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02" r:id="rId5"/>
  </p:sldMasterIdLst>
  <p:notesMasterIdLst>
    <p:notesMasterId r:id="rId31"/>
  </p:notesMasterIdLst>
  <p:sldIdLst>
    <p:sldId id="345" r:id="rId6"/>
    <p:sldId id="333" r:id="rId7"/>
    <p:sldId id="324" r:id="rId8"/>
    <p:sldId id="258" r:id="rId9"/>
    <p:sldId id="274" r:id="rId10"/>
    <p:sldId id="278" r:id="rId11"/>
    <p:sldId id="885" r:id="rId12"/>
    <p:sldId id="424" r:id="rId13"/>
    <p:sldId id="261" r:id="rId14"/>
    <p:sldId id="425" r:id="rId15"/>
    <p:sldId id="886" r:id="rId16"/>
    <p:sldId id="887" r:id="rId17"/>
    <p:sldId id="897" r:id="rId18"/>
    <p:sldId id="889" r:id="rId19"/>
    <p:sldId id="890" r:id="rId20"/>
    <p:sldId id="893" r:id="rId21"/>
    <p:sldId id="270" r:id="rId22"/>
    <p:sldId id="344" r:id="rId23"/>
    <p:sldId id="896" r:id="rId24"/>
    <p:sldId id="892" r:id="rId25"/>
    <p:sldId id="895" r:id="rId26"/>
    <p:sldId id="267" r:id="rId27"/>
    <p:sldId id="894" r:id="rId28"/>
    <p:sldId id="337" r:id="rId29"/>
    <p:sldId id="343" r:id="rId30"/>
  </p:sldIdLst>
  <p:sldSz cx="10691813" cy="7559675"/>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F856428-2037-A2BF-7CA7-FF4230FAB3C3}" name="Georgie Sheward" initials="GS" userId="S::Georgie.Sheward@dofe.org::e883fb83-41b8-4ee1-90fa-3369ffce7d15" providerId="AD"/>
  <p188:author id="{20A5715C-7F93-D503-83FC-C7BB7E26207B}" name="Matt Woodcock" initials="MW" userId="S::Matt.Woodcock@dofe.org::8a1039cf-3f57-4f27-ac35-a0abf3b0f172" providerId="AD"/>
  <p188:author id="{14861E77-CE87-4241-EEBF-7C3459A9D3F2}" name="Vanessa Hill" initials="VH" userId="S::vanessa.hill@dofe.org::391509bf-2bc4-4eb4-8c55-cb97420b89e0" providerId="AD"/>
  <p188:author id="{658B7A7F-D7B8-DA87-4DF3-07898778FCC9}" name="Vanessa Hill" initials="VH" userId="S::Vanessa.Hill@dofe.org::391509bf-2bc4-4eb4-8c55-cb97420b89e0" providerId="AD"/>
  <p188:author id="{B61F5DF3-94F4-AD4A-9648-1F8D6DEA1606}" name="Scarlett Walsh" initials="SW" userId="S::scarlett.walsh@dofe.org::85a5fc09-f814-43c5-9c7c-dc3d7b43197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2D9F"/>
    <a:srgbClr val="53DA3F"/>
    <a:srgbClr val="3C3C3C"/>
    <a:srgbClr val="5353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DCBC01-46E4-400C-8236-26F620C36914}" v="8" dt="2025-10-14T12:19:37.4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428" autoAdjust="0"/>
  </p:normalViewPr>
  <p:slideViewPr>
    <p:cSldViewPr snapToGrid="0">
      <p:cViewPr varScale="1">
        <p:scale>
          <a:sx n="120" d="100"/>
          <a:sy n="120" d="100"/>
        </p:scale>
        <p:origin x="2396"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13BEC3-5672-4008-ABCA-F10C945C4A14}" type="datetimeFigureOut">
              <a:rPr lang="en-GB" smtClean="0"/>
              <a:t>14/10/2025</a:t>
            </a:fld>
            <a:endParaRPr lang="en-GB"/>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C6FE1B-D046-4EB8-BFC4-4863D543C76B}" type="slidenum">
              <a:rPr lang="en-GB" smtClean="0"/>
              <a:t>‹#›</a:t>
            </a:fld>
            <a:endParaRPr lang="en-GB"/>
          </a:p>
        </p:txBody>
      </p:sp>
    </p:spTree>
    <p:extLst>
      <p:ext uri="{BB962C8B-B14F-4D97-AF65-F5344CB8AC3E}">
        <p14:creationId xmlns:p14="http://schemas.microsoft.com/office/powerpoint/2010/main" val="24012710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*school year they turn </a:t>
            </a:r>
            <a:r>
              <a:rPr lang="en-GB"/>
              <a:t>14 </a:t>
            </a:r>
            <a:endParaRPr lang="en-GB" dirty="0"/>
          </a:p>
        </p:txBody>
      </p:sp>
      <p:sp>
        <p:nvSpPr>
          <p:cNvPr id="4" name="Slide Number Placeholder 3"/>
          <p:cNvSpPr>
            <a:spLocks noGrp="1"/>
          </p:cNvSpPr>
          <p:nvPr>
            <p:ph type="sldNum" sz="quarter" idx="5"/>
          </p:nvPr>
        </p:nvSpPr>
        <p:spPr/>
        <p:txBody>
          <a:bodyPr/>
          <a:lstStyle/>
          <a:p>
            <a:fld id="{B3C6FE1B-D046-4EB8-BFC4-4863D543C76B}" type="slidenum">
              <a:rPr lang="en-GB" smtClean="0"/>
              <a:t>3</a:t>
            </a:fld>
            <a:endParaRPr lang="en-GB"/>
          </a:p>
        </p:txBody>
      </p:sp>
    </p:spTree>
    <p:extLst>
      <p:ext uri="{BB962C8B-B14F-4D97-AF65-F5344CB8AC3E}">
        <p14:creationId xmlns:p14="http://schemas.microsoft.com/office/powerpoint/2010/main" val="38429696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Mention Do DofE pages,. Resource Centre for participant resources </a:t>
            </a:r>
          </a:p>
        </p:txBody>
      </p:sp>
      <p:sp>
        <p:nvSpPr>
          <p:cNvPr id="4" name="Slide Number Placeholder 3"/>
          <p:cNvSpPr>
            <a:spLocks noGrp="1"/>
          </p:cNvSpPr>
          <p:nvPr>
            <p:ph type="sldNum" sz="quarter" idx="5"/>
          </p:nvPr>
        </p:nvSpPr>
        <p:spPr/>
        <p:txBody>
          <a:bodyPr/>
          <a:lstStyle/>
          <a:p>
            <a:fld id="{B3C6FE1B-D046-4EB8-BFC4-4863D543C76B}" type="slidenum">
              <a:rPr lang="en-GB" smtClean="0"/>
              <a:t>13</a:t>
            </a:fld>
            <a:endParaRPr lang="en-GB"/>
          </a:p>
        </p:txBody>
      </p:sp>
    </p:spTree>
    <p:extLst>
      <p:ext uri="{BB962C8B-B14F-4D97-AF65-F5344CB8AC3E}">
        <p14:creationId xmlns:p14="http://schemas.microsoft.com/office/powerpoint/2010/main" val="2589788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143000"/>
            <a:ext cx="4362450" cy="3086100"/>
          </a:xfrm>
        </p:spPr>
      </p:sp>
      <p:sp>
        <p:nvSpPr>
          <p:cNvPr id="3" name="Notes Placeholder 2"/>
          <p:cNvSpPr>
            <a:spLocks noGrp="1"/>
          </p:cNvSpPr>
          <p:nvPr>
            <p:ph type="body" idx="1"/>
          </p:nvPr>
        </p:nvSpPr>
        <p:spPr/>
        <p:txBody>
          <a:bodyPr/>
          <a:lstStyle/>
          <a:p>
            <a:r>
              <a:rPr lang="en-US"/>
              <a:t>It is important to choose appropriate activities at the start.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3F8F48-0093-4F55-82BF-52DD30E985B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1958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143000"/>
            <a:ext cx="4362450" cy="3086100"/>
          </a:xfrm>
        </p:spPr>
      </p:sp>
      <p:sp>
        <p:nvSpPr>
          <p:cNvPr id="3" name="Notes Placeholder 2"/>
          <p:cNvSpPr>
            <a:spLocks noGrp="1"/>
          </p:cNvSpPr>
          <p:nvPr>
            <p:ph type="body" idx="1"/>
          </p:nvPr>
        </p:nvSpPr>
        <p:spPr/>
        <p:txBody>
          <a:bodyPr/>
          <a:lstStyle/>
          <a:p>
            <a:r>
              <a:rPr lang="en-US"/>
              <a:t>The assessor report is the only essential piece of evidence. An award cannot be completed without one of these for each section.</a:t>
            </a:r>
          </a:p>
          <a:p>
            <a:r>
              <a:rPr lang="en-US"/>
              <a:t>The report card can be submitted by taking a photo and uploading it directly to the app. </a:t>
            </a:r>
          </a:p>
          <a:p>
            <a:r>
              <a:rPr lang="en-US"/>
              <a:t>DofE.org/assessor is the website for the Assessor Portal. </a:t>
            </a:r>
          </a:p>
          <a:p>
            <a:endParaRPr lang="en-US"/>
          </a:p>
          <a:p>
            <a:r>
              <a:rPr lang="en-US"/>
              <a:t>If an online report is submitted, a leader will need to approve it under “assessor reports” when it will be sent to the young person’s account. </a:t>
            </a: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3F8F48-0093-4F55-82BF-52DD30E985B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7488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take part in the DofE, participants pay a nominal fee. This fee is their contribution towards the charity’s costs in running their DofE programme and represents a personal commitment, adding value to their involvement. The fee represents a very small proportion of the overall cost which is supported by the funds raised by the DofE charity.</a:t>
            </a:r>
          </a:p>
        </p:txBody>
      </p:sp>
      <p:sp>
        <p:nvSpPr>
          <p:cNvPr id="4" name="Slide Number Placeholder 3"/>
          <p:cNvSpPr>
            <a:spLocks noGrp="1"/>
          </p:cNvSpPr>
          <p:nvPr>
            <p:ph type="sldNum" sz="quarter" idx="5"/>
          </p:nvPr>
        </p:nvSpPr>
        <p:spPr/>
        <p:txBody>
          <a:bodyPr/>
          <a:lstStyle/>
          <a:p>
            <a:fld id="{B3C6FE1B-D046-4EB8-BFC4-4863D543C76B}" type="slidenum">
              <a:rPr lang="en-GB" smtClean="0"/>
              <a:t>21</a:t>
            </a:fld>
            <a:endParaRPr lang="en-GB"/>
          </a:p>
        </p:txBody>
      </p:sp>
    </p:spTree>
    <p:extLst>
      <p:ext uri="{BB962C8B-B14F-4D97-AF65-F5344CB8AC3E}">
        <p14:creationId xmlns:p14="http://schemas.microsoft.com/office/powerpoint/2010/main" val="4111963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a:spLocks noGrp="1" noRot="1" noChangeAspect="1"/>
          </p:cNvSpPr>
          <p:nvPr>
            <p:ph type="sldImg"/>
          </p:nvPr>
        </p:nvSpPr>
        <p:spPr>
          <a:xfrm>
            <a:off x="1004888" y="685800"/>
            <a:ext cx="4848225" cy="3429000"/>
          </a:xfrm>
          <a:prstGeom prst="rect">
            <a:avLst/>
          </a:prstGeom>
        </p:spPr>
        <p:txBody>
          <a:bodyPr/>
          <a:lstStyle/>
          <a:p>
            <a:endParaRPr/>
          </a:p>
        </p:txBody>
      </p:sp>
      <p:sp>
        <p:nvSpPr>
          <p:cNvPr id="176" name="Shape 176"/>
          <p:cNvSpPr>
            <a:spLocks noGrp="1"/>
          </p:cNvSpPr>
          <p:nvPr>
            <p:ph type="body" sz="quarter" idx="1"/>
          </p:nvPr>
        </p:nvSpPr>
        <p:spPr>
          <a:prstGeom prst="rect">
            <a:avLst/>
          </a:prstGeom>
        </p:spPr>
        <p:txBody>
          <a:bodyPr/>
          <a:lstStyle/>
          <a:p>
            <a:pPr>
              <a:defRPr b="1">
                <a:latin typeface="Arial"/>
                <a:ea typeface="Arial"/>
                <a:cs typeface="Arial"/>
                <a:sym typeface="Arial"/>
              </a:defRPr>
            </a:pPr>
            <a:r>
              <a:t>Presenter: Please customise this slide with the contact details of your DofE leader/administrator.</a:t>
            </a:r>
          </a:p>
          <a:p>
            <a:pPr>
              <a:defRPr>
                <a:latin typeface="Arial"/>
                <a:ea typeface="Arial"/>
                <a:cs typeface="Arial"/>
                <a:sym typeface="Arial"/>
              </a:defRPr>
            </a:pPr>
            <a:endParaRPr/>
          </a:p>
          <a:p>
            <a:pPr>
              <a:defRPr>
                <a:latin typeface="Arial"/>
                <a:ea typeface="Arial"/>
                <a:cs typeface="Arial"/>
                <a:sym typeface="Arial"/>
              </a:defRPr>
            </a:pPr>
            <a:r>
              <a:t>​Outline the next steps for parents:​</a:t>
            </a:r>
          </a:p>
          <a:p>
            <a:pPr>
              <a:defRPr>
                <a:latin typeface="Arial"/>
                <a:ea typeface="Arial"/>
                <a:cs typeface="Arial"/>
                <a:sym typeface="Arial"/>
              </a:defRPr>
            </a:pPr>
            <a:endParaRPr/>
          </a:p>
          <a:p>
            <a:pPr marL="120014" indent="-120014">
              <a:buSzPct val="100000"/>
              <a:buChar char="•"/>
              <a:defRPr>
                <a:latin typeface="Arial"/>
                <a:ea typeface="Arial"/>
                <a:cs typeface="Arial"/>
                <a:sym typeface="Arial"/>
              </a:defRPr>
            </a:pPr>
            <a:r>
              <a:t>​Check the school / organisation’s process for signing up to DofE.​</a:t>
            </a:r>
          </a:p>
          <a:p>
            <a:pPr marL="120315" indent="-120315">
              <a:buSzPct val="100000"/>
              <a:buChar char="•"/>
              <a:defRPr>
                <a:latin typeface="Arial"/>
                <a:ea typeface="Arial"/>
                <a:cs typeface="Arial"/>
                <a:sym typeface="Arial"/>
              </a:defRPr>
            </a:pPr>
            <a:endParaRPr/>
          </a:p>
          <a:p>
            <a:pPr marL="120014" indent="-120014">
              <a:buSzPct val="100000"/>
              <a:buChar char="•"/>
              <a:defRPr>
                <a:latin typeface="Arial"/>
                <a:ea typeface="Arial"/>
                <a:cs typeface="Arial"/>
                <a:sym typeface="Arial"/>
              </a:defRPr>
            </a:pPr>
            <a:r>
              <a:t>​Parents / carers will need to complete and return some paperwork and payment.​</a:t>
            </a:r>
          </a:p>
          <a:p>
            <a:pPr marL="120315" indent="-120315">
              <a:buSzPct val="100000"/>
              <a:buChar char="•"/>
              <a:defRPr>
                <a:latin typeface="Arial"/>
                <a:ea typeface="Arial"/>
                <a:cs typeface="Arial"/>
                <a:sym typeface="Arial"/>
              </a:defRPr>
            </a:pPr>
            <a:endParaRPr/>
          </a:p>
          <a:p>
            <a:pPr marL="120014" indent="-120014">
              <a:buSzPct val="100000"/>
              <a:buChar char="•"/>
              <a:defRPr>
                <a:latin typeface="Arial"/>
                <a:ea typeface="Arial"/>
                <a:cs typeface="Arial"/>
                <a:sym typeface="Arial"/>
              </a:defRPr>
            </a:pPr>
            <a:r>
              <a:t>​Start a conversation with your young person about what activities they might choose for their DofE.​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noRot="1" noChangeAspect="1"/>
          </p:cNvSpPr>
          <p:nvPr>
            <p:ph type="sldImg"/>
          </p:nvPr>
        </p:nvSpPr>
        <p:spPr>
          <a:xfrm>
            <a:off x="1004888" y="685800"/>
            <a:ext cx="4848225" cy="3429000"/>
          </a:xfrm>
          <a:prstGeom prst="rect">
            <a:avLst/>
          </a:prstGeom>
        </p:spPr>
        <p:txBody>
          <a:bodyPr/>
          <a:lstStyle/>
          <a:p>
            <a:endParaRPr/>
          </a:p>
        </p:txBody>
      </p:sp>
      <p:sp>
        <p:nvSpPr>
          <p:cNvPr id="102" name="Shape 102"/>
          <p:cNvSpPr>
            <a:spLocks noGrp="1"/>
          </p:cNvSpPr>
          <p:nvPr>
            <p:ph type="body" sz="quarter" idx="1"/>
          </p:nvPr>
        </p:nvSpPr>
        <p:spPr>
          <a:prstGeom prst="rect">
            <a:avLst/>
          </a:prstGeom>
        </p:spPr>
        <p:txBody>
          <a:bodyPr/>
          <a:lstStyle>
            <a:lvl1pPr>
              <a:defRPr>
                <a:latin typeface="Arial"/>
                <a:ea typeface="Arial"/>
                <a:cs typeface="Arial"/>
                <a:sym typeface="Arial"/>
              </a:defRPr>
            </a:lvl1pPr>
          </a:lstStyle>
          <a:p>
            <a:r>
              <a:t>The following film provides an overview of the Duke of Edinburgh's Award.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Shape 108"/>
          <p:cNvSpPr>
            <a:spLocks noGrp="1" noRot="1" noChangeAspect="1"/>
          </p:cNvSpPr>
          <p:nvPr>
            <p:ph type="sldImg"/>
          </p:nvPr>
        </p:nvSpPr>
        <p:spPr>
          <a:xfrm>
            <a:off x="1004888" y="685800"/>
            <a:ext cx="4848225" cy="3429000"/>
          </a:xfrm>
          <a:prstGeom prst="rect">
            <a:avLst/>
          </a:prstGeom>
        </p:spPr>
        <p:txBody>
          <a:bodyPr/>
          <a:lstStyle/>
          <a:p>
            <a:endParaRPr/>
          </a:p>
        </p:txBody>
      </p:sp>
      <p:sp>
        <p:nvSpPr>
          <p:cNvPr id="109" name="Shape 109"/>
          <p:cNvSpPr>
            <a:spLocks noGrp="1"/>
          </p:cNvSpPr>
          <p:nvPr>
            <p:ph type="body" sz="quarter" idx="1"/>
          </p:nvPr>
        </p:nvSpPr>
        <p:spPr>
          <a:prstGeom prst="rect">
            <a:avLst/>
          </a:prstGeom>
        </p:spPr>
        <p:txBody>
          <a:bodyPr/>
          <a:lstStyle/>
          <a:p>
            <a:pPr>
              <a:defRPr>
                <a:latin typeface="Arial"/>
                <a:ea typeface="Arial"/>
                <a:cs typeface="Arial"/>
                <a:sym typeface="Arial"/>
              </a:defRPr>
            </a:pPr>
            <a:r>
              <a:t>There are three levels of DofE Award – Bronze, Silver and Gold. To achieve their Award, your child will need to complete four sections – Volunteering, Physical, Skills and Expedition (add residential for Gold). ​</a:t>
            </a:r>
          </a:p>
          <a:p>
            <a:pPr>
              <a:defRPr>
                <a:latin typeface="Arial"/>
                <a:ea typeface="Arial"/>
                <a:cs typeface="Arial"/>
                <a:sym typeface="Arial"/>
              </a:defRPr>
            </a:pPr>
            <a:endParaRPr/>
          </a:p>
          <a:p>
            <a:pPr>
              <a:defRPr>
                <a:latin typeface="Arial"/>
                <a:ea typeface="Arial"/>
                <a:cs typeface="Arial"/>
                <a:sym typeface="Arial"/>
              </a:defRPr>
            </a:pPr>
            <a:r>
              <a:t>​The length of time they will need to devote to each section will vary, depending on whether they are at Bronze, Silver or Gold level.​</a:t>
            </a:r>
          </a:p>
          <a:p>
            <a:pPr>
              <a:defRPr>
                <a:latin typeface="Arial"/>
                <a:ea typeface="Arial"/>
                <a:cs typeface="Arial"/>
                <a:sym typeface="Arial"/>
              </a:defRPr>
            </a:pPr>
            <a:endParaRPr/>
          </a:p>
          <a:p>
            <a:pPr>
              <a:defRPr>
                <a:latin typeface="Arial"/>
                <a:ea typeface="Arial"/>
                <a:cs typeface="Arial"/>
                <a:sym typeface="Arial"/>
              </a:defRPr>
            </a:pPr>
            <a:r>
              <a:t>Choosing which activities to do for each section may seem daunting for your young people. But it’s important to remember that most activities can count. </a:t>
            </a:r>
          </a:p>
          <a:p>
            <a:pPr>
              <a:defRPr>
                <a:latin typeface="Arial"/>
                <a:ea typeface="Arial"/>
                <a:cs typeface="Arial"/>
                <a:sym typeface="Arial"/>
              </a:defRPr>
            </a:pPr>
            <a:endParaRPr/>
          </a:p>
          <a:p>
            <a:pPr>
              <a:defRPr>
                <a:latin typeface="Arial"/>
                <a:ea typeface="Arial"/>
                <a:cs typeface="Arial"/>
                <a:sym typeface="Arial"/>
              </a:defRPr>
            </a:pPr>
            <a:r>
              <a:t>Many young people will already take part in activities which can be counted towards their DofE Award, and there are a huge number of activities on offer for young people who are keen to try something new.​</a:t>
            </a:r>
          </a:p>
          <a:p>
            <a:pPr>
              <a:defRPr>
                <a:latin typeface="Arial"/>
                <a:ea typeface="Arial"/>
                <a:cs typeface="Arial"/>
                <a:sym typeface="Arial"/>
              </a:defRPr>
            </a:pPr>
            <a:endParaRPr/>
          </a:p>
          <a:p>
            <a:pPr>
              <a:defRPr>
                <a:latin typeface="Arial"/>
                <a:ea typeface="Arial"/>
                <a:cs typeface="Arial"/>
                <a:sym typeface="Arial"/>
              </a:defRPr>
            </a:pPr>
            <a:r>
              <a:t>​It is important to make sure that the young people are keeping a record of the time they spend on each activity. They may need your support to find an assessor for each section.  </a:t>
            </a:r>
          </a:p>
          <a:p>
            <a:pPr>
              <a:defRPr>
                <a:latin typeface="Arial"/>
                <a:ea typeface="Arial"/>
                <a:cs typeface="Arial"/>
                <a:sym typeface="Arial"/>
              </a:defRPr>
            </a:pPr>
            <a:endParaRPr/>
          </a:p>
          <a:p>
            <a:pPr>
              <a:defRPr>
                <a:latin typeface="Arial"/>
                <a:ea typeface="Arial"/>
                <a:cs typeface="Arial"/>
                <a:sym typeface="Arial"/>
              </a:defRPr>
            </a:pPr>
            <a:r>
              <a:t>Assessors are people who check that activities have been completed and describe the progress that has been made. An assessor should be somebody who has a good understanding of the chosen activity.  It can be anyone apart from members of your family.​</a:t>
            </a:r>
          </a:p>
          <a:p>
            <a:pPr>
              <a:defRPr>
                <a:latin typeface="Arial"/>
                <a:ea typeface="Arial"/>
                <a:cs typeface="Arial"/>
                <a:sym typeface="Arial"/>
              </a:defRPr>
            </a:pPr>
            <a:endParaRPr/>
          </a:p>
          <a:p>
            <a:pPr>
              <a:defRPr>
                <a:latin typeface="Arial"/>
                <a:ea typeface="Arial"/>
                <a:cs typeface="Arial"/>
                <a:sym typeface="Arial"/>
              </a:defRPr>
            </a:pPr>
            <a:r>
              <a:t>​I will now describe each section of the award in more detail.​</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143000"/>
            <a:ext cx="4362450" cy="3086100"/>
          </a:xfrm>
        </p:spPr>
      </p:sp>
      <p:sp>
        <p:nvSpPr>
          <p:cNvPr id="3" name="Notes Placeholder 2"/>
          <p:cNvSpPr>
            <a:spLocks noGrp="1"/>
          </p:cNvSpPr>
          <p:nvPr>
            <p:ph type="body" idx="1"/>
          </p:nvPr>
        </p:nvSpPr>
        <p:spPr/>
        <p:txBody>
          <a:bodyPr/>
          <a:lstStyle/>
          <a:p>
            <a:r>
              <a:rPr lang="en-US"/>
              <a:t>It is important to choose appropriate activities at the start. Participants should check these with their DofE leader and make sure that they have an appropriate Assessor before they start the activity. Its important the activity is submitted on eDofE and approved before the young person starts.  You may ask participants to complete a Bitesize Planner before putting your plan on eDofE.</a:t>
            </a: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3F8F48-0093-4F55-82BF-52DD30E985B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3732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004888" y="685800"/>
            <a:ext cx="4848225" cy="3429000"/>
          </a:xfrm>
          <a:prstGeom prst="rect">
            <a:avLst/>
          </a:prstGeom>
        </p:spPr>
        <p:txBody>
          <a:bodyPr/>
          <a:lstStyle/>
          <a:p>
            <a:endParaRPr/>
          </a:p>
        </p:txBody>
      </p:sp>
      <p:sp>
        <p:nvSpPr>
          <p:cNvPr id="117" name="Shape 117"/>
          <p:cNvSpPr>
            <a:spLocks noGrp="1"/>
          </p:cNvSpPr>
          <p:nvPr>
            <p:ph type="body" sz="quarter" idx="1"/>
          </p:nvPr>
        </p:nvSpPr>
        <p:spPr>
          <a:prstGeom prst="rect">
            <a:avLst/>
          </a:prstGeom>
        </p:spPr>
        <p:txBody>
          <a:bodyPr/>
          <a:lstStyle/>
          <a:p>
            <a:pPr>
              <a:defRPr>
                <a:latin typeface="Arial"/>
                <a:ea typeface="Arial"/>
                <a:cs typeface="Arial"/>
                <a:sym typeface="Arial"/>
              </a:defRPr>
            </a:pPr>
            <a:r>
              <a:t>Every young person who pursues a DofE award will be asked to devote some time to volunteering.​</a:t>
            </a:r>
          </a:p>
          <a:p>
            <a:pPr>
              <a:defRPr>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marL="0" marR="0" lvl="0" indent="0" algn="l" defTabSz="914400" rtl="0" eaLnBrk="1" fontAlgn="auto" latinLnBrk="0" hangingPunct="1">
              <a:lnSpc>
                <a:spcPct val="100000"/>
              </a:lnSpc>
              <a:spcBef>
                <a:spcPts val="0"/>
              </a:spcBef>
              <a:spcAft>
                <a:spcPts val="0"/>
              </a:spcAft>
              <a:buClrTx/>
              <a:buSzTx/>
              <a:buFontTx/>
              <a:buNone/>
              <a:tabLst/>
              <a:defRPr>
                <a:latin typeface="Arial"/>
                <a:ea typeface="Arial"/>
                <a:cs typeface="Arial"/>
                <a:sym typeface="Arial"/>
              </a:defRPr>
            </a:pPr>
            <a:r>
              <a:t>Through volunteering, young people have the opportunity to give up their time to help others or to make a difference to causes they feel passionate about.​</a:t>
            </a:r>
            <a:r>
              <a:rPr lang="en-GB"/>
              <a:t> </a:t>
            </a:r>
            <a:r>
              <a:rPr lang="en-GB" sz="1200"/>
              <a:t>From coaching a local football team to starting a recycling campaign, they’ll give up their time to help others and change things for the better.</a:t>
            </a:r>
          </a:p>
          <a:p>
            <a:pPr>
              <a:defRPr>
                <a:latin typeface="Arial"/>
                <a:ea typeface="Arial"/>
                <a:cs typeface="Arial"/>
                <a:sym typeface="Arial"/>
              </a:defRPr>
            </a:pPr>
            <a:endParaRPr/>
          </a:p>
          <a:p>
            <a:pPr>
              <a:defRPr>
                <a:latin typeface="Arial"/>
                <a:ea typeface="Arial"/>
                <a:cs typeface="Arial"/>
                <a:sym typeface="Arial"/>
              </a:defRPr>
            </a:pPr>
            <a:endParaRPr/>
          </a:p>
          <a:p>
            <a:pPr>
              <a:defRPr>
                <a:latin typeface="Arial"/>
                <a:ea typeface="Arial"/>
                <a:cs typeface="Arial"/>
                <a:sym typeface="Arial"/>
              </a:defRPr>
            </a:pPr>
            <a:r>
              <a:t>As well as changing things for the better, volunteering can be incredibly rewarding for young people – growing their confidence and sense of independence and gaining new skills they can use in their future lives and careers.​</a:t>
            </a:r>
          </a:p>
          <a:p>
            <a:pPr>
              <a:defRPr>
                <a:latin typeface="Arial"/>
                <a:ea typeface="Arial"/>
                <a:cs typeface="Arial"/>
                <a:sym typeface="Arial"/>
              </a:defRPr>
            </a:pPr>
            <a:endParaRPr/>
          </a:p>
          <a:p>
            <a:pPr>
              <a:defRPr>
                <a:latin typeface="Arial"/>
                <a:ea typeface="Arial"/>
                <a:cs typeface="Arial"/>
                <a:sym typeface="Arial"/>
              </a:defRPr>
            </a:pPr>
            <a:r>
              <a:t>​Examples of volunteering could be coaching a local football team, collecting items for a foodbank or campaigning for change on issues they feel passionate about. </a:t>
            </a:r>
          </a:p>
          <a:p>
            <a:pPr>
              <a:defRPr b="1">
                <a:latin typeface="Arial"/>
                <a:ea typeface="Arial"/>
                <a:cs typeface="Arial"/>
                <a:sym typeface="Arial"/>
              </a:defRPr>
            </a:pPr>
            <a:endParaRPr/>
          </a:p>
          <a:p>
            <a:pPr>
              <a:defRPr b="1">
                <a:latin typeface="Arial"/>
                <a:ea typeface="Arial"/>
                <a:cs typeface="Arial"/>
                <a:sym typeface="Arial"/>
              </a:defRPr>
            </a:pPr>
            <a:r>
              <a:t>Presenter: Feel free to use examples of previous participants here.</a:t>
            </a:r>
          </a:p>
          <a:p>
            <a:pPr>
              <a:defRPr b="1">
                <a:latin typeface="Arial"/>
                <a:ea typeface="Arial"/>
                <a:cs typeface="Arial"/>
                <a:sym typeface="Arial"/>
              </a:defRPr>
            </a:pPr>
            <a:endParaRPr/>
          </a:p>
          <a:p>
            <a:pPr>
              <a:defRPr>
                <a:latin typeface="Arial"/>
                <a:ea typeface="Arial"/>
                <a:cs typeface="Arial"/>
                <a:sym typeface="Arial"/>
              </a:defRPr>
            </a:pPr>
            <a:r>
              <a:t>​The amount of time young people will need to volunteer for will vary depending on whether they are pursuing a Bronze, Silver or Gold Award.  ​</a:t>
            </a:r>
          </a:p>
          <a:p>
            <a:pPr>
              <a:defRPr>
                <a:latin typeface="Arial"/>
                <a:ea typeface="Arial"/>
                <a:cs typeface="Arial"/>
                <a:sym typeface="Arial"/>
              </a:defRPr>
            </a:pPr>
            <a:endParaRPr/>
          </a:p>
          <a:p>
            <a:pPr>
              <a:defRPr>
                <a:latin typeface="Arial"/>
                <a:ea typeface="Arial"/>
                <a:cs typeface="Arial"/>
                <a:sym typeface="Arial"/>
              </a:defRPr>
            </a:pPr>
            <a:r>
              <a:t>​Young people can choose to volunteer in any area they would like – the only rule is that young people must not be replacing paid </a:t>
            </a:r>
            <a:r>
              <a:rPr err="1"/>
              <a:t>labour</a:t>
            </a:r>
            <a:r>
              <a:t>, for example by volunteering for commercial organisations.​</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004888" y="685800"/>
            <a:ext cx="4848225" cy="3429000"/>
          </a:xfrm>
          <a:prstGeom prst="rect">
            <a:avLst/>
          </a:prstGeom>
        </p:spPr>
        <p:txBody>
          <a:bodyPr/>
          <a:lstStyle/>
          <a:p>
            <a:endParaRPr/>
          </a:p>
        </p:txBody>
      </p:sp>
      <p:sp>
        <p:nvSpPr>
          <p:cNvPr id="126" name="Shape 126"/>
          <p:cNvSpPr>
            <a:spLocks noGrp="1"/>
          </p:cNvSpPr>
          <p:nvPr>
            <p:ph type="body" sz="quarter" idx="1"/>
          </p:nvPr>
        </p:nvSpPr>
        <p:spPr>
          <a:prstGeom prst="rect">
            <a:avLst/>
          </a:prstGeom>
        </p:spPr>
        <p:txBody>
          <a:bodyPr/>
          <a:lstStyle/>
          <a:p>
            <a:pPr>
              <a:defRPr>
                <a:latin typeface="Arial"/>
                <a:ea typeface="Arial"/>
                <a:cs typeface="Arial"/>
                <a:sym typeface="Arial"/>
              </a:defRPr>
            </a:pPr>
            <a:r>
              <a:t>A key component of any DofE Award is the Physical section, through which young people are encouraged to take part in regular physical activity.  ​</a:t>
            </a:r>
          </a:p>
          <a:p>
            <a:pPr>
              <a:defRPr>
                <a:latin typeface="Arial"/>
                <a:ea typeface="Arial"/>
                <a:cs typeface="Arial"/>
                <a:sym typeface="Arial"/>
              </a:defRPr>
            </a:pPr>
            <a:endParaRPr/>
          </a:p>
          <a:p>
            <a:pPr>
              <a:defRPr>
                <a:latin typeface="Arial"/>
                <a:ea typeface="Arial"/>
                <a:cs typeface="Arial"/>
                <a:sym typeface="Arial"/>
              </a:defRPr>
            </a:pPr>
            <a:r>
              <a:t>​We know that regular physical activity improves young people’s physical and mental health so is a great habit to acquire when still young.​</a:t>
            </a:r>
          </a:p>
          <a:p>
            <a:pPr>
              <a:defRPr>
                <a:latin typeface="Arial"/>
                <a:ea typeface="Arial"/>
                <a:cs typeface="Arial"/>
                <a:sym typeface="Arial"/>
              </a:defRPr>
            </a:pPr>
            <a:endParaRPr/>
          </a:p>
          <a:p>
            <a:pPr>
              <a:defRPr>
                <a:latin typeface="Arial"/>
                <a:ea typeface="Arial"/>
                <a:cs typeface="Arial"/>
                <a:sym typeface="Arial"/>
              </a:defRPr>
            </a:pPr>
            <a:r>
              <a:t>​Almost any dance, sport or fitness activity can count – it’s completely up to them which activities they choose, including whether they seek to join a team or choose to do an activity on their own.​</a:t>
            </a:r>
          </a:p>
          <a:p>
            <a:pPr>
              <a:defRPr>
                <a:latin typeface="Arial"/>
                <a:ea typeface="Arial"/>
                <a:cs typeface="Arial"/>
                <a:sym typeface="Arial"/>
              </a:defRPr>
            </a:pPr>
            <a:endParaRPr/>
          </a:p>
          <a:p>
            <a:pPr>
              <a:defRPr>
                <a:latin typeface="Arial"/>
                <a:ea typeface="Arial"/>
                <a:cs typeface="Arial"/>
                <a:sym typeface="Arial"/>
              </a:defRPr>
            </a:pPr>
            <a:r>
              <a:t>​Completing the Physical section might be the push needed for a young person to try something completely different, or to concentrate and improve on something they are already doing. ​</a:t>
            </a:r>
          </a:p>
          <a:p>
            <a:pPr>
              <a:defRPr>
                <a:latin typeface="Arial"/>
                <a:ea typeface="Arial"/>
                <a:cs typeface="Arial"/>
                <a:sym typeface="Arial"/>
              </a:defRPr>
            </a:pPr>
            <a:endParaRPr/>
          </a:p>
          <a:p>
            <a:pPr>
              <a:defRPr>
                <a:latin typeface="Arial"/>
                <a:ea typeface="Arial"/>
                <a:cs typeface="Arial"/>
                <a:sym typeface="Arial"/>
              </a:defRPr>
            </a:pPr>
            <a:r>
              <a:t> ​</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noRot="1" noChangeAspect="1"/>
          </p:cNvSpPr>
          <p:nvPr>
            <p:ph type="sldImg"/>
          </p:nvPr>
        </p:nvSpPr>
        <p:spPr>
          <a:xfrm>
            <a:off x="1004888" y="685800"/>
            <a:ext cx="4848225" cy="3429000"/>
          </a:xfrm>
          <a:prstGeom prst="rect">
            <a:avLst/>
          </a:prstGeom>
        </p:spPr>
        <p:txBody>
          <a:bodyPr/>
          <a:lstStyle/>
          <a:p>
            <a:endParaRPr/>
          </a:p>
        </p:txBody>
      </p:sp>
      <p:sp>
        <p:nvSpPr>
          <p:cNvPr id="135" name="Shape 135"/>
          <p:cNvSpPr>
            <a:spLocks noGrp="1"/>
          </p:cNvSpPr>
          <p:nvPr>
            <p:ph type="body" sz="quarter" idx="1"/>
          </p:nvPr>
        </p:nvSpPr>
        <p:spPr>
          <a:prstGeom prst="rect">
            <a:avLst/>
          </a:prstGeom>
        </p:spPr>
        <p:txBody>
          <a:bodyPr/>
          <a:lstStyle/>
          <a:p>
            <a:pPr>
              <a:defRPr>
                <a:latin typeface="Arial"/>
                <a:ea typeface="Arial"/>
                <a:cs typeface="Arial"/>
                <a:sym typeface="Arial"/>
              </a:defRPr>
            </a:pPr>
            <a:r>
              <a:t>Through the skills section, young people are encouraged to develop a set of practical and social skills.​</a:t>
            </a:r>
          </a:p>
          <a:p>
            <a:pPr>
              <a:defRPr>
                <a:latin typeface="Arial"/>
                <a:ea typeface="Arial"/>
                <a:cs typeface="Arial"/>
                <a:sym typeface="Arial"/>
              </a:defRPr>
            </a:pPr>
            <a:endParaRPr/>
          </a:p>
          <a:p>
            <a:pPr>
              <a:defRPr>
                <a:latin typeface="Arial"/>
                <a:ea typeface="Arial"/>
                <a:cs typeface="Arial"/>
                <a:sym typeface="Arial"/>
              </a:defRPr>
            </a:pPr>
            <a:r>
              <a:t>​They will be able to choose whether to develop their skills in areas where they have an existing passion, or to learn about something new.​</a:t>
            </a:r>
          </a:p>
          <a:p>
            <a:pPr>
              <a:defRPr>
                <a:latin typeface="Arial"/>
                <a:ea typeface="Arial"/>
                <a:cs typeface="Arial"/>
                <a:sym typeface="Arial"/>
              </a:defRPr>
            </a:pPr>
            <a:endParaRPr/>
          </a:p>
          <a:p>
            <a:pPr>
              <a:defRPr>
                <a:latin typeface="Arial"/>
                <a:ea typeface="Arial"/>
                <a:cs typeface="Arial"/>
                <a:sym typeface="Arial"/>
              </a:defRPr>
            </a:pPr>
            <a:r>
              <a:t>In the past, young people have used their skills section to develop their interests and talents in a huge range of areas including computer coding, driving and cooking </a:t>
            </a:r>
          </a:p>
          <a:p>
            <a:pPr>
              <a:defRPr>
                <a:latin typeface="Arial"/>
                <a:ea typeface="Arial"/>
                <a:cs typeface="Arial"/>
                <a:sym typeface="Arial"/>
              </a:defRPr>
            </a:pPr>
            <a:endParaRPr/>
          </a:p>
          <a:p>
            <a:pPr>
              <a:defRPr b="1">
                <a:latin typeface="Arial"/>
                <a:ea typeface="Arial"/>
                <a:cs typeface="Arial"/>
                <a:sym typeface="Arial"/>
              </a:defRPr>
            </a:pPr>
            <a:r>
              <a:t>Presenter: please add in your own examples here.</a:t>
            </a:r>
          </a:p>
          <a:p>
            <a:pPr>
              <a:defRPr>
                <a:latin typeface="Arial"/>
                <a:ea typeface="Arial"/>
                <a:cs typeface="Arial"/>
                <a:sym typeface="Arial"/>
              </a:defRPr>
            </a:pPr>
            <a:endParaRPr/>
          </a:p>
          <a:p>
            <a:pPr>
              <a:defRPr>
                <a:latin typeface="Arial"/>
                <a:ea typeface="Arial"/>
                <a:cs typeface="Arial"/>
                <a:sym typeface="Arial"/>
              </a:defRPr>
            </a:pPr>
            <a:r>
              <a:t>​Through gaining interests and talents, young people will enjoy themselves and feel a real sense of achievement.​</a:t>
            </a:r>
          </a:p>
          <a:p>
            <a:pPr>
              <a:defRPr>
                <a:latin typeface="Arial"/>
                <a:ea typeface="Arial"/>
                <a:cs typeface="Arial"/>
                <a:sym typeface="Arial"/>
              </a:defRPr>
            </a:pPr>
            <a:endParaRPr/>
          </a:p>
          <a:p>
            <a:pPr>
              <a:defRPr>
                <a:latin typeface="Arial"/>
                <a:ea typeface="Arial"/>
                <a:cs typeface="Arial"/>
                <a:sym typeface="Arial"/>
              </a:defRPr>
            </a:pPr>
            <a:r>
              <a:t>​They’ll grow their confidence and show they’re committed, motivated and can rise to a challenge.​</a:t>
            </a:r>
          </a:p>
          <a:p>
            <a:pPr>
              <a:defRPr>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i="0">
                <a:solidFill>
                  <a:schemeClr val="bg1"/>
                </a:solidFill>
              </a:rPr>
              <a:t>As part of a team, they will receive training in areas such as first aid, navigation and camp craft, participants will then work together to achieve a specific team goal of their choosing.</a:t>
            </a:r>
          </a:p>
          <a:p>
            <a:pPr>
              <a:defRPr>
                <a:latin typeface="Arial"/>
                <a:ea typeface="Arial"/>
                <a:cs typeface="Arial"/>
                <a:sym typeface="Arial"/>
              </a:defRPr>
            </a:pPr>
            <a:r>
              <a:rPr lang="en-GB"/>
              <a:t>​</a:t>
            </a:r>
          </a:p>
          <a:p>
            <a:pPr>
              <a:defRPr>
                <a:latin typeface="Arial"/>
                <a:ea typeface="Arial"/>
                <a:cs typeface="Arial"/>
                <a:sym typeface="Arial"/>
              </a:defRPr>
            </a:pPr>
            <a:endParaRPr lang="en-GB"/>
          </a:p>
          <a:p>
            <a:pPr>
              <a:defRPr>
                <a:latin typeface="Arial"/>
                <a:ea typeface="Arial"/>
                <a:cs typeface="Arial"/>
                <a:sym typeface="Arial"/>
              </a:defRPr>
            </a:pPr>
            <a:r>
              <a:rPr lang="en-GB"/>
              <a:t>​</a:t>
            </a:r>
          </a:p>
          <a:p>
            <a:endParaRPr lang="en-GB"/>
          </a:p>
        </p:txBody>
      </p:sp>
      <p:sp>
        <p:nvSpPr>
          <p:cNvPr id="4" name="Slide Number Placeholder 3"/>
          <p:cNvSpPr>
            <a:spLocks noGrp="1"/>
          </p:cNvSpPr>
          <p:nvPr>
            <p:ph type="sldNum" sz="quarter" idx="5"/>
          </p:nvPr>
        </p:nvSpPr>
        <p:spPr/>
        <p:txBody>
          <a:bodyPr/>
          <a:lstStyle/>
          <a:p>
            <a:fld id="{B3C6FE1B-D046-4EB8-BFC4-4863D543C76B}" type="slidenum">
              <a:rPr lang="en-GB" smtClean="0"/>
              <a:t>11</a:t>
            </a:fld>
            <a:endParaRPr lang="en-GB"/>
          </a:p>
        </p:txBody>
      </p:sp>
    </p:spTree>
    <p:extLst>
      <p:ext uri="{BB962C8B-B14F-4D97-AF65-F5344CB8AC3E}">
        <p14:creationId xmlns:p14="http://schemas.microsoft.com/office/powerpoint/2010/main" val="1009958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7EF0A-4E44-F159-D3D6-D809E8D9DF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575BEE-A375-B793-7F8B-ED976A0A14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4F784E-AE56-08D3-3294-1717F272367B}"/>
              </a:ext>
            </a:extLst>
          </p:cNvPr>
          <p:cNvSpPr>
            <a:spLocks noGrp="1"/>
          </p:cNvSpPr>
          <p:nvPr>
            <p:ph type="body" idx="1"/>
          </p:nvPr>
        </p:nvSpPr>
        <p:spPr/>
        <p:txBody>
          <a:bodyPr/>
          <a:lstStyle/>
          <a:p>
            <a:pPr marL="0" indent="0">
              <a:buNone/>
            </a:pPr>
            <a:r>
              <a:rPr lang="en-GB" sz="1200" i="0">
                <a:solidFill>
                  <a:schemeClr val="bg1"/>
                </a:solidFill>
              </a:rPr>
              <a:t>As part of a team, they will receive training in areas such as first aid, navigation and camp craft, participants will then work together to achieve a specific team goal of their choosing.</a:t>
            </a:r>
          </a:p>
          <a:p>
            <a:pPr>
              <a:defRPr>
                <a:latin typeface="Arial"/>
                <a:ea typeface="Arial"/>
                <a:cs typeface="Arial"/>
                <a:sym typeface="Arial"/>
              </a:defRPr>
            </a:pPr>
            <a:r>
              <a:rPr lang="en-GB"/>
              <a:t>​</a:t>
            </a:r>
          </a:p>
          <a:p>
            <a:pPr>
              <a:defRPr>
                <a:latin typeface="Arial"/>
                <a:ea typeface="Arial"/>
                <a:cs typeface="Arial"/>
                <a:sym typeface="Arial"/>
              </a:defRPr>
            </a:pPr>
            <a:endParaRPr lang="en-GB"/>
          </a:p>
          <a:p>
            <a:pPr>
              <a:defRPr>
                <a:latin typeface="Arial"/>
                <a:ea typeface="Arial"/>
                <a:cs typeface="Arial"/>
                <a:sym typeface="Arial"/>
              </a:defRPr>
            </a:pPr>
            <a:r>
              <a:rPr lang="en-GB"/>
              <a:t>​</a:t>
            </a:r>
          </a:p>
          <a:p>
            <a:endParaRPr lang="en-GB"/>
          </a:p>
        </p:txBody>
      </p:sp>
      <p:sp>
        <p:nvSpPr>
          <p:cNvPr id="4" name="Slide Number Placeholder 3">
            <a:extLst>
              <a:ext uri="{FF2B5EF4-FFF2-40B4-BE49-F238E27FC236}">
                <a16:creationId xmlns:a16="http://schemas.microsoft.com/office/drawing/2014/main" id="{2FB016E5-B3C1-3316-5005-37A11B73BE39}"/>
              </a:ext>
            </a:extLst>
          </p:cNvPr>
          <p:cNvSpPr>
            <a:spLocks noGrp="1"/>
          </p:cNvSpPr>
          <p:nvPr>
            <p:ph type="sldNum" sz="quarter" idx="5"/>
          </p:nvPr>
        </p:nvSpPr>
        <p:spPr/>
        <p:txBody>
          <a:bodyPr/>
          <a:lstStyle/>
          <a:p>
            <a:fld id="{B3C6FE1B-D046-4EB8-BFC4-4863D543C76B}" type="slidenum">
              <a:rPr lang="en-GB" smtClean="0"/>
              <a:t>12</a:t>
            </a:fld>
            <a:endParaRPr lang="en-GB"/>
          </a:p>
        </p:txBody>
      </p:sp>
    </p:spTree>
    <p:extLst>
      <p:ext uri="{BB962C8B-B14F-4D97-AF65-F5344CB8AC3E}">
        <p14:creationId xmlns:p14="http://schemas.microsoft.com/office/powerpoint/2010/main" val="13911185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8313" y="552037"/>
            <a:ext cx="6162675" cy="1440000"/>
          </a:xfrm>
          <a:prstGeom prst="rect">
            <a:avLst/>
          </a:prstGeom>
          <a:noFill/>
        </p:spPr>
        <p:txBody>
          <a:bodyPr lIns="0" bIns="0" anchor="t" anchorCtr="0">
            <a:noAutofit/>
          </a:bodyPr>
          <a:lstStyle>
            <a:lvl1pPr algn="l">
              <a:lnSpc>
                <a:spcPct val="90000"/>
              </a:lnSpc>
              <a:defRPr sz="588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496890" y="2679342"/>
            <a:ext cx="6186485" cy="1100495"/>
          </a:xfrm>
          <a:noFill/>
        </p:spPr>
        <p:txBody>
          <a:bodyPr lIns="0" bIns="0">
            <a:noAutofit/>
          </a:bodyPr>
          <a:lstStyle>
            <a:lvl1pPr marL="0" indent="0" algn="l">
              <a:lnSpc>
                <a:spcPct val="100000"/>
              </a:lnSpc>
              <a:spcBef>
                <a:spcPts val="0"/>
              </a:spcBef>
              <a:buNone/>
              <a:defRPr sz="3000" b="1" spc="-40" baseline="0">
                <a:solidFill>
                  <a:schemeClr val="bg1"/>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en-GB"/>
          </a:p>
        </p:txBody>
      </p:sp>
      <p:sp>
        <p:nvSpPr>
          <p:cNvPr id="5" name="Footer Placeholder 4"/>
          <p:cNvSpPr>
            <a:spLocks noGrp="1"/>
          </p:cNvSpPr>
          <p:nvPr>
            <p:ph type="ftr" sz="quarter" idx="11"/>
          </p:nvPr>
        </p:nvSpPr>
        <p:spPr>
          <a:xfrm>
            <a:off x="4387718" y="7343675"/>
            <a:ext cx="3608487" cy="216000"/>
          </a:xfrm>
        </p:spPr>
        <p:txBody>
          <a:bodyPr>
            <a:noAutofit/>
          </a:bodyPr>
          <a:lstStyle>
            <a:lvl1pPr>
              <a:defRPr>
                <a:solidFill>
                  <a:srgbClr val="8400C6">
                    <a:alpha val="0"/>
                  </a:srgbClr>
                </a:solidFill>
              </a:defRPr>
            </a:lvl1pPr>
          </a:lstStyle>
          <a:p>
            <a:r>
              <a:rPr lang="en-GB"/>
              <a:t>Update footer details using Insert &gt; Header &amp; Footer</a:t>
            </a:r>
          </a:p>
        </p:txBody>
      </p:sp>
      <p:sp>
        <p:nvSpPr>
          <p:cNvPr id="6" name="Slide Number Placeholder 5"/>
          <p:cNvSpPr>
            <a:spLocks noGrp="1"/>
          </p:cNvSpPr>
          <p:nvPr>
            <p:ph type="sldNum" sz="quarter" idx="12"/>
          </p:nvPr>
        </p:nvSpPr>
        <p:spPr>
          <a:xfrm>
            <a:off x="3919718" y="7343675"/>
            <a:ext cx="468000" cy="216000"/>
          </a:xfrm>
        </p:spPr>
        <p:txBody>
          <a:bodyPr>
            <a:noAutofit/>
          </a:bodyPr>
          <a:lstStyle>
            <a:lvl1pPr>
              <a:defRPr>
                <a:solidFill>
                  <a:srgbClr val="8400C6">
                    <a:alpha val="0"/>
                  </a:srgbClr>
                </a:solidFill>
              </a:defRPr>
            </a:lvl1pPr>
          </a:lstStyle>
          <a:p>
            <a:fld id="{FD28B870-EEFD-41FE-9A4E-B1C66D221408}" type="slidenum">
              <a:rPr lang="en-GB" smtClean="0"/>
              <a:pPr/>
              <a:t>‹#›</a:t>
            </a:fld>
            <a:endParaRPr lang="en-GB"/>
          </a:p>
        </p:txBody>
      </p:sp>
      <p:sp>
        <p:nvSpPr>
          <p:cNvPr id="12" name="Picture Placeholder 11">
            <a:extLst>
              <a:ext uri="{FF2B5EF4-FFF2-40B4-BE49-F238E27FC236}">
                <a16:creationId xmlns:a16="http://schemas.microsoft.com/office/drawing/2014/main" id="{E044197E-B965-48DA-B3D9-16589EF2ACD2}"/>
              </a:ext>
            </a:extLst>
          </p:cNvPr>
          <p:cNvSpPr>
            <a:spLocks noGrp="1"/>
          </p:cNvSpPr>
          <p:nvPr>
            <p:ph type="pic" sz="quarter" idx="13" hasCustomPrompt="1"/>
          </p:nvPr>
        </p:nvSpPr>
        <p:spPr>
          <a:xfrm>
            <a:off x="6371813" y="0"/>
            <a:ext cx="4320000" cy="7559675"/>
          </a:xfrm>
          <a:custGeom>
            <a:avLst/>
            <a:gdLst>
              <a:gd name="connsiteX0" fmla="*/ 0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0 w 4320000"/>
              <a:gd name="connsiteY4" fmla="*/ 0 h 7559675"/>
              <a:gd name="connsiteX0" fmla="*/ 1556084 w 4320000"/>
              <a:gd name="connsiteY0" fmla="*/ 0 h 7567696"/>
              <a:gd name="connsiteX1" fmla="*/ 4320000 w 4320000"/>
              <a:gd name="connsiteY1" fmla="*/ 8021 h 7567696"/>
              <a:gd name="connsiteX2" fmla="*/ 4320000 w 4320000"/>
              <a:gd name="connsiteY2" fmla="*/ 7567696 h 7567696"/>
              <a:gd name="connsiteX3" fmla="*/ 0 w 4320000"/>
              <a:gd name="connsiteY3" fmla="*/ 7567696 h 7567696"/>
              <a:gd name="connsiteX4" fmla="*/ 1556084 w 4320000"/>
              <a:gd name="connsiteY4" fmla="*/ 0 h 7567696"/>
              <a:gd name="connsiteX0" fmla="*/ 153202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32021 w 4320000"/>
              <a:gd name="connsiteY4" fmla="*/ 0 h 7559675"/>
              <a:gd name="connsiteX0" fmla="*/ 155107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51071 w 4320000"/>
              <a:gd name="connsiteY4" fmla="*/ 0 h 755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559675">
                <a:moveTo>
                  <a:pt x="1551071" y="0"/>
                </a:moveTo>
                <a:lnTo>
                  <a:pt x="4320000" y="0"/>
                </a:lnTo>
                <a:lnTo>
                  <a:pt x="4320000" y="7559675"/>
                </a:lnTo>
                <a:lnTo>
                  <a:pt x="0" y="7559675"/>
                </a:lnTo>
                <a:lnTo>
                  <a:pt x="1551071" y="0"/>
                </a:lnTo>
                <a:close/>
              </a:path>
            </a:pathLst>
          </a:custGeom>
          <a:solidFill>
            <a:schemeClr val="bg1"/>
          </a:solidFill>
        </p:spPr>
        <p:txBody>
          <a:bodyPr/>
          <a:lstStyle>
            <a:lvl1pPr algn="r">
              <a:defRPr sz="1400"/>
            </a:lvl1pPr>
          </a:lstStyle>
          <a:p>
            <a:r>
              <a:rPr lang="en-GB"/>
              <a:t>Click icon for picture, or leave empty for white</a:t>
            </a:r>
          </a:p>
        </p:txBody>
      </p:sp>
      <p:pic>
        <p:nvPicPr>
          <p:cNvPr id="8" name="Graphic 7">
            <a:extLst>
              <a:ext uri="{FF2B5EF4-FFF2-40B4-BE49-F238E27FC236}">
                <a16:creationId xmlns:a16="http://schemas.microsoft.com/office/drawing/2014/main" id="{7A080228-8F6C-40D5-8684-B65DF098C34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32202" y="6142120"/>
            <a:ext cx="2699998" cy="950830"/>
          </a:xfrm>
          <a:prstGeom prst="rect">
            <a:avLst/>
          </a:prstGeom>
        </p:spPr>
      </p:pic>
      <p:sp>
        <p:nvSpPr>
          <p:cNvPr id="10" name="TextBox 9">
            <a:extLst>
              <a:ext uri="{FF2B5EF4-FFF2-40B4-BE49-F238E27FC236}">
                <a16:creationId xmlns:a16="http://schemas.microsoft.com/office/drawing/2014/main" id="{E1FED006-42DD-4469-A2BE-D569FEFCE360}"/>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Use this layout in pink or purple, chosen from the Theme </a:t>
            </a:r>
            <a:r>
              <a:rPr lang="en-GB" sz="900" err="1"/>
              <a:t>Colors</a:t>
            </a:r>
            <a:r>
              <a:rPr lang="en-GB" sz="900"/>
              <a:t> palette (Format Background &gt; Solid Fill). Use Crop tool to adjust picture, or delete for white stripe on right.</a:t>
            </a:r>
          </a:p>
        </p:txBody>
      </p:sp>
    </p:spTree>
    <p:extLst>
      <p:ext uri="{BB962C8B-B14F-4D97-AF65-F5344CB8AC3E}">
        <p14:creationId xmlns:p14="http://schemas.microsoft.com/office/powerpoint/2010/main" val="19178367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89013" y="2484438"/>
            <a:ext cx="3960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742800" y="2484438"/>
            <a:ext cx="3960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US"/>
              <a:t>4 May 2021</a:t>
            </a:r>
            <a:endParaRPr lang="en-GB"/>
          </a:p>
        </p:txBody>
      </p:sp>
      <p:sp>
        <p:nvSpPr>
          <p:cNvPr id="6" name="Footer Placeholder 5"/>
          <p:cNvSpPr>
            <a:spLocks noGrp="1"/>
          </p:cNvSpPr>
          <p:nvPr>
            <p:ph type="ftr" sz="quarter" idx="11"/>
          </p:nvPr>
        </p:nvSpPr>
        <p:spPr/>
        <p:txBody>
          <a:bodyPr/>
          <a:lstStyle/>
          <a:p>
            <a:r>
              <a:rPr lang="en-GB"/>
              <a:t>Update footer details using Insert &gt; Header &amp; Footer</a:t>
            </a:r>
          </a:p>
        </p:txBody>
      </p:sp>
      <p:sp>
        <p:nvSpPr>
          <p:cNvPr id="7" name="Slide Number Placeholder 6"/>
          <p:cNvSpPr>
            <a:spLocks noGrp="1"/>
          </p:cNvSpPr>
          <p:nvPr>
            <p:ph type="sldNum" sz="quarter" idx="12"/>
          </p:nvPr>
        </p:nvSpPr>
        <p:spPr/>
        <p:txBody>
          <a:bodyPr/>
          <a:lstStyle/>
          <a:p>
            <a:fld id="{FD28B870-EEFD-41FE-9A4E-B1C66D221408}" type="slidenum">
              <a:rPr lang="en-GB" smtClean="0"/>
              <a:t>‹#›</a:t>
            </a:fld>
            <a:endParaRPr lang="en-GB"/>
          </a:p>
        </p:txBody>
      </p:sp>
      <p:sp>
        <p:nvSpPr>
          <p:cNvPr id="8" name="TextBox 7">
            <a:extLst>
              <a:ext uri="{FF2B5EF4-FFF2-40B4-BE49-F238E27FC236}">
                <a16:creationId xmlns:a16="http://schemas.microsoft.com/office/drawing/2014/main" id="{A7288194-DE3B-4732-8F8C-79556FAD14B6}"/>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32579242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89013" y="2484438"/>
            <a:ext cx="2664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014063" y="2484438"/>
            <a:ext cx="2664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US"/>
              <a:t>4 May 2021</a:t>
            </a:r>
            <a:endParaRPr lang="en-GB"/>
          </a:p>
        </p:txBody>
      </p:sp>
      <p:sp>
        <p:nvSpPr>
          <p:cNvPr id="6" name="Footer Placeholder 5"/>
          <p:cNvSpPr>
            <a:spLocks noGrp="1"/>
          </p:cNvSpPr>
          <p:nvPr>
            <p:ph type="ftr" sz="quarter" idx="11"/>
          </p:nvPr>
        </p:nvSpPr>
        <p:spPr/>
        <p:txBody>
          <a:bodyPr/>
          <a:lstStyle/>
          <a:p>
            <a:r>
              <a:rPr lang="en-GB"/>
              <a:t>Update footer details using Insert &gt; Header &amp; Footer</a:t>
            </a:r>
          </a:p>
        </p:txBody>
      </p:sp>
      <p:sp>
        <p:nvSpPr>
          <p:cNvPr id="7" name="Slide Number Placeholder 6"/>
          <p:cNvSpPr>
            <a:spLocks noGrp="1"/>
          </p:cNvSpPr>
          <p:nvPr>
            <p:ph type="sldNum" sz="quarter" idx="12"/>
          </p:nvPr>
        </p:nvSpPr>
        <p:spPr/>
        <p:txBody>
          <a:bodyPr/>
          <a:lstStyle/>
          <a:p>
            <a:fld id="{FD28B870-EEFD-41FE-9A4E-B1C66D221408}" type="slidenum">
              <a:rPr lang="en-GB" smtClean="0"/>
              <a:t>‹#›</a:t>
            </a:fld>
            <a:endParaRPr lang="en-GB"/>
          </a:p>
        </p:txBody>
      </p:sp>
      <p:sp>
        <p:nvSpPr>
          <p:cNvPr id="10" name="Content Placeholder 9"/>
          <p:cNvSpPr>
            <a:spLocks noGrp="1"/>
          </p:cNvSpPr>
          <p:nvPr>
            <p:ph sz="quarter" idx="13"/>
          </p:nvPr>
        </p:nvSpPr>
        <p:spPr>
          <a:xfrm>
            <a:off x="7039113" y="2484438"/>
            <a:ext cx="2664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Box 8">
            <a:extLst>
              <a:ext uri="{FF2B5EF4-FFF2-40B4-BE49-F238E27FC236}">
                <a16:creationId xmlns:a16="http://schemas.microsoft.com/office/drawing/2014/main" id="{99A72DAB-C731-4B40-9CDD-68FD5FC0DD17}"/>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1984996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ntent and Pho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89013" y="3690000"/>
            <a:ext cx="2664000" cy="2861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014063" y="3690000"/>
            <a:ext cx="2664000" cy="2861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US"/>
              <a:t>4 May 2021</a:t>
            </a:r>
            <a:endParaRPr lang="en-GB"/>
          </a:p>
        </p:txBody>
      </p:sp>
      <p:sp>
        <p:nvSpPr>
          <p:cNvPr id="6" name="Footer Placeholder 5"/>
          <p:cNvSpPr>
            <a:spLocks noGrp="1"/>
          </p:cNvSpPr>
          <p:nvPr>
            <p:ph type="ftr" sz="quarter" idx="11"/>
          </p:nvPr>
        </p:nvSpPr>
        <p:spPr/>
        <p:txBody>
          <a:bodyPr/>
          <a:lstStyle/>
          <a:p>
            <a:r>
              <a:rPr lang="en-GB"/>
              <a:t>Update footer details using Insert &gt; Header &amp; Footer</a:t>
            </a:r>
          </a:p>
        </p:txBody>
      </p:sp>
      <p:sp>
        <p:nvSpPr>
          <p:cNvPr id="7" name="Slide Number Placeholder 6"/>
          <p:cNvSpPr>
            <a:spLocks noGrp="1"/>
          </p:cNvSpPr>
          <p:nvPr>
            <p:ph type="sldNum" sz="quarter" idx="12"/>
          </p:nvPr>
        </p:nvSpPr>
        <p:spPr/>
        <p:txBody>
          <a:bodyPr/>
          <a:lstStyle/>
          <a:p>
            <a:fld id="{FD28B870-EEFD-41FE-9A4E-B1C66D221408}" type="slidenum">
              <a:rPr lang="en-GB" smtClean="0"/>
              <a:t>‹#›</a:t>
            </a:fld>
            <a:endParaRPr lang="en-GB"/>
          </a:p>
        </p:txBody>
      </p:sp>
      <p:sp>
        <p:nvSpPr>
          <p:cNvPr id="10" name="Content Placeholder 9"/>
          <p:cNvSpPr>
            <a:spLocks noGrp="1"/>
          </p:cNvSpPr>
          <p:nvPr>
            <p:ph sz="quarter" idx="13"/>
          </p:nvPr>
        </p:nvSpPr>
        <p:spPr>
          <a:xfrm>
            <a:off x="7039113" y="3690000"/>
            <a:ext cx="2664000" cy="2861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Picture Placeholder 8">
            <a:extLst>
              <a:ext uri="{FF2B5EF4-FFF2-40B4-BE49-F238E27FC236}">
                <a16:creationId xmlns:a16="http://schemas.microsoft.com/office/drawing/2014/main" id="{329DBB94-1E78-406D-B2CB-F1B2C48239D2}"/>
              </a:ext>
            </a:extLst>
          </p:cNvPr>
          <p:cNvSpPr>
            <a:spLocks noGrp="1" noChangeAspect="1"/>
          </p:cNvSpPr>
          <p:nvPr>
            <p:ph type="pic" sz="quarter" idx="14"/>
          </p:nvPr>
        </p:nvSpPr>
        <p:spPr>
          <a:xfrm>
            <a:off x="989012" y="2484437"/>
            <a:ext cx="1080000" cy="1080000"/>
          </a:xfrm>
          <a:prstGeom prst="ellipse">
            <a:avLst/>
          </a:prstGeom>
          <a:solidFill>
            <a:schemeClr val="tx2"/>
          </a:solidFill>
        </p:spPr>
        <p:txBody>
          <a:bodyPr/>
          <a:lstStyle>
            <a:lvl1pPr algn="ctr">
              <a:defRPr sz="1400"/>
            </a:lvl1pPr>
          </a:lstStyle>
          <a:p>
            <a:r>
              <a:rPr lang="en-US"/>
              <a:t>Click icon to add picture</a:t>
            </a:r>
            <a:endParaRPr lang="en-GB"/>
          </a:p>
        </p:txBody>
      </p:sp>
      <p:sp>
        <p:nvSpPr>
          <p:cNvPr id="11" name="Picture Placeholder 8">
            <a:extLst>
              <a:ext uri="{FF2B5EF4-FFF2-40B4-BE49-F238E27FC236}">
                <a16:creationId xmlns:a16="http://schemas.microsoft.com/office/drawing/2014/main" id="{701824D1-D8C0-4CA0-9EA0-FC063B8C0345}"/>
              </a:ext>
            </a:extLst>
          </p:cNvPr>
          <p:cNvSpPr>
            <a:spLocks noGrp="1" noChangeAspect="1"/>
          </p:cNvSpPr>
          <p:nvPr>
            <p:ph type="pic" sz="quarter" idx="15"/>
          </p:nvPr>
        </p:nvSpPr>
        <p:spPr>
          <a:xfrm>
            <a:off x="4014063" y="2484437"/>
            <a:ext cx="1080000" cy="1080000"/>
          </a:xfrm>
          <a:prstGeom prst="ellipse">
            <a:avLst/>
          </a:prstGeom>
          <a:solidFill>
            <a:schemeClr val="tx2"/>
          </a:solidFill>
        </p:spPr>
        <p:txBody>
          <a:bodyPr/>
          <a:lstStyle>
            <a:lvl1pPr algn="ctr">
              <a:defRPr sz="1400"/>
            </a:lvl1pPr>
          </a:lstStyle>
          <a:p>
            <a:r>
              <a:rPr lang="en-US"/>
              <a:t>Click icon to add picture</a:t>
            </a:r>
            <a:endParaRPr lang="en-GB"/>
          </a:p>
        </p:txBody>
      </p:sp>
      <p:sp>
        <p:nvSpPr>
          <p:cNvPr id="12" name="Picture Placeholder 8">
            <a:extLst>
              <a:ext uri="{FF2B5EF4-FFF2-40B4-BE49-F238E27FC236}">
                <a16:creationId xmlns:a16="http://schemas.microsoft.com/office/drawing/2014/main" id="{584BF287-362D-4807-A7E1-042741E34FC5}"/>
              </a:ext>
            </a:extLst>
          </p:cNvPr>
          <p:cNvSpPr>
            <a:spLocks noGrp="1" noChangeAspect="1"/>
          </p:cNvSpPr>
          <p:nvPr>
            <p:ph type="pic" sz="quarter" idx="16"/>
          </p:nvPr>
        </p:nvSpPr>
        <p:spPr>
          <a:xfrm>
            <a:off x="7039113" y="2484437"/>
            <a:ext cx="1080000" cy="1080000"/>
          </a:xfrm>
          <a:prstGeom prst="ellipse">
            <a:avLst/>
          </a:prstGeom>
          <a:solidFill>
            <a:schemeClr val="tx2"/>
          </a:solidFill>
        </p:spPr>
        <p:txBody>
          <a:bodyPr/>
          <a:lstStyle>
            <a:lvl1pPr algn="ctr">
              <a:defRPr sz="1400"/>
            </a:lvl1pPr>
          </a:lstStyle>
          <a:p>
            <a:r>
              <a:rPr lang="en-US"/>
              <a:t>Click icon to add picture</a:t>
            </a:r>
            <a:endParaRPr lang="en-GB"/>
          </a:p>
        </p:txBody>
      </p:sp>
      <p:sp>
        <p:nvSpPr>
          <p:cNvPr id="13" name="TextBox 12">
            <a:extLst>
              <a:ext uri="{FF2B5EF4-FFF2-40B4-BE49-F238E27FC236}">
                <a16:creationId xmlns:a16="http://schemas.microsoft.com/office/drawing/2014/main" id="{DD45AD7C-0267-45EE-83CC-A0CC33039DC4}"/>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32489576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and Intr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89013" y="3779838"/>
            <a:ext cx="2664000" cy="2771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014063" y="3779838"/>
            <a:ext cx="2664000" cy="2771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US"/>
              <a:t>4 May 2021</a:t>
            </a:r>
            <a:endParaRPr lang="en-GB"/>
          </a:p>
        </p:txBody>
      </p:sp>
      <p:sp>
        <p:nvSpPr>
          <p:cNvPr id="6" name="Footer Placeholder 5"/>
          <p:cNvSpPr>
            <a:spLocks noGrp="1"/>
          </p:cNvSpPr>
          <p:nvPr>
            <p:ph type="ftr" sz="quarter" idx="11"/>
          </p:nvPr>
        </p:nvSpPr>
        <p:spPr/>
        <p:txBody>
          <a:bodyPr/>
          <a:lstStyle/>
          <a:p>
            <a:r>
              <a:rPr lang="en-GB"/>
              <a:t>Update footer details using Insert &gt; Header &amp; Footer</a:t>
            </a:r>
          </a:p>
        </p:txBody>
      </p:sp>
      <p:sp>
        <p:nvSpPr>
          <p:cNvPr id="7" name="Slide Number Placeholder 6"/>
          <p:cNvSpPr>
            <a:spLocks noGrp="1"/>
          </p:cNvSpPr>
          <p:nvPr>
            <p:ph type="sldNum" sz="quarter" idx="12"/>
          </p:nvPr>
        </p:nvSpPr>
        <p:spPr/>
        <p:txBody>
          <a:bodyPr/>
          <a:lstStyle/>
          <a:p>
            <a:fld id="{FD28B870-EEFD-41FE-9A4E-B1C66D221408}" type="slidenum">
              <a:rPr lang="en-GB" smtClean="0"/>
              <a:t>‹#›</a:t>
            </a:fld>
            <a:endParaRPr lang="en-GB"/>
          </a:p>
        </p:txBody>
      </p:sp>
      <p:sp>
        <p:nvSpPr>
          <p:cNvPr id="10" name="Content Placeholder 9"/>
          <p:cNvSpPr>
            <a:spLocks noGrp="1"/>
          </p:cNvSpPr>
          <p:nvPr>
            <p:ph sz="quarter" idx="13"/>
          </p:nvPr>
        </p:nvSpPr>
        <p:spPr>
          <a:xfrm>
            <a:off x="7039113" y="3779838"/>
            <a:ext cx="2664000" cy="2771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10">
            <a:extLst>
              <a:ext uri="{FF2B5EF4-FFF2-40B4-BE49-F238E27FC236}">
                <a16:creationId xmlns:a16="http://schemas.microsoft.com/office/drawing/2014/main" id="{F4D77AE3-82AB-47E8-AABB-9D5C83C132CB}"/>
              </a:ext>
            </a:extLst>
          </p:cNvPr>
          <p:cNvSpPr>
            <a:spLocks noGrp="1"/>
          </p:cNvSpPr>
          <p:nvPr>
            <p:ph type="body" sz="quarter" idx="14"/>
          </p:nvPr>
        </p:nvSpPr>
        <p:spPr>
          <a:xfrm>
            <a:off x="989013" y="2484438"/>
            <a:ext cx="8713787" cy="1295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Box 11">
            <a:extLst>
              <a:ext uri="{FF2B5EF4-FFF2-40B4-BE49-F238E27FC236}">
                <a16:creationId xmlns:a16="http://schemas.microsoft.com/office/drawing/2014/main" id="{36A0C031-CEBB-4547-B6EE-CF26707AD27C}"/>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9718123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10" name="Picture Placeholder 9"/>
          <p:cNvSpPr>
            <a:spLocks noGrp="1"/>
          </p:cNvSpPr>
          <p:nvPr>
            <p:ph type="pic" sz="quarter" idx="13" hasCustomPrompt="1"/>
          </p:nvPr>
        </p:nvSpPr>
        <p:spPr>
          <a:xfrm>
            <a:off x="5345113" y="1280318"/>
            <a:ext cx="5346698" cy="6279355"/>
          </a:xfrm>
          <a:custGeom>
            <a:avLst/>
            <a:gdLst>
              <a:gd name="connsiteX0" fmla="*/ 0 w 5346698"/>
              <a:gd name="connsiteY0" fmla="*/ 0 h 5999955"/>
              <a:gd name="connsiteX1" fmla="*/ 5346698 w 5346698"/>
              <a:gd name="connsiteY1" fmla="*/ 0 h 5999955"/>
              <a:gd name="connsiteX2" fmla="*/ 5346698 w 5346698"/>
              <a:gd name="connsiteY2" fmla="*/ 5999955 h 5999955"/>
              <a:gd name="connsiteX3" fmla="*/ 0 w 5346698"/>
              <a:gd name="connsiteY3" fmla="*/ 5999955 h 5999955"/>
              <a:gd name="connsiteX4" fmla="*/ 0 w 5346698"/>
              <a:gd name="connsiteY4" fmla="*/ 0 h 5999955"/>
              <a:gd name="connsiteX0" fmla="*/ 0 w 5346698"/>
              <a:gd name="connsiteY0" fmla="*/ 276225 h 6276180"/>
              <a:gd name="connsiteX1" fmla="*/ 5344316 w 5346698"/>
              <a:gd name="connsiteY1" fmla="*/ 0 h 6276180"/>
              <a:gd name="connsiteX2" fmla="*/ 5346698 w 5346698"/>
              <a:gd name="connsiteY2" fmla="*/ 6276180 h 6276180"/>
              <a:gd name="connsiteX3" fmla="*/ 0 w 5346698"/>
              <a:gd name="connsiteY3" fmla="*/ 6276180 h 6276180"/>
              <a:gd name="connsiteX4" fmla="*/ 0 w 5346698"/>
              <a:gd name="connsiteY4" fmla="*/ 276225 h 6276180"/>
              <a:gd name="connsiteX0" fmla="*/ 0 w 5346698"/>
              <a:gd name="connsiteY0" fmla="*/ 279400 h 6279355"/>
              <a:gd name="connsiteX1" fmla="*/ 5344316 w 5346698"/>
              <a:gd name="connsiteY1" fmla="*/ 0 h 6279355"/>
              <a:gd name="connsiteX2" fmla="*/ 5346698 w 5346698"/>
              <a:gd name="connsiteY2" fmla="*/ 6279355 h 6279355"/>
              <a:gd name="connsiteX3" fmla="*/ 0 w 5346698"/>
              <a:gd name="connsiteY3" fmla="*/ 6279355 h 6279355"/>
              <a:gd name="connsiteX4" fmla="*/ 0 w 5346698"/>
              <a:gd name="connsiteY4" fmla="*/ 279400 h 6279355"/>
              <a:gd name="connsiteX0" fmla="*/ 0 w 5346698"/>
              <a:gd name="connsiteY0" fmla="*/ 269875 h 6279355"/>
              <a:gd name="connsiteX1" fmla="*/ 5344316 w 5346698"/>
              <a:gd name="connsiteY1" fmla="*/ 0 h 6279355"/>
              <a:gd name="connsiteX2" fmla="*/ 5346698 w 5346698"/>
              <a:gd name="connsiteY2" fmla="*/ 6279355 h 6279355"/>
              <a:gd name="connsiteX3" fmla="*/ 0 w 5346698"/>
              <a:gd name="connsiteY3" fmla="*/ 6279355 h 6279355"/>
              <a:gd name="connsiteX4" fmla="*/ 0 w 5346698"/>
              <a:gd name="connsiteY4" fmla="*/ 269875 h 6279355"/>
              <a:gd name="connsiteX0" fmla="*/ 0 w 5346698"/>
              <a:gd name="connsiteY0" fmla="*/ 277018 h 6279355"/>
              <a:gd name="connsiteX1" fmla="*/ 5344316 w 5346698"/>
              <a:gd name="connsiteY1" fmla="*/ 0 h 6279355"/>
              <a:gd name="connsiteX2" fmla="*/ 5346698 w 5346698"/>
              <a:gd name="connsiteY2" fmla="*/ 6279355 h 6279355"/>
              <a:gd name="connsiteX3" fmla="*/ 0 w 5346698"/>
              <a:gd name="connsiteY3" fmla="*/ 6279355 h 6279355"/>
              <a:gd name="connsiteX4" fmla="*/ 0 w 5346698"/>
              <a:gd name="connsiteY4" fmla="*/ 277018 h 6279355"/>
              <a:gd name="connsiteX0" fmla="*/ 0 w 5346698"/>
              <a:gd name="connsiteY0" fmla="*/ 277018 h 6279355"/>
              <a:gd name="connsiteX1" fmla="*/ 5344316 w 5346698"/>
              <a:gd name="connsiteY1" fmla="*/ 0 h 6279355"/>
              <a:gd name="connsiteX2" fmla="*/ 5346698 w 5346698"/>
              <a:gd name="connsiteY2" fmla="*/ 6279355 h 6279355"/>
              <a:gd name="connsiteX3" fmla="*/ 0 w 5346698"/>
              <a:gd name="connsiteY3" fmla="*/ 6279355 h 6279355"/>
              <a:gd name="connsiteX4" fmla="*/ 0 w 5346698"/>
              <a:gd name="connsiteY4" fmla="*/ 277018 h 6279355"/>
              <a:gd name="connsiteX0" fmla="*/ 0 w 5346698"/>
              <a:gd name="connsiteY0" fmla="*/ 277018 h 6279355"/>
              <a:gd name="connsiteX1" fmla="*/ 5346698 w 5346698"/>
              <a:gd name="connsiteY1" fmla="*/ 0 h 6279355"/>
              <a:gd name="connsiteX2" fmla="*/ 5346698 w 5346698"/>
              <a:gd name="connsiteY2" fmla="*/ 6279355 h 6279355"/>
              <a:gd name="connsiteX3" fmla="*/ 0 w 5346698"/>
              <a:gd name="connsiteY3" fmla="*/ 6279355 h 6279355"/>
              <a:gd name="connsiteX4" fmla="*/ 0 w 5346698"/>
              <a:gd name="connsiteY4" fmla="*/ 277018 h 6279355"/>
              <a:gd name="connsiteX0" fmla="*/ 0 w 5346698"/>
              <a:gd name="connsiteY0" fmla="*/ 279400 h 6279355"/>
              <a:gd name="connsiteX1" fmla="*/ 5346698 w 5346698"/>
              <a:gd name="connsiteY1" fmla="*/ 0 h 6279355"/>
              <a:gd name="connsiteX2" fmla="*/ 5346698 w 5346698"/>
              <a:gd name="connsiteY2" fmla="*/ 6279355 h 6279355"/>
              <a:gd name="connsiteX3" fmla="*/ 0 w 5346698"/>
              <a:gd name="connsiteY3" fmla="*/ 6279355 h 6279355"/>
              <a:gd name="connsiteX4" fmla="*/ 0 w 5346698"/>
              <a:gd name="connsiteY4" fmla="*/ 279400 h 6279355"/>
              <a:gd name="connsiteX0" fmla="*/ 0 w 5346698"/>
              <a:gd name="connsiteY0" fmla="*/ 281781 h 6279355"/>
              <a:gd name="connsiteX1" fmla="*/ 5346698 w 5346698"/>
              <a:gd name="connsiteY1" fmla="*/ 0 h 6279355"/>
              <a:gd name="connsiteX2" fmla="*/ 5346698 w 5346698"/>
              <a:gd name="connsiteY2" fmla="*/ 6279355 h 6279355"/>
              <a:gd name="connsiteX3" fmla="*/ 0 w 5346698"/>
              <a:gd name="connsiteY3" fmla="*/ 6279355 h 6279355"/>
              <a:gd name="connsiteX4" fmla="*/ 0 w 5346698"/>
              <a:gd name="connsiteY4" fmla="*/ 281781 h 627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6698" h="6279355">
                <a:moveTo>
                  <a:pt x="0" y="281781"/>
                </a:moveTo>
                <a:lnTo>
                  <a:pt x="5346698" y="0"/>
                </a:lnTo>
                <a:lnTo>
                  <a:pt x="5346698" y="6279355"/>
                </a:lnTo>
                <a:lnTo>
                  <a:pt x="0" y="6279355"/>
                </a:lnTo>
                <a:lnTo>
                  <a:pt x="0" y="281781"/>
                </a:lnTo>
                <a:close/>
              </a:path>
            </a:pathLst>
          </a:custGeom>
          <a:solidFill>
            <a:schemeClr val="bg2"/>
          </a:solidFill>
        </p:spPr>
        <p:txBody>
          <a:bodyPr/>
          <a:lstStyle>
            <a:lvl1pPr algn="ctr">
              <a:defRPr/>
            </a:lvl1pPr>
          </a:lstStyle>
          <a:p>
            <a:r>
              <a:rPr lang="en-GB"/>
              <a:t>Click icon to add photo </a:t>
            </a:r>
            <a:br>
              <a:rPr lang="en-GB"/>
            </a:br>
            <a:r>
              <a:rPr lang="en-GB"/>
              <a:t>(will crop automatically to fit)</a:t>
            </a:r>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89013" y="2484438"/>
            <a:ext cx="3600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US"/>
              <a:t>4 May 2021</a:t>
            </a:r>
            <a:endParaRPr lang="en-GB"/>
          </a:p>
        </p:txBody>
      </p:sp>
      <p:sp>
        <p:nvSpPr>
          <p:cNvPr id="6" name="Footer Placeholder 5"/>
          <p:cNvSpPr>
            <a:spLocks noGrp="1"/>
          </p:cNvSpPr>
          <p:nvPr>
            <p:ph type="ftr" sz="quarter" idx="11"/>
          </p:nvPr>
        </p:nvSpPr>
        <p:spPr/>
        <p:txBody>
          <a:bodyPr/>
          <a:lstStyle/>
          <a:p>
            <a:r>
              <a:rPr lang="en-GB"/>
              <a:t>Update footer details using Insert &gt; Header &amp; Footer</a:t>
            </a:r>
          </a:p>
        </p:txBody>
      </p:sp>
      <p:sp>
        <p:nvSpPr>
          <p:cNvPr id="7" name="Slide Number Placeholder 6"/>
          <p:cNvSpPr>
            <a:spLocks noGrp="1"/>
          </p:cNvSpPr>
          <p:nvPr>
            <p:ph type="sldNum" sz="quarter" idx="12"/>
          </p:nvPr>
        </p:nvSpPr>
        <p:spPr/>
        <p:txBody>
          <a:bodyPr/>
          <a:lstStyle/>
          <a:p>
            <a:fld id="{FD28B870-EEFD-41FE-9A4E-B1C66D221408}" type="slidenum">
              <a:rPr lang="en-GB" smtClean="0"/>
              <a:t>‹#›</a:t>
            </a:fld>
            <a:endParaRPr lang="en-GB"/>
          </a:p>
        </p:txBody>
      </p:sp>
      <p:sp>
        <p:nvSpPr>
          <p:cNvPr id="8" name="TextBox 7">
            <a:extLst>
              <a:ext uri="{FF2B5EF4-FFF2-40B4-BE49-F238E27FC236}">
                <a16:creationId xmlns:a16="http://schemas.microsoft.com/office/drawing/2014/main" id="{0C7B468A-A4F5-4073-BCD5-1867F05F4997}"/>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17087486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US"/>
              <a:t>4 May 2021</a:t>
            </a:r>
            <a:endParaRPr lang="en-GB"/>
          </a:p>
        </p:txBody>
      </p:sp>
      <p:sp>
        <p:nvSpPr>
          <p:cNvPr id="4" name="Footer Placeholder 3"/>
          <p:cNvSpPr>
            <a:spLocks noGrp="1"/>
          </p:cNvSpPr>
          <p:nvPr>
            <p:ph type="ftr" sz="quarter" idx="11"/>
          </p:nvPr>
        </p:nvSpPr>
        <p:spPr/>
        <p:txBody>
          <a:bodyPr/>
          <a:lstStyle/>
          <a:p>
            <a:r>
              <a:rPr lang="en-GB"/>
              <a:t>Update footer details using Insert &gt; Header &amp; Footer</a:t>
            </a:r>
          </a:p>
        </p:txBody>
      </p:sp>
      <p:sp>
        <p:nvSpPr>
          <p:cNvPr id="5" name="Slide Number Placeholder 4"/>
          <p:cNvSpPr>
            <a:spLocks noGrp="1"/>
          </p:cNvSpPr>
          <p:nvPr>
            <p:ph type="sldNum" sz="quarter" idx="12"/>
          </p:nvPr>
        </p:nvSpPr>
        <p:spPr/>
        <p:txBody>
          <a:bodyPr/>
          <a:lstStyle/>
          <a:p>
            <a:fld id="{FD28B870-EEFD-41FE-9A4E-B1C66D221408}" type="slidenum">
              <a:rPr lang="en-GB" smtClean="0"/>
              <a:t>‹#›</a:t>
            </a:fld>
            <a:endParaRPr lang="en-GB"/>
          </a:p>
        </p:txBody>
      </p:sp>
      <p:sp>
        <p:nvSpPr>
          <p:cNvPr id="6" name="TextBox 5">
            <a:extLst>
              <a:ext uri="{FF2B5EF4-FFF2-40B4-BE49-F238E27FC236}">
                <a16:creationId xmlns:a16="http://schemas.microsoft.com/office/drawing/2014/main" id="{7F7CAF10-24BD-46ED-A9E1-8CF81AC51B9B}"/>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36896819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4 May 2021</a:t>
            </a:r>
            <a:endParaRPr lang="en-GB"/>
          </a:p>
        </p:txBody>
      </p:sp>
      <p:sp>
        <p:nvSpPr>
          <p:cNvPr id="3" name="Footer Placeholder 2"/>
          <p:cNvSpPr>
            <a:spLocks noGrp="1"/>
          </p:cNvSpPr>
          <p:nvPr>
            <p:ph type="ftr" sz="quarter" idx="11"/>
          </p:nvPr>
        </p:nvSpPr>
        <p:spPr/>
        <p:txBody>
          <a:bodyPr/>
          <a:lstStyle/>
          <a:p>
            <a:r>
              <a:rPr lang="en-GB"/>
              <a:t>Update footer details using Insert &gt; Header &amp; Footer</a:t>
            </a:r>
          </a:p>
        </p:txBody>
      </p:sp>
      <p:sp>
        <p:nvSpPr>
          <p:cNvPr id="4" name="Slide Number Placeholder 3"/>
          <p:cNvSpPr>
            <a:spLocks noGrp="1"/>
          </p:cNvSpPr>
          <p:nvPr>
            <p:ph type="sldNum" sz="quarter" idx="12"/>
          </p:nvPr>
        </p:nvSpPr>
        <p:spPr/>
        <p:txBody>
          <a:bodyPr/>
          <a:lstStyle/>
          <a:p>
            <a:fld id="{FD28B870-EEFD-41FE-9A4E-B1C66D221408}" type="slidenum">
              <a:rPr lang="en-GB" smtClean="0"/>
              <a:t>‹#›</a:t>
            </a:fld>
            <a:endParaRPr lang="en-GB"/>
          </a:p>
        </p:txBody>
      </p:sp>
    </p:spTree>
    <p:extLst>
      <p:ext uri="{BB962C8B-B14F-4D97-AF65-F5344CB8AC3E}">
        <p14:creationId xmlns:p14="http://schemas.microsoft.com/office/powerpoint/2010/main" val="41451962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splay">
    <p:bg>
      <p:bgPr>
        <a:solidFill>
          <a:schemeClr val="accent1"/>
        </a:solidFill>
        <a:effectLst/>
      </p:bgPr>
    </p:bg>
    <p:spTree>
      <p:nvGrpSpPr>
        <p:cNvPr id="1" name=""/>
        <p:cNvGrpSpPr/>
        <p:nvPr/>
      </p:nvGrpSpPr>
      <p:grpSpPr>
        <a:xfrm>
          <a:off x="0" y="0"/>
          <a:ext cx="0" cy="0"/>
          <a:chOff x="0" y="0"/>
          <a:chExt cx="0" cy="0"/>
        </a:xfrm>
      </p:grpSpPr>
      <p:sp>
        <p:nvSpPr>
          <p:cNvPr id="13" name="Freeform 6">
            <a:extLst>
              <a:ext uri="{FF2B5EF4-FFF2-40B4-BE49-F238E27FC236}">
                <a16:creationId xmlns:a16="http://schemas.microsoft.com/office/drawing/2014/main" id="{751B7E9B-D17E-423B-A7D6-EC01314D7B81}"/>
              </a:ext>
            </a:extLst>
          </p:cNvPr>
          <p:cNvSpPr>
            <a:spLocks/>
          </p:cNvSpPr>
          <p:nvPr userDrawn="1"/>
        </p:nvSpPr>
        <p:spPr bwMode="auto">
          <a:xfrm>
            <a:off x="0" y="0"/>
            <a:ext cx="10693400" cy="1838325"/>
          </a:xfrm>
          <a:custGeom>
            <a:avLst/>
            <a:gdLst>
              <a:gd name="T0" fmla="*/ 0 w 28069"/>
              <a:gd name="T1" fmla="*/ 0 h 4820"/>
              <a:gd name="T2" fmla="*/ 28064 w 28069"/>
              <a:gd name="T3" fmla="*/ 0 h 4820"/>
              <a:gd name="T4" fmla="*/ 28062 w 28069"/>
              <a:gd name="T5" fmla="*/ 3357 h 4820"/>
              <a:gd name="T6" fmla="*/ 0 w 28069"/>
              <a:gd name="T7" fmla="*/ 4820 h 4820"/>
              <a:gd name="T8" fmla="*/ 0 w 28069"/>
              <a:gd name="T9" fmla="*/ 0 h 4820"/>
            </a:gdLst>
            <a:ahLst/>
            <a:cxnLst>
              <a:cxn ang="0">
                <a:pos x="T0" y="T1"/>
              </a:cxn>
              <a:cxn ang="0">
                <a:pos x="T2" y="T3"/>
              </a:cxn>
              <a:cxn ang="0">
                <a:pos x="T4" y="T5"/>
              </a:cxn>
              <a:cxn ang="0">
                <a:pos x="T6" y="T7"/>
              </a:cxn>
              <a:cxn ang="0">
                <a:pos x="T8" y="T9"/>
              </a:cxn>
            </a:cxnLst>
            <a:rect l="0" t="0" r="r" b="b"/>
            <a:pathLst>
              <a:path w="28069" h="4820">
                <a:moveTo>
                  <a:pt x="0" y="0"/>
                </a:moveTo>
                <a:lnTo>
                  <a:pt x="28064" y="0"/>
                </a:lnTo>
                <a:cubicBezTo>
                  <a:pt x="28057" y="1074"/>
                  <a:pt x="28069" y="2284"/>
                  <a:pt x="28062" y="3357"/>
                </a:cubicBezTo>
                <a:lnTo>
                  <a:pt x="0" y="4820"/>
                </a:lnTo>
                <a:lnTo>
                  <a:pt x="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 name="Title 1"/>
          <p:cNvSpPr>
            <a:spLocks noGrp="1"/>
          </p:cNvSpPr>
          <p:nvPr>
            <p:ph type="title"/>
          </p:nvPr>
        </p:nvSpPr>
        <p:spPr>
          <a:xfrm>
            <a:off x="1" y="0"/>
            <a:ext cx="10691824" cy="1835944"/>
          </a:xfrm>
          <a:noFill/>
        </p:spPr>
        <p:txBody>
          <a:bodyPr lIns="3996000" tIns="0" bIns="828000" anchor="b" anchorCtr="0"/>
          <a:lstStyle>
            <a:lvl1pPr>
              <a:defRPr>
                <a:solidFill>
                  <a:schemeClr val="bg1"/>
                </a:solidFill>
              </a:defRPr>
            </a:lvl1pPr>
          </a:lstStyle>
          <a:p>
            <a:r>
              <a:rPr lang="en-US"/>
              <a:t>Click to edit Master title style</a:t>
            </a:r>
            <a:endParaRPr lang="en-GB"/>
          </a:p>
        </p:txBody>
      </p:sp>
      <p:sp>
        <p:nvSpPr>
          <p:cNvPr id="4" name="Date Placeholder 3"/>
          <p:cNvSpPr>
            <a:spLocks noGrp="1"/>
          </p:cNvSpPr>
          <p:nvPr>
            <p:ph type="dt" sz="half" idx="10"/>
          </p:nvPr>
        </p:nvSpPr>
        <p:spPr/>
        <p:txBody>
          <a:bodyPr/>
          <a:lstStyle/>
          <a:p>
            <a:r>
              <a:rPr lang="en-US"/>
              <a:t>4 May 2021</a:t>
            </a:r>
            <a:endParaRPr lang="en-GB"/>
          </a:p>
        </p:txBody>
      </p:sp>
      <p:sp>
        <p:nvSpPr>
          <p:cNvPr id="5" name="Footer Placeholder 4"/>
          <p:cNvSpPr>
            <a:spLocks noGrp="1"/>
          </p:cNvSpPr>
          <p:nvPr>
            <p:ph type="ftr" sz="quarter" idx="11"/>
          </p:nvPr>
        </p:nvSpPr>
        <p:spPr/>
        <p:txBody>
          <a:bodyPr/>
          <a:lstStyle>
            <a:lvl1pPr>
              <a:defRPr>
                <a:solidFill>
                  <a:schemeClr val="tx1">
                    <a:alpha val="0"/>
                  </a:schemeClr>
                </a:solidFill>
              </a:defRPr>
            </a:lvl1pPr>
          </a:lstStyle>
          <a:p>
            <a:r>
              <a:rPr lang="en-GB"/>
              <a:t>Update footer details using Insert &gt; Header &amp; Footer</a:t>
            </a:r>
          </a:p>
        </p:txBody>
      </p:sp>
      <p:sp>
        <p:nvSpPr>
          <p:cNvPr id="6" name="Slide Number Placeholder 5"/>
          <p:cNvSpPr>
            <a:spLocks noGrp="1"/>
          </p:cNvSpPr>
          <p:nvPr>
            <p:ph type="sldNum" sz="quarter" idx="12"/>
          </p:nvPr>
        </p:nvSpPr>
        <p:spPr/>
        <p:txBody>
          <a:bodyPr/>
          <a:lstStyle>
            <a:lvl1pPr>
              <a:defRPr>
                <a:solidFill>
                  <a:schemeClr val="tx1">
                    <a:alpha val="0"/>
                  </a:schemeClr>
                </a:solidFill>
              </a:defRPr>
            </a:lvl1pPr>
          </a:lstStyle>
          <a:p>
            <a:fld id="{FD28B870-EEFD-41FE-9A4E-B1C66D221408}" type="slidenum">
              <a:rPr lang="en-GB" smtClean="0"/>
              <a:pPr/>
              <a:t>‹#›</a:t>
            </a:fld>
            <a:endParaRPr lang="en-GB"/>
          </a:p>
        </p:txBody>
      </p:sp>
      <p:pic>
        <p:nvPicPr>
          <p:cNvPr id="7" name="Graphic 6">
            <a:extLst>
              <a:ext uri="{FF2B5EF4-FFF2-40B4-BE49-F238E27FC236}">
                <a16:creationId xmlns:a16="http://schemas.microsoft.com/office/drawing/2014/main" id="{5623C80D-FFC8-4683-B9E2-19E2644067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4398" y="444377"/>
            <a:ext cx="2700000" cy="950830"/>
          </a:xfrm>
          <a:prstGeom prst="rect">
            <a:avLst/>
          </a:prstGeom>
        </p:spPr>
      </p:pic>
      <p:sp>
        <p:nvSpPr>
          <p:cNvPr id="16" name="TextBox 15">
            <a:extLst>
              <a:ext uri="{FF2B5EF4-FFF2-40B4-BE49-F238E27FC236}">
                <a16:creationId xmlns:a16="http://schemas.microsoft.com/office/drawing/2014/main" id="{A1386D91-8ACA-4E5F-A3DF-0449C853C8CB}"/>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background colour from Theme </a:t>
            </a:r>
            <a:r>
              <a:rPr lang="en-GB" sz="900" err="1"/>
              <a:t>Colors</a:t>
            </a:r>
            <a:r>
              <a:rPr lang="en-GB" sz="900"/>
              <a:t> palette (Format Background &gt; Solid Fill). Use white text on pink/purple and black on green/yellow.</a:t>
            </a:r>
          </a:p>
        </p:txBody>
      </p:sp>
    </p:spTree>
    <p:extLst>
      <p:ext uri="{BB962C8B-B14F-4D97-AF65-F5344CB8AC3E}">
        <p14:creationId xmlns:p14="http://schemas.microsoft.com/office/powerpoint/2010/main" val="14411169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accent2"/>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2119A8B5-C099-452F-B0DE-D1B54A2C3BA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673231" y="2436895"/>
            <a:ext cx="7626089" cy="2685600"/>
          </a:xfrm>
          <a:prstGeom prst="rect">
            <a:avLst/>
          </a:prstGeom>
        </p:spPr>
      </p:pic>
      <p:sp>
        <p:nvSpPr>
          <p:cNvPr id="3" name="Date Placeholder 2">
            <a:extLst>
              <a:ext uri="{FF2B5EF4-FFF2-40B4-BE49-F238E27FC236}">
                <a16:creationId xmlns:a16="http://schemas.microsoft.com/office/drawing/2014/main" id="{B3481D11-BB88-4EC1-BB7A-5B9D33BC4FF8}"/>
              </a:ext>
            </a:extLst>
          </p:cNvPr>
          <p:cNvSpPr>
            <a:spLocks noGrp="1"/>
          </p:cNvSpPr>
          <p:nvPr>
            <p:ph type="dt" sz="half" idx="10"/>
          </p:nvPr>
        </p:nvSpPr>
        <p:spPr/>
        <p:txBody>
          <a:bodyPr/>
          <a:lstStyle/>
          <a:p>
            <a:r>
              <a:rPr lang="en-US"/>
              <a:t>4 May 2021</a:t>
            </a:r>
            <a:endParaRPr lang="en-GB"/>
          </a:p>
        </p:txBody>
      </p:sp>
      <p:sp>
        <p:nvSpPr>
          <p:cNvPr id="4" name="Footer Placeholder 3">
            <a:extLst>
              <a:ext uri="{FF2B5EF4-FFF2-40B4-BE49-F238E27FC236}">
                <a16:creationId xmlns:a16="http://schemas.microsoft.com/office/drawing/2014/main" id="{F9BACD46-0767-4F3F-B94C-E269AC4203A3}"/>
              </a:ext>
            </a:extLst>
          </p:cNvPr>
          <p:cNvSpPr>
            <a:spLocks noGrp="1"/>
          </p:cNvSpPr>
          <p:nvPr>
            <p:ph type="ftr" sz="quarter" idx="11"/>
          </p:nvPr>
        </p:nvSpPr>
        <p:spPr/>
        <p:txBody>
          <a:bodyPr/>
          <a:lstStyle>
            <a:lvl1pPr>
              <a:defRPr>
                <a:solidFill>
                  <a:schemeClr val="tx1">
                    <a:alpha val="0"/>
                  </a:schemeClr>
                </a:solidFill>
              </a:defRPr>
            </a:lvl1pPr>
          </a:lstStyle>
          <a:p>
            <a:r>
              <a:rPr lang="en-GB"/>
              <a:t>Update footer details using Insert &gt; Header &amp; Footer</a:t>
            </a:r>
          </a:p>
        </p:txBody>
      </p:sp>
      <p:sp>
        <p:nvSpPr>
          <p:cNvPr id="5" name="Slide Number Placeholder 4">
            <a:extLst>
              <a:ext uri="{FF2B5EF4-FFF2-40B4-BE49-F238E27FC236}">
                <a16:creationId xmlns:a16="http://schemas.microsoft.com/office/drawing/2014/main" id="{755DBB07-397F-4064-8063-6C2310CB2A80}"/>
              </a:ext>
            </a:extLst>
          </p:cNvPr>
          <p:cNvSpPr>
            <a:spLocks noGrp="1"/>
          </p:cNvSpPr>
          <p:nvPr>
            <p:ph type="sldNum" sz="quarter" idx="12"/>
          </p:nvPr>
        </p:nvSpPr>
        <p:spPr/>
        <p:txBody>
          <a:bodyPr/>
          <a:lstStyle>
            <a:lvl1pPr>
              <a:defRPr>
                <a:solidFill>
                  <a:schemeClr val="tx1">
                    <a:alpha val="0"/>
                  </a:schemeClr>
                </a:solidFill>
              </a:defRPr>
            </a:lvl1pPr>
          </a:lstStyle>
          <a:p>
            <a:fld id="{FD28B870-EEFD-41FE-9A4E-B1C66D221408}" type="slidenum">
              <a:rPr lang="en-GB" smtClean="0"/>
              <a:pPr/>
              <a:t>‹#›</a:t>
            </a:fld>
            <a:endParaRPr lang="en-GB"/>
          </a:p>
        </p:txBody>
      </p:sp>
    </p:spTree>
    <p:extLst>
      <p:ext uri="{BB962C8B-B14F-4D97-AF65-F5344CB8AC3E}">
        <p14:creationId xmlns:p14="http://schemas.microsoft.com/office/powerpoint/2010/main" val="2209662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losing (light bg)">
    <p:bg>
      <p:bgPr>
        <a:solidFill>
          <a:schemeClr val="accent3"/>
        </a:solidFill>
        <a:effectLst/>
      </p:bgPr>
    </p:bg>
    <p:spTree>
      <p:nvGrpSpPr>
        <p:cNvPr id="1" name=""/>
        <p:cNvGrpSpPr/>
        <p:nvPr/>
      </p:nvGrpSpPr>
      <p:grpSpPr>
        <a:xfrm>
          <a:off x="0" y="0"/>
          <a:ext cx="0" cy="0"/>
          <a:chOff x="0" y="0"/>
          <a:chExt cx="0" cy="0"/>
        </a:xfrm>
      </p:grpSpPr>
      <p:pic>
        <p:nvPicPr>
          <p:cNvPr id="7" name="Picture 6" descr="A black background with a black square&#10;&#10;Description automatically generated with medium confidence">
            <a:extLst>
              <a:ext uri="{FF2B5EF4-FFF2-40B4-BE49-F238E27FC236}">
                <a16:creationId xmlns:a16="http://schemas.microsoft.com/office/drawing/2014/main" id="{C3E6528A-25DE-5AF6-73F1-C55F692DDD6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73225" y="2439987"/>
            <a:ext cx="7581900" cy="2679700"/>
          </a:xfrm>
          <a:prstGeom prst="rect">
            <a:avLst/>
          </a:prstGeom>
        </p:spPr>
      </p:pic>
      <p:sp>
        <p:nvSpPr>
          <p:cNvPr id="3" name="Date Placeholder 2">
            <a:extLst>
              <a:ext uri="{FF2B5EF4-FFF2-40B4-BE49-F238E27FC236}">
                <a16:creationId xmlns:a16="http://schemas.microsoft.com/office/drawing/2014/main" id="{B3481D11-BB88-4EC1-BB7A-5B9D33BC4FF8}"/>
              </a:ext>
            </a:extLst>
          </p:cNvPr>
          <p:cNvSpPr>
            <a:spLocks noGrp="1"/>
          </p:cNvSpPr>
          <p:nvPr>
            <p:ph type="dt" sz="half" idx="10"/>
          </p:nvPr>
        </p:nvSpPr>
        <p:spPr/>
        <p:txBody>
          <a:bodyPr/>
          <a:lstStyle/>
          <a:p>
            <a:r>
              <a:rPr lang="en-US"/>
              <a:t>4 May 2021</a:t>
            </a:r>
            <a:endParaRPr lang="en-GB"/>
          </a:p>
        </p:txBody>
      </p:sp>
      <p:sp>
        <p:nvSpPr>
          <p:cNvPr id="4" name="Footer Placeholder 3">
            <a:extLst>
              <a:ext uri="{FF2B5EF4-FFF2-40B4-BE49-F238E27FC236}">
                <a16:creationId xmlns:a16="http://schemas.microsoft.com/office/drawing/2014/main" id="{F9BACD46-0767-4F3F-B94C-E269AC4203A3}"/>
              </a:ext>
            </a:extLst>
          </p:cNvPr>
          <p:cNvSpPr>
            <a:spLocks noGrp="1"/>
          </p:cNvSpPr>
          <p:nvPr>
            <p:ph type="ftr" sz="quarter" idx="11"/>
          </p:nvPr>
        </p:nvSpPr>
        <p:spPr/>
        <p:txBody>
          <a:bodyPr/>
          <a:lstStyle>
            <a:lvl1pPr>
              <a:defRPr>
                <a:solidFill>
                  <a:schemeClr val="tx1">
                    <a:alpha val="0"/>
                  </a:schemeClr>
                </a:solidFill>
              </a:defRPr>
            </a:lvl1pPr>
          </a:lstStyle>
          <a:p>
            <a:r>
              <a:rPr lang="en-GB"/>
              <a:t>Update footer details using Insert &gt; Header &amp; Footer</a:t>
            </a:r>
          </a:p>
        </p:txBody>
      </p:sp>
      <p:sp>
        <p:nvSpPr>
          <p:cNvPr id="5" name="Slide Number Placeholder 4">
            <a:extLst>
              <a:ext uri="{FF2B5EF4-FFF2-40B4-BE49-F238E27FC236}">
                <a16:creationId xmlns:a16="http://schemas.microsoft.com/office/drawing/2014/main" id="{755DBB07-397F-4064-8063-6C2310CB2A80}"/>
              </a:ext>
            </a:extLst>
          </p:cNvPr>
          <p:cNvSpPr>
            <a:spLocks noGrp="1"/>
          </p:cNvSpPr>
          <p:nvPr>
            <p:ph type="sldNum" sz="quarter" idx="12"/>
          </p:nvPr>
        </p:nvSpPr>
        <p:spPr/>
        <p:txBody>
          <a:bodyPr/>
          <a:lstStyle>
            <a:lvl1pPr>
              <a:defRPr>
                <a:solidFill>
                  <a:schemeClr val="tx1">
                    <a:alpha val="0"/>
                  </a:schemeClr>
                </a:solidFill>
              </a:defRPr>
            </a:lvl1pPr>
          </a:lstStyle>
          <a:p>
            <a:fld id="{FD28B870-EEFD-41FE-9A4E-B1C66D221408}" type="slidenum">
              <a:rPr lang="en-GB" smtClean="0"/>
              <a:pPr/>
              <a:t>‹#›</a:t>
            </a:fld>
            <a:endParaRPr lang="en-GB"/>
          </a:p>
        </p:txBody>
      </p:sp>
    </p:spTree>
    <p:extLst>
      <p:ext uri="{BB962C8B-B14F-4D97-AF65-F5344CB8AC3E}">
        <p14:creationId xmlns:p14="http://schemas.microsoft.com/office/powerpoint/2010/main" val="663053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light bg)">
    <p:bg>
      <p:bgPr>
        <a:solidFill>
          <a:srgbClr val="53DA3F"/>
        </a:solidFill>
        <a:effectLst/>
      </p:bgPr>
    </p:bg>
    <p:spTree>
      <p:nvGrpSpPr>
        <p:cNvPr id="1" name=""/>
        <p:cNvGrpSpPr/>
        <p:nvPr/>
      </p:nvGrpSpPr>
      <p:grpSpPr>
        <a:xfrm>
          <a:off x="0" y="0"/>
          <a:ext cx="0" cy="0"/>
          <a:chOff x="0" y="0"/>
          <a:chExt cx="0" cy="0"/>
        </a:xfrm>
      </p:grpSpPr>
      <p:pic>
        <p:nvPicPr>
          <p:cNvPr id="11" name="Picture 10" descr="A black background with a black square&#10;&#10;Description automatically generated with medium confidence">
            <a:extLst>
              <a:ext uri="{FF2B5EF4-FFF2-40B4-BE49-F238E27FC236}">
                <a16:creationId xmlns:a16="http://schemas.microsoft.com/office/drawing/2014/main" id="{AB1DCF4C-F54D-E6F7-E5BE-5315B17C868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202" y="6142120"/>
            <a:ext cx="2690264" cy="950830"/>
          </a:xfrm>
          <a:prstGeom prst="rect">
            <a:avLst/>
          </a:prstGeom>
        </p:spPr>
      </p:pic>
      <p:sp>
        <p:nvSpPr>
          <p:cNvPr id="2" name="Title 1"/>
          <p:cNvSpPr>
            <a:spLocks noGrp="1"/>
          </p:cNvSpPr>
          <p:nvPr>
            <p:ph type="ctrTitle"/>
          </p:nvPr>
        </p:nvSpPr>
        <p:spPr>
          <a:xfrm>
            <a:off x="468313" y="552037"/>
            <a:ext cx="6162675" cy="1440000"/>
          </a:xfrm>
          <a:prstGeom prst="rect">
            <a:avLst/>
          </a:prstGeom>
          <a:noFill/>
        </p:spPr>
        <p:txBody>
          <a:bodyPr lIns="0" bIns="0" anchor="t" anchorCtr="0">
            <a:noAutofit/>
          </a:bodyPr>
          <a:lstStyle>
            <a:lvl1pPr algn="l">
              <a:lnSpc>
                <a:spcPct val="90000"/>
              </a:lnSpc>
              <a:defRPr sz="5880">
                <a:solidFill>
                  <a:schemeClr val="tx1"/>
                </a:solidFill>
              </a:defRPr>
            </a:lvl1pPr>
          </a:lstStyle>
          <a:p>
            <a:r>
              <a:rPr lang="en-US"/>
              <a:t>Click to edit Master title style</a:t>
            </a:r>
            <a:endParaRPr lang="en-GB"/>
          </a:p>
        </p:txBody>
      </p:sp>
      <p:sp>
        <p:nvSpPr>
          <p:cNvPr id="3" name="Subtitle 2"/>
          <p:cNvSpPr>
            <a:spLocks noGrp="1"/>
          </p:cNvSpPr>
          <p:nvPr>
            <p:ph type="subTitle" idx="1"/>
          </p:nvPr>
        </p:nvSpPr>
        <p:spPr>
          <a:xfrm>
            <a:off x="496890" y="2679342"/>
            <a:ext cx="6186485" cy="1100495"/>
          </a:xfrm>
          <a:noFill/>
        </p:spPr>
        <p:txBody>
          <a:bodyPr lIns="0" bIns="0">
            <a:noAutofit/>
          </a:bodyPr>
          <a:lstStyle>
            <a:lvl1pPr marL="0" indent="0" algn="l">
              <a:lnSpc>
                <a:spcPct val="100000"/>
              </a:lnSpc>
              <a:spcBef>
                <a:spcPts val="0"/>
              </a:spcBef>
              <a:buNone/>
              <a:defRPr sz="3000" b="1" spc="-40" baseline="0">
                <a:solidFill>
                  <a:schemeClr val="tx1"/>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en-GB"/>
          </a:p>
        </p:txBody>
      </p:sp>
      <p:sp>
        <p:nvSpPr>
          <p:cNvPr id="5" name="Footer Placeholder 4"/>
          <p:cNvSpPr>
            <a:spLocks noGrp="1"/>
          </p:cNvSpPr>
          <p:nvPr>
            <p:ph type="ftr" sz="quarter" idx="11"/>
          </p:nvPr>
        </p:nvSpPr>
        <p:spPr>
          <a:xfrm>
            <a:off x="4387718" y="7343675"/>
            <a:ext cx="3608487" cy="216000"/>
          </a:xfrm>
        </p:spPr>
        <p:txBody>
          <a:bodyPr>
            <a:noAutofit/>
          </a:bodyPr>
          <a:lstStyle>
            <a:lvl1pPr>
              <a:defRPr>
                <a:solidFill>
                  <a:srgbClr val="8400C6">
                    <a:alpha val="0"/>
                  </a:srgbClr>
                </a:solidFill>
              </a:defRPr>
            </a:lvl1pPr>
          </a:lstStyle>
          <a:p>
            <a:r>
              <a:rPr lang="en-GB"/>
              <a:t>Update footer details using Insert &gt; Header &amp; Footer</a:t>
            </a:r>
          </a:p>
        </p:txBody>
      </p:sp>
      <p:sp>
        <p:nvSpPr>
          <p:cNvPr id="6" name="Slide Number Placeholder 5"/>
          <p:cNvSpPr>
            <a:spLocks noGrp="1"/>
          </p:cNvSpPr>
          <p:nvPr>
            <p:ph type="sldNum" sz="quarter" idx="12"/>
          </p:nvPr>
        </p:nvSpPr>
        <p:spPr>
          <a:xfrm>
            <a:off x="3919718" y="7343675"/>
            <a:ext cx="468000" cy="216000"/>
          </a:xfrm>
        </p:spPr>
        <p:txBody>
          <a:bodyPr>
            <a:noAutofit/>
          </a:bodyPr>
          <a:lstStyle>
            <a:lvl1pPr>
              <a:defRPr>
                <a:solidFill>
                  <a:srgbClr val="8400C6">
                    <a:alpha val="0"/>
                  </a:srgbClr>
                </a:solidFill>
              </a:defRPr>
            </a:lvl1pPr>
          </a:lstStyle>
          <a:p>
            <a:fld id="{FD28B870-EEFD-41FE-9A4E-B1C66D221408}" type="slidenum">
              <a:rPr lang="en-GB" smtClean="0"/>
              <a:pPr/>
              <a:t>‹#›</a:t>
            </a:fld>
            <a:endParaRPr lang="en-GB"/>
          </a:p>
        </p:txBody>
      </p:sp>
      <p:sp>
        <p:nvSpPr>
          <p:cNvPr id="12" name="Picture Placeholder 11">
            <a:extLst>
              <a:ext uri="{FF2B5EF4-FFF2-40B4-BE49-F238E27FC236}">
                <a16:creationId xmlns:a16="http://schemas.microsoft.com/office/drawing/2014/main" id="{E044197E-B965-48DA-B3D9-16589EF2ACD2}"/>
              </a:ext>
            </a:extLst>
          </p:cNvPr>
          <p:cNvSpPr>
            <a:spLocks noGrp="1"/>
          </p:cNvSpPr>
          <p:nvPr>
            <p:ph type="pic" sz="quarter" idx="13" hasCustomPrompt="1"/>
          </p:nvPr>
        </p:nvSpPr>
        <p:spPr>
          <a:xfrm>
            <a:off x="6371813" y="0"/>
            <a:ext cx="4320000" cy="7559675"/>
          </a:xfrm>
          <a:custGeom>
            <a:avLst/>
            <a:gdLst>
              <a:gd name="connsiteX0" fmla="*/ 0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0 w 4320000"/>
              <a:gd name="connsiteY4" fmla="*/ 0 h 7559675"/>
              <a:gd name="connsiteX0" fmla="*/ 1556084 w 4320000"/>
              <a:gd name="connsiteY0" fmla="*/ 0 h 7567696"/>
              <a:gd name="connsiteX1" fmla="*/ 4320000 w 4320000"/>
              <a:gd name="connsiteY1" fmla="*/ 8021 h 7567696"/>
              <a:gd name="connsiteX2" fmla="*/ 4320000 w 4320000"/>
              <a:gd name="connsiteY2" fmla="*/ 7567696 h 7567696"/>
              <a:gd name="connsiteX3" fmla="*/ 0 w 4320000"/>
              <a:gd name="connsiteY3" fmla="*/ 7567696 h 7567696"/>
              <a:gd name="connsiteX4" fmla="*/ 1556084 w 4320000"/>
              <a:gd name="connsiteY4" fmla="*/ 0 h 7567696"/>
              <a:gd name="connsiteX0" fmla="*/ 153202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32021 w 4320000"/>
              <a:gd name="connsiteY4" fmla="*/ 0 h 7559675"/>
              <a:gd name="connsiteX0" fmla="*/ 155107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51071 w 4320000"/>
              <a:gd name="connsiteY4" fmla="*/ 0 h 755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559675">
                <a:moveTo>
                  <a:pt x="1551071" y="0"/>
                </a:moveTo>
                <a:lnTo>
                  <a:pt x="4320000" y="0"/>
                </a:lnTo>
                <a:lnTo>
                  <a:pt x="4320000" y="7559675"/>
                </a:lnTo>
                <a:lnTo>
                  <a:pt x="0" y="7559675"/>
                </a:lnTo>
                <a:lnTo>
                  <a:pt x="1551071" y="0"/>
                </a:lnTo>
                <a:close/>
              </a:path>
            </a:pathLst>
          </a:custGeom>
          <a:solidFill>
            <a:schemeClr val="bg1"/>
          </a:solidFill>
        </p:spPr>
        <p:txBody>
          <a:bodyPr/>
          <a:lstStyle>
            <a:lvl1pPr algn="r">
              <a:defRPr sz="1400"/>
            </a:lvl1pPr>
          </a:lstStyle>
          <a:p>
            <a:r>
              <a:rPr lang="en-GB"/>
              <a:t>Click icon for picture, or leave empty for white</a:t>
            </a:r>
          </a:p>
        </p:txBody>
      </p:sp>
      <p:sp>
        <p:nvSpPr>
          <p:cNvPr id="9" name="TextBox 8">
            <a:extLst>
              <a:ext uri="{FF2B5EF4-FFF2-40B4-BE49-F238E27FC236}">
                <a16:creationId xmlns:a16="http://schemas.microsoft.com/office/drawing/2014/main" id="{0F287AB8-3673-4EA1-9320-0540D6A52204}"/>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marL="0" marR="0" lvl="0" indent="0" algn="l" defTabSz="1007943" rtl="0" eaLnBrk="1" fontAlgn="auto" latinLnBrk="0" hangingPunct="1">
              <a:lnSpc>
                <a:spcPct val="110000"/>
              </a:lnSpc>
              <a:spcBef>
                <a:spcPts val="0"/>
              </a:spcBef>
              <a:spcAft>
                <a:spcPts val="0"/>
              </a:spcAft>
              <a:buClrTx/>
              <a:buSzTx/>
              <a:buFontTx/>
              <a:buNone/>
              <a:tabLst/>
              <a:defRPr/>
            </a:pPr>
            <a:r>
              <a:rPr lang="en-GB" sz="900"/>
              <a:t>Use this layout in green or yellow, chosen from the Theme </a:t>
            </a:r>
            <a:r>
              <a:rPr lang="en-GB" sz="900" err="1"/>
              <a:t>Colors</a:t>
            </a:r>
            <a:r>
              <a:rPr lang="en-GB" sz="900"/>
              <a:t> palette (Format Background &gt; Solid Fill). Use Crop tool to adjust picture, or delete for white stripe on right.</a:t>
            </a:r>
          </a:p>
        </p:txBody>
      </p:sp>
    </p:spTree>
    <p:extLst>
      <p:ext uri="{BB962C8B-B14F-4D97-AF65-F5344CB8AC3E}">
        <p14:creationId xmlns:p14="http://schemas.microsoft.com/office/powerpoint/2010/main" val="1634356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and Content 0">
    <p:spTree>
      <p:nvGrpSpPr>
        <p:cNvPr id="1" name=""/>
        <p:cNvGrpSpPr/>
        <p:nvPr/>
      </p:nvGrpSpPr>
      <p:grpSpPr>
        <a:xfrm>
          <a:off x="0" y="0"/>
          <a:ext cx="0" cy="0"/>
          <a:chOff x="0" y="0"/>
          <a:chExt cx="0" cy="0"/>
        </a:xfrm>
      </p:grpSpPr>
      <p:sp>
        <p:nvSpPr>
          <p:cNvPr id="42" name="Shape 42"/>
          <p:cNvSpPr>
            <a:spLocks noGrp="1"/>
          </p:cNvSpPr>
          <p:nvPr>
            <p:ph type="title"/>
          </p:nvPr>
        </p:nvSpPr>
        <p:spPr>
          <a:prstGeom prst="rect">
            <a:avLst/>
          </a:prstGeom>
        </p:spPr>
        <p:txBody>
          <a:bodyPr/>
          <a:lstStyle/>
          <a:p>
            <a:r>
              <a:t>Click to add title</a:t>
            </a:r>
          </a:p>
        </p:txBody>
      </p:sp>
      <p:sp>
        <p:nvSpPr>
          <p:cNvPr id="43" name="Shape 43"/>
          <p:cNvSpPr>
            <a:spLocks noGrp="1"/>
          </p:cNvSpPr>
          <p:nvPr>
            <p:ph type="body" idx="1"/>
          </p:nvPr>
        </p:nvSpPr>
        <p:spPr>
          <a:prstGeom prst="rect">
            <a:avLst/>
          </a:prstGeom>
        </p:spPr>
        <p:txBody>
          <a:bodyPr/>
          <a:lstStyle/>
          <a:p>
            <a:r>
              <a:t>Click to add text</a:t>
            </a:r>
          </a:p>
        </p:txBody>
      </p:sp>
      <p:sp>
        <p:nvSpPr>
          <p:cNvPr id="44" name="Shape 4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54739186"/>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8313" y="552037"/>
            <a:ext cx="6162675" cy="1440000"/>
          </a:xfrm>
          <a:prstGeom prst="rect">
            <a:avLst/>
          </a:prstGeom>
          <a:noFill/>
        </p:spPr>
        <p:txBody>
          <a:bodyPr lIns="0" bIns="0" anchor="t" anchorCtr="0">
            <a:noAutofit/>
          </a:bodyPr>
          <a:lstStyle>
            <a:lvl1pPr algn="l">
              <a:lnSpc>
                <a:spcPct val="90000"/>
              </a:lnSpc>
              <a:defRPr sz="588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496890" y="2679342"/>
            <a:ext cx="6186485" cy="1100495"/>
          </a:xfrm>
          <a:noFill/>
        </p:spPr>
        <p:txBody>
          <a:bodyPr lIns="0" bIns="0">
            <a:noAutofit/>
          </a:bodyPr>
          <a:lstStyle>
            <a:lvl1pPr marL="0" indent="0" algn="l">
              <a:lnSpc>
                <a:spcPct val="100000"/>
              </a:lnSpc>
              <a:spcBef>
                <a:spcPts val="0"/>
              </a:spcBef>
              <a:buNone/>
              <a:defRPr sz="3000" b="1" spc="-40" baseline="0">
                <a:solidFill>
                  <a:schemeClr val="bg1"/>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en-GB"/>
          </a:p>
        </p:txBody>
      </p:sp>
      <p:sp>
        <p:nvSpPr>
          <p:cNvPr id="5" name="Footer Placeholder 4"/>
          <p:cNvSpPr>
            <a:spLocks noGrp="1"/>
          </p:cNvSpPr>
          <p:nvPr>
            <p:ph type="ftr" sz="quarter" idx="11"/>
          </p:nvPr>
        </p:nvSpPr>
        <p:spPr>
          <a:xfrm>
            <a:off x="4387718" y="7343675"/>
            <a:ext cx="3608487" cy="216000"/>
          </a:xfrm>
        </p:spPr>
        <p:txBody>
          <a:bodyPr>
            <a:noAutofit/>
          </a:bodyPr>
          <a:lstStyle>
            <a:lvl1pPr>
              <a:defRPr>
                <a:solidFill>
                  <a:srgbClr val="8400C6">
                    <a:alpha val="0"/>
                  </a:srgbClr>
                </a:solidFill>
              </a:defRPr>
            </a:lvl1pPr>
          </a:lstStyle>
          <a:p>
            <a:r>
              <a:rPr lang="en-GB"/>
              <a:t>Update footer details using Insert &gt; Header &amp; Footer</a:t>
            </a:r>
          </a:p>
        </p:txBody>
      </p:sp>
      <p:sp>
        <p:nvSpPr>
          <p:cNvPr id="6" name="Slide Number Placeholder 5"/>
          <p:cNvSpPr>
            <a:spLocks noGrp="1"/>
          </p:cNvSpPr>
          <p:nvPr>
            <p:ph type="sldNum" sz="quarter" idx="12"/>
          </p:nvPr>
        </p:nvSpPr>
        <p:spPr>
          <a:xfrm>
            <a:off x="3919718" y="7343675"/>
            <a:ext cx="468000" cy="216000"/>
          </a:xfrm>
        </p:spPr>
        <p:txBody>
          <a:bodyPr>
            <a:noAutofit/>
          </a:bodyPr>
          <a:lstStyle>
            <a:lvl1pPr>
              <a:defRPr>
                <a:solidFill>
                  <a:srgbClr val="8400C6">
                    <a:alpha val="0"/>
                  </a:srgbClr>
                </a:solidFill>
              </a:defRPr>
            </a:lvl1pPr>
          </a:lstStyle>
          <a:p>
            <a:fld id="{FD28B870-EEFD-41FE-9A4E-B1C66D221408}" type="slidenum">
              <a:rPr lang="en-GB" smtClean="0"/>
              <a:pPr/>
              <a:t>‹#›</a:t>
            </a:fld>
            <a:endParaRPr lang="en-GB"/>
          </a:p>
        </p:txBody>
      </p:sp>
      <p:sp>
        <p:nvSpPr>
          <p:cNvPr id="12" name="Picture Placeholder 11">
            <a:extLst>
              <a:ext uri="{FF2B5EF4-FFF2-40B4-BE49-F238E27FC236}">
                <a16:creationId xmlns:a16="http://schemas.microsoft.com/office/drawing/2014/main" id="{E044197E-B965-48DA-B3D9-16589EF2ACD2}"/>
              </a:ext>
            </a:extLst>
          </p:cNvPr>
          <p:cNvSpPr>
            <a:spLocks noGrp="1"/>
          </p:cNvSpPr>
          <p:nvPr>
            <p:ph type="pic" sz="quarter" idx="13" hasCustomPrompt="1"/>
          </p:nvPr>
        </p:nvSpPr>
        <p:spPr>
          <a:xfrm>
            <a:off x="6371813" y="0"/>
            <a:ext cx="4320000" cy="7559675"/>
          </a:xfrm>
          <a:custGeom>
            <a:avLst/>
            <a:gdLst>
              <a:gd name="connsiteX0" fmla="*/ 0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0 w 4320000"/>
              <a:gd name="connsiteY4" fmla="*/ 0 h 7559675"/>
              <a:gd name="connsiteX0" fmla="*/ 1556084 w 4320000"/>
              <a:gd name="connsiteY0" fmla="*/ 0 h 7567696"/>
              <a:gd name="connsiteX1" fmla="*/ 4320000 w 4320000"/>
              <a:gd name="connsiteY1" fmla="*/ 8021 h 7567696"/>
              <a:gd name="connsiteX2" fmla="*/ 4320000 w 4320000"/>
              <a:gd name="connsiteY2" fmla="*/ 7567696 h 7567696"/>
              <a:gd name="connsiteX3" fmla="*/ 0 w 4320000"/>
              <a:gd name="connsiteY3" fmla="*/ 7567696 h 7567696"/>
              <a:gd name="connsiteX4" fmla="*/ 1556084 w 4320000"/>
              <a:gd name="connsiteY4" fmla="*/ 0 h 7567696"/>
              <a:gd name="connsiteX0" fmla="*/ 153202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32021 w 4320000"/>
              <a:gd name="connsiteY4" fmla="*/ 0 h 7559675"/>
              <a:gd name="connsiteX0" fmla="*/ 155107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51071 w 4320000"/>
              <a:gd name="connsiteY4" fmla="*/ 0 h 755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559675">
                <a:moveTo>
                  <a:pt x="1551071" y="0"/>
                </a:moveTo>
                <a:lnTo>
                  <a:pt x="4320000" y="0"/>
                </a:lnTo>
                <a:lnTo>
                  <a:pt x="4320000" y="7559675"/>
                </a:lnTo>
                <a:lnTo>
                  <a:pt x="0" y="7559675"/>
                </a:lnTo>
                <a:lnTo>
                  <a:pt x="1551071" y="0"/>
                </a:lnTo>
                <a:close/>
              </a:path>
            </a:pathLst>
          </a:custGeom>
          <a:solidFill>
            <a:schemeClr val="bg1"/>
          </a:solidFill>
        </p:spPr>
        <p:txBody>
          <a:bodyPr/>
          <a:lstStyle>
            <a:lvl1pPr algn="r">
              <a:defRPr sz="1400"/>
            </a:lvl1pPr>
          </a:lstStyle>
          <a:p>
            <a:r>
              <a:rPr lang="en-GB"/>
              <a:t>Click icon for picture, or leave empty for white</a:t>
            </a:r>
          </a:p>
        </p:txBody>
      </p:sp>
      <p:pic>
        <p:nvPicPr>
          <p:cNvPr id="8" name="Graphic 7">
            <a:extLst>
              <a:ext uri="{FF2B5EF4-FFF2-40B4-BE49-F238E27FC236}">
                <a16:creationId xmlns:a16="http://schemas.microsoft.com/office/drawing/2014/main" id="{7A080228-8F6C-40D5-8684-B65DF098C34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32202" y="6142120"/>
            <a:ext cx="2699998" cy="950830"/>
          </a:xfrm>
          <a:prstGeom prst="rect">
            <a:avLst/>
          </a:prstGeom>
        </p:spPr>
      </p:pic>
      <p:sp>
        <p:nvSpPr>
          <p:cNvPr id="10" name="TextBox 9">
            <a:extLst>
              <a:ext uri="{FF2B5EF4-FFF2-40B4-BE49-F238E27FC236}">
                <a16:creationId xmlns:a16="http://schemas.microsoft.com/office/drawing/2014/main" id="{E1FED006-42DD-4469-A2BE-D569FEFCE360}"/>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Use this layout in pink or purple, chosen from the Theme </a:t>
            </a:r>
            <a:r>
              <a:rPr lang="en-GB" sz="900" err="1"/>
              <a:t>Colors</a:t>
            </a:r>
            <a:r>
              <a:rPr lang="en-GB" sz="900"/>
              <a:t> palette (Format Background &gt; Solid Fill). Use Crop tool to adjust picture, or delete for white stripe on right.</a:t>
            </a:r>
          </a:p>
        </p:txBody>
      </p:sp>
    </p:spTree>
    <p:extLst>
      <p:ext uri="{BB962C8B-B14F-4D97-AF65-F5344CB8AC3E}">
        <p14:creationId xmlns:p14="http://schemas.microsoft.com/office/powerpoint/2010/main" val="4084956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lide (light bg)">
    <p:bg>
      <p:bgPr>
        <a:solidFill>
          <a:srgbClr val="53DA3F"/>
        </a:solidFill>
        <a:effectLst/>
      </p:bgPr>
    </p:bg>
    <p:spTree>
      <p:nvGrpSpPr>
        <p:cNvPr id="1" name=""/>
        <p:cNvGrpSpPr/>
        <p:nvPr/>
      </p:nvGrpSpPr>
      <p:grpSpPr>
        <a:xfrm>
          <a:off x="0" y="0"/>
          <a:ext cx="0" cy="0"/>
          <a:chOff x="0" y="0"/>
          <a:chExt cx="0" cy="0"/>
        </a:xfrm>
      </p:grpSpPr>
      <p:pic>
        <p:nvPicPr>
          <p:cNvPr id="11" name="Picture 10" descr="A black background with a black square&#10;&#10;Description automatically generated with medium confidence">
            <a:extLst>
              <a:ext uri="{FF2B5EF4-FFF2-40B4-BE49-F238E27FC236}">
                <a16:creationId xmlns:a16="http://schemas.microsoft.com/office/drawing/2014/main" id="{AB1DCF4C-F54D-E6F7-E5BE-5315B17C868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202" y="6142120"/>
            <a:ext cx="2690264" cy="950830"/>
          </a:xfrm>
          <a:prstGeom prst="rect">
            <a:avLst/>
          </a:prstGeom>
        </p:spPr>
      </p:pic>
      <p:sp>
        <p:nvSpPr>
          <p:cNvPr id="2" name="Title 1"/>
          <p:cNvSpPr>
            <a:spLocks noGrp="1"/>
          </p:cNvSpPr>
          <p:nvPr>
            <p:ph type="ctrTitle"/>
          </p:nvPr>
        </p:nvSpPr>
        <p:spPr>
          <a:xfrm>
            <a:off x="468313" y="552037"/>
            <a:ext cx="6162675" cy="1440000"/>
          </a:xfrm>
          <a:prstGeom prst="rect">
            <a:avLst/>
          </a:prstGeom>
          <a:noFill/>
        </p:spPr>
        <p:txBody>
          <a:bodyPr lIns="0" bIns="0" anchor="t" anchorCtr="0">
            <a:noAutofit/>
          </a:bodyPr>
          <a:lstStyle>
            <a:lvl1pPr algn="l">
              <a:lnSpc>
                <a:spcPct val="90000"/>
              </a:lnSpc>
              <a:defRPr sz="5880">
                <a:solidFill>
                  <a:schemeClr val="tx1"/>
                </a:solidFill>
              </a:defRPr>
            </a:lvl1pPr>
          </a:lstStyle>
          <a:p>
            <a:r>
              <a:rPr lang="en-US"/>
              <a:t>Click to edit Master title style</a:t>
            </a:r>
            <a:endParaRPr lang="en-GB"/>
          </a:p>
        </p:txBody>
      </p:sp>
      <p:sp>
        <p:nvSpPr>
          <p:cNvPr id="3" name="Subtitle 2"/>
          <p:cNvSpPr>
            <a:spLocks noGrp="1"/>
          </p:cNvSpPr>
          <p:nvPr>
            <p:ph type="subTitle" idx="1"/>
          </p:nvPr>
        </p:nvSpPr>
        <p:spPr>
          <a:xfrm>
            <a:off x="496890" y="2679342"/>
            <a:ext cx="6186485" cy="1100495"/>
          </a:xfrm>
          <a:noFill/>
        </p:spPr>
        <p:txBody>
          <a:bodyPr lIns="0" bIns="0">
            <a:noAutofit/>
          </a:bodyPr>
          <a:lstStyle>
            <a:lvl1pPr marL="0" indent="0" algn="l">
              <a:lnSpc>
                <a:spcPct val="100000"/>
              </a:lnSpc>
              <a:spcBef>
                <a:spcPts val="0"/>
              </a:spcBef>
              <a:buNone/>
              <a:defRPr sz="3000" b="1" spc="-40" baseline="0">
                <a:solidFill>
                  <a:schemeClr val="tx1"/>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en-GB"/>
          </a:p>
        </p:txBody>
      </p:sp>
      <p:sp>
        <p:nvSpPr>
          <p:cNvPr id="5" name="Footer Placeholder 4"/>
          <p:cNvSpPr>
            <a:spLocks noGrp="1"/>
          </p:cNvSpPr>
          <p:nvPr>
            <p:ph type="ftr" sz="quarter" idx="11"/>
          </p:nvPr>
        </p:nvSpPr>
        <p:spPr>
          <a:xfrm>
            <a:off x="4387718" y="7343675"/>
            <a:ext cx="3608487" cy="216000"/>
          </a:xfrm>
        </p:spPr>
        <p:txBody>
          <a:bodyPr>
            <a:noAutofit/>
          </a:bodyPr>
          <a:lstStyle>
            <a:lvl1pPr>
              <a:defRPr>
                <a:solidFill>
                  <a:srgbClr val="8400C6">
                    <a:alpha val="0"/>
                  </a:srgbClr>
                </a:solidFill>
              </a:defRPr>
            </a:lvl1pPr>
          </a:lstStyle>
          <a:p>
            <a:r>
              <a:rPr lang="en-GB"/>
              <a:t>Update footer details using Insert &gt; Header &amp; Footer</a:t>
            </a:r>
          </a:p>
        </p:txBody>
      </p:sp>
      <p:sp>
        <p:nvSpPr>
          <p:cNvPr id="6" name="Slide Number Placeholder 5"/>
          <p:cNvSpPr>
            <a:spLocks noGrp="1"/>
          </p:cNvSpPr>
          <p:nvPr>
            <p:ph type="sldNum" sz="quarter" idx="12"/>
          </p:nvPr>
        </p:nvSpPr>
        <p:spPr>
          <a:xfrm>
            <a:off x="3919718" y="7343675"/>
            <a:ext cx="468000" cy="216000"/>
          </a:xfrm>
        </p:spPr>
        <p:txBody>
          <a:bodyPr>
            <a:noAutofit/>
          </a:bodyPr>
          <a:lstStyle>
            <a:lvl1pPr>
              <a:defRPr>
                <a:solidFill>
                  <a:srgbClr val="8400C6">
                    <a:alpha val="0"/>
                  </a:srgbClr>
                </a:solidFill>
              </a:defRPr>
            </a:lvl1pPr>
          </a:lstStyle>
          <a:p>
            <a:fld id="{FD28B870-EEFD-41FE-9A4E-B1C66D221408}" type="slidenum">
              <a:rPr lang="en-GB" smtClean="0"/>
              <a:pPr/>
              <a:t>‹#›</a:t>
            </a:fld>
            <a:endParaRPr lang="en-GB"/>
          </a:p>
        </p:txBody>
      </p:sp>
      <p:sp>
        <p:nvSpPr>
          <p:cNvPr id="12" name="Picture Placeholder 11">
            <a:extLst>
              <a:ext uri="{FF2B5EF4-FFF2-40B4-BE49-F238E27FC236}">
                <a16:creationId xmlns:a16="http://schemas.microsoft.com/office/drawing/2014/main" id="{E044197E-B965-48DA-B3D9-16589EF2ACD2}"/>
              </a:ext>
            </a:extLst>
          </p:cNvPr>
          <p:cNvSpPr>
            <a:spLocks noGrp="1"/>
          </p:cNvSpPr>
          <p:nvPr>
            <p:ph type="pic" sz="quarter" idx="13" hasCustomPrompt="1"/>
          </p:nvPr>
        </p:nvSpPr>
        <p:spPr>
          <a:xfrm>
            <a:off x="6371813" y="0"/>
            <a:ext cx="4320000" cy="7559675"/>
          </a:xfrm>
          <a:custGeom>
            <a:avLst/>
            <a:gdLst>
              <a:gd name="connsiteX0" fmla="*/ 0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0 w 4320000"/>
              <a:gd name="connsiteY4" fmla="*/ 0 h 7559675"/>
              <a:gd name="connsiteX0" fmla="*/ 1556084 w 4320000"/>
              <a:gd name="connsiteY0" fmla="*/ 0 h 7567696"/>
              <a:gd name="connsiteX1" fmla="*/ 4320000 w 4320000"/>
              <a:gd name="connsiteY1" fmla="*/ 8021 h 7567696"/>
              <a:gd name="connsiteX2" fmla="*/ 4320000 w 4320000"/>
              <a:gd name="connsiteY2" fmla="*/ 7567696 h 7567696"/>
              <a:gd name="connsiteX3" fmla="*/ 0 w 4320000"/>
              <a:gd name="connsiteY3" fmla="*/ 7567696 h 7567696"/>
              <a:gd name="connsiteX4" fmla="*/ 1556084 w 4320000"/>
              <a:gd name="connsiteY4" fmla="*/ 0 h 7567696"/>
              <a:gd name="connsiteX0" fmla="*/ 153202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32021 w 4320000"/>
              <a:gd name="connsiteY4" fmla="*/ 0 h 7559675"/>
              <a:gd name="connsiteX0" fmla="*/ 155107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51071 w 4320000"/>
              <a:gd name="connsiteY4" fmla="*/ 0 h 755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559675">
                <a:moveTo>
                  <a:pt x="1551071" y="0"/>
                </a:moveTo>
                <a:lnTo>
                  <a:pt x="4320000" y="0"/>
                </a:lnTo>
                <a:lnTo>
                  <a:pt x="4320000" y="7559675"/>
                </a:lnTo>
                <a:lnTo>
                  <a:pt x="0" y="7559675"/>
                </a:lnTo>
                <a:lnTo>
                  <a:pt x="1551071" y="0"/>
                </a:lnTo>
                <a:close/>
              </a:path>
            </a:pathLst>
          </a:custGeom>
          <a:solidFill>
            <a:schemeClr val="bg1"/>
          </a:solidFill>
        </p:spPr>
        <p:txBody>
          <a:bodyPr/>
          <a:lstStyle>
            <a:lvl1pPr algn="r">
              <a:defRPr sz="1400"/>
            </a:lvl1pPr>
          </a:lstStyle>
          <a:p>
            <a:r>
              <a:rPr lang="en-GB"/>
              <a:t>Click icon for picture, or leave empty for white</a:t>
            </a:r>
          </a:p>
        </p:txBody>
      </p:sp>
      <p:sp>
        <p:nvSpPr>
          <p:cNvPr id="9" name="TextBox 8">
            <a:extLst>
              <a:ext uri="{FF2B5EF4-FFF2-40B4-BE49-F238E27FC236}">
                <a16:creationId xmlns:a16="http://schemas.microsoft.com/office/drawing/2014/main" id="{0F287AB8-3673-4EA1-9320-0540D6A52204}"/>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marL="0" marR="0" lvl="0" indent="0" algn="l" defTabSz="1007943" rtl="0" eaLnBrk="1" fontAlgn="auto" latinLnBrk="0" hangingPunct="1">
              <a:lnSpc>
                <a:spcPct val="110000"/>
              </a:lnSpc>
              <a:spcBef>
                <a:spcPts val="0"/>
              </a:spcBef>
              <a:spcAft>
                <a:spcPts val="0"/>
              </a:spcAft>
              <a:buClrTx/>
              <a:buSzTx/>
              <a:buFontTx/>
              <a:buNone/>
              <a:tabLst/>
              <a:defRPr/>
            </a:pPr>
            <a:r>
              <a:rPr lang="en-GB" sz="900"/>
              <a:t>Use this layout in green or yellow, chosen from the Theme </a:t>
            </a:r>
            <a:r>
              <a:rPr lang="en-GB" sz="900" err="1"/>
              <a:t>Colors</a:t>
            </a:r>
            <a:r>
              <a:rPr lang="en-GB" sz="900"/>
              <a:t> palette (Format Background &gt; Solid Fill). Use Crop tool to adjust picture, or delete for white stripe on right.</a:t>
            </a:r>
          </a:p>
        </p:txBody>
      </p:sp>
    </p:spTree>
    <p:extLst>
      <p:ext uri="{BB962C8B-B14F-4D97-AF65-F5344CB8AC3E}">
        <p14:creationId xmlns:p14="http://schemas.microsoft.com/office/powerpoint/2010/main" val="29261802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8313" y="685387"/>
            <a:ext cx="6162675" cy="1440000"/>
          </a:xfrm>
          <a:prstGeom prst="rect">
            <a:avLst/>
          </a:prstGeom>
          <a:noFill/>
        </p:spPr>
        <p:txBody>
          <a:bodyPr lIns="0" bIns="0" anchor="b" anchorCtr="0">
            <a:noAutofit/>
          </a:bodyPr>
          <a:lstStyle>
            <a:lvl1pPr algn="l">
              <a:lnSpc>
                <a:spcPct val="90000"/>
              </a:lnSpc>
              <a:defRPr sz="560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496890" y="2715855"/>
            <a:ext cx="6186485" cy="1063983"/>
          </a:xfrm>
          <a:noFill/>
        </p:spPr>
        <p:txBody>
          <a:bodyPr lIns="0" bIns="0">
            <a:noAutofit/>
          </a:bodyPr>
          <a:lstStyle>
            <a:lvl1pPr marL="0" indent="0" algn="l">
              <a:lnSpc>
                <a:spcPct val="100000"/>
              </a:lnSpc>
              <a:spcBef>
                <a:spcPts val="0"/>
              </a:spcBef>
              <a:buNone/>
              <a:defRPr sz="2700" b="1" spc="-40" baseline="0">
                <a:solidFill>
                  <a:schemeClr val="bg1"/>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en-GB"/>
          </a:p>
        </p:txBody>
      </p:sp>
      <p:sp>
        <p:nvSpPr>
          <p:cNvPr id="5" name="Footer Placeholder 4"/>
          <p:cNvSpPr>
            <a:spLocks noGrp="1"/>
          </p:cNvSpPr>
          <p:nvPr>
            <p:ph type="ftr" sz="quarter" idx="11"/>
          </p:nvPr>
        </p:nvSpPr>
        <p:spPr>
          <a:xfrm>
            <a:off x="4387718" y="7343675"/>
            <a:ext cx="3608487" cy="216000"/>
          </a:xfrm>
        </p:spPr>
        <p:txBody>
          <a:bodyPr>
            <a:noAutofit/>
          </a:bodyPr>
          <a:lstStyle>
            <a:lvl1pPr>
              <a:defRPr>
                <a:solidFill>
                  <a:srgbClr val="8400C6">
                    <a:alpha val="0"/>
                  </a:srgbClr>
                </a:solidFill>
              </a:defRPr>
            </a:lvl1pPr>
          </a:lstStyle>
          <a:p>
            <a:r>
              <a:rPr lang="en-GB"/>
              <a:t>Update footer details using Insert &gt; Header &amp; Footer</a:t>
            </a:r>
          </a:p>
        </p:txBody>
      </p:sp>
      <p:sp>
        <p:nvSpPr>
          <p:cNvPr id="6" name="Slide Number Placeholder 5"/>
          <p:cNvSpPr>
            <a:spLocks noGrp="1"/>
          </p:cNvSpPr>
          <p:nvPr>
            <p:ph type="sldNum" sz="quarter" idx="12"/>
          </p:nvPr>
        </p:nvSpPr>
        <p:spPr>
          <a:xfrm>
            <a:off x="3919718" y="7343675"/>
            <a:ext cx="468000" cy="216000"/>
          </a:xfrm>
        </p:spPr>
        <p:txBody>
          <a:bodyPr>
            <a:noAutofit/>
          </a:bodyPr>
          <a:lstStyle>
            <a:lvl1pPr>
              <a:defRPr>
                <a:solidFill>
                  <a:srgbClr val="8400C6">
                    <a:alpha val="0"/>
                  </a:srgbClr>
                </a:solidFill>
              </a:defRPr>
            </a:lvl1pPr>
          </a:lstStyle>
          <a:p>
            <a:fld id="{FD28B870-EEFD-41FE-9A4E-B1C66D221408}" type="slidenum">
              <a:rPr lang="en-GB" smtClean="0"/>
              <a:pPr/>
              <a:t>‹#›</a:t>
            </a:fld>
            <a:endParaRPr lang="en-GB"/>
          </a:p>
        </p:txBody>
      </p:sp>
      <p:sp>
        <p:nvSpPr>
          <p:cNvPr id="12" name="Picture Placeholder 11">
            <a:extLst>
              <a:ext uri="{FF2B5EF4-FFF2-40B4-BE49-F238E27FC236}">
                <a16:creationId xmlns:a16="http://schemas.microsoft.com/office/drawing/2014/main" id="{E044197E-B965-48DA-B3D9-16589EF2ACD2}"/>
              </a:ext>
            </a:extLst>
          </p:cNvPr>
          <p:cNvSpPr>
            <a:spLocks noGrp="1"/>
          </p:cNvSpPr>
          <p:nvPr>
            <p:ph type="pic" sz="quarter" idx="13" hasCustomPrompt="1"/>
          </p:nvPr>
        </p:nvSpPr>
        <p:spPr>
          <a:xfrm>
            <a:off x="6371813" y="0"/>
            <a:ext cx="4320000" cy="7559675"/>
          </a:xfrm>
          <a:custGeom>
            <a:avLst/>
            <a:gdLst>
              <a:gd name="connsiteX0" fmla="*/ 0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0 w 4320000"/>
              <a:gd name="connsiteY4" fmla="*/ 0 h 7559675"/>
              <a:gd name="connsiteX0" fmla="*/ 1556084 w 4320000"/>
              <a:gd name="connsiteY0" fmla="*/ 0 h 7567696"/>
              <a:gd name="connsiteX1" fmla="*/ 4320000 w 4320000"/>
              <a:gd name="connsiteY1" fmla="*/ 8021 h 7567696"/>
              <a:gd name="connsiteX2" fmla="*/ 4320000 w 4320000"/>
              <a:gd name="connsiteY2" fmla="*/ 7567696 h 7567696"/>
              <a:gd name="connsiteX3" fmla="*/ 0 w 4320000"/>
              <a:gd name="connsiteY3" fmla="*/ 7567696 h 7567696"/>
              <a:gd name="connsiteX4" fmla="*/ 1556084 w 4320000"/>
              <a:gd name="connsiteY4" fmla="*/ 0 h 7567696"/>
              <a:gd name="connsiteX0" fmla="*/ 153202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32021 w 4320000"/>
              <a:gd name="connsiteY4" fmla="*/ 0 h 7559675"/>
              <a:gd name="connsiteX0" fmla="*/ 155107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51071 w 4320000"/>
              <a:gd name="connsiteY4" fmla="*/ 0 h 755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559675">
                <a:moveTo>
                  <a:pt x="1551071" y="0"/>
                </a:moveTo>
                <a:lnTo>
                  <a:pt x="4320000" y="0"/>
                </a:lnTo>
                <a:lnTo>
                  <a:pt x="4320000" y="7559675"/>
                </a:lnTo>
                <a:lnTo>
                  <a:pt x="0" y="7559675"/>
                </a:lnTo>
                <a:lnTo>
                  <a:pt x="1551071" y="0"/>
                </a:lnTo>
                <a:close/>
              </a:path>
            </a:pathLst>
          </a:custGeom>
          <a:solidFill>
            <a:schemeClr val="bg1"/>
          </a:solidFill>
        </p:spPr>
        <p:txBody>
          <a:bodyPr/>
          <a:lstStyle>
            <a:lvl1pPr algn="r">
              <a:defRPr sz="1400"/>
            </a:lvl1pPr>
          </a:lstStyle>
          <a:p>
            <a:r>
              <a:rPr lang="en-GB"/>
              <a:t>Click icon for picture, or leave empty for white</a:t>
            </a:r>
          </a:p>
        </p:txBody>
      </p:sp>
      <p:pic>
        <p:nvPicPr>
          <p:cNvPr id="8" name="Graphic 7">
            <a:extLst>
              <a:ext uri="{FF2B5EF4-FFF2-40B4-BE49-F238E27FC236}">
                <a16:creationId xmlns:a16="http://schemas.microsoft.com/office/drawing/2014/main" id="{7A080228-8F6C-40D5-8684-B65DF098C34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32202" y="6142120"/>
            <a:ext cx="2699998" cy="950830"/>
          </a:xfrm>
          <a:prstGeom prst="rect">
            <a:avLst/>
          </a:prstGeom>
        </p:spPr>
      </p:pic>
      <p:sp>
        <p:nvSpPr>
          <p:cNvPr id="10" name="TextBox 9">
            <a:extLst>
              <a:ext uri="{FF2B5EF4-FFF2-40B4-BE49-F238E27FC236}">
                <a16:creationId xmlns:a16="http://schemas.microsoft.com/office/drawing/2014/main" id="{E1FED006-42DD-4469-A2BE-D569FEFCE360}"/>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Use this layout in pink or purple, chosen from the Theme </a:t>
            </a:r>
            <a:r>
              <a:rPr lang="en-GB" sz="900" err="1"/>
              <a:t>Colors</a:t>
            </a:r>
            <a:r>
              <a:rPr lang="en-GB" sz="900"/>
              <a:t> palette (Format Background &gt; Solid Fill). Optionally, add picture on right.</a:t>
            </a:r>
          </a:p>
        </p:txBody>
      </p:sp>
    </p:spTree>
    <p:extLst>
      <p:ext uri="{BB962C8B-B14F-4D97-AF65-F5344CB8AC3E}">
        <p14:creationId xmlns:p14="http://schemas.microsoft.com/office/powerpoint/2010/main" val="494009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 (light bg)">
    <p:bg>
      <p:bgPr>
        <a:solidFill>
          <a:schemeClr val="accent3"/>
        </a:solidFill>
        <a:effectLst/>
      </p:bgPr>
    </p:bg>
    <p:spTree>
      <p:nvGrpSpPr>
        <p:cNvPr id="1" name=""/>
        <p:cNvGrpSpPr/>
        <p:nvPr/>
      </p:nvGrpSpPr>
      <p:grpSpPr>
        <a:xfrm>
          <a:off x="0" y="0"/>
          <a:ext cx="0" cy="0"/>
          <a:chOff x="0" y="0"/>
          <a:chExt cx="0" cy="0"/>
        </a:xfrm>
      </p:grpSpPr>
      <p:pic>
        <p:nvPicPr>
          <p:cNvPr id="8" name="Picture 7" descr="A black background with a black square&#10;&#10;Description automatically generated with medium confidence">
            <a:extLst>
              <a:ext uri="{FF2B5EF4-FFF2-40B4-BE49-F238E27FC236}">
                <a16:creationId xmlns:a16="http://schemas.microsoft.com/office/drawing/2014/main" id="{D6A0AFCC-B5D0-1B5F-4A39-BC3759EC97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202" y="6142120"/>
            <a:ext cx="2690264" cy="950830"/>
          </a:xfrm>
          <a:prstGeom prst="rect">
            <a:avLst/>
          </a:prstGeom>
        </p:spPr>
      </p:pic>
      <p:sp>
        <p:nvSpPr>
          <p:cNvPr id="2" name="Title 1"/>
          <p:cNvSpPr>
            <a:spLocks noGrp="1"/>
          </p:cNvSpPr>
          <p:nvPr>
            <p:ph type="ctrTitle"/>
          </p:nvPr>
        </p:nvSpPr>
        <p:spPr>
          <a:xfrm>
            <a:off x="468313" y="685387"/>
            <a:ext cx="6162675" cy="1440000"/>
          </a:xfrm>
          <a:prstGeom prst="rect">
            <a:avLst/>
          </a:prstGeom>
          <a:noFill/>
        </p:spPr>
        <p:txBody>
          <a:bodyPr lIns="0" bIns="0" anchor="b" anchorCtr="0">
            <a:noAutofit/>
          </a:bodyPr>
          <a:lstStyle>
            <a:lvl1pPr algn="l">
              <a:lnSpc>
                <a:spcPct val="90000"/>
              </a:lnSpc>
              <a:defRPr sz="5600">
                <a:solidFill>
                  <a:schemeClr val="tx1"/>
                </a:solidFill>
              </a:defRPr>
            </a:lvl1pPr>
          </a:lstStyle>
          <a:p>
            <a:r>
              <a:rPr lang="en-US"/>
              <a:t>Click to edit Master title style</a:t>
            </a:r>
            <a:endParaRPr lang="en-GB"/>
          </a:p>
        </p:txBody>
      </p:sp>
      <p:sp>
        <p:nvSpPr>
          <p:cNvPr id="3" name="Subtitle 2"/>
          <p:cNvSpPr>
            <a:spLocks noGrp="1"/>
          </p:cNvSpPr>
          <p:nvPr>
            <p:ph type="subTitle" idx="1"/>
          </p:nvPr>
        </p:nvSpPr>
        <p:spPr>
          <a:xfrm>
            <a:off x="496890" y="2715855"/>
            <a:ext cx="6186485" cy="1063983"/>
          </a:xfrm>
          <a:noFill/>
        </p:spPr>
        <p:txBody>
          <a:bodyPr lIns="0" bIns="0">
            <a:noAutofit/>
          </a:bodyPr>
          <a:lstStyle>
            <a:lvl1pPr marL="0" indent="0" algn="l">
              <a:lnSpc>
                <a:spcPct val="100000"/>
              </a:lnSpc>
              <a:spcBef>
                <a:spcPts val="0"/>
              </a:spcBef>
              <a:buNone/>
              <a:defRPr sz="2700" b="1" spc="-40" baseline="0">
                <a:solidFill>
                  <a:schemeClr val="tx1"/>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en-GB"/>
          </a:p>
        </p:txBody>
      </p:sp>
      <p:sp>
        <p:nvSpPr>
          <p:cNvPr id="5" name="Footer Placeholder 4"/>
          <p:cNvSpPr>
            <a:spLocks noGrp="1"/>
          </p:cNvSpPr>
          <p:nvPr>
            <p:ph type="ftr" sz="quarter" idx="11"/>
          </p:nvPr>
        </p:nvSpPr>
        <p:spPr>
          <a:xfrm>
            <a:off x="4387718" y="7343675"/>
            <a:ext cx="3608487" cy="216000"/>
          </a:xfrm>
        </p:spPr>
        <p:txBody>
          <a:bodyPr>
            <a:noAutofit/>
          </a:bodyPr>
          <a:lstStyle>
            <a:lvl1pPr>
              <a:defRPr>
                <a:solidFill>
                  <a:srgbClr val="8400C6">
                    <a:alpha val="0"/>
                  </a:srgbClr>
                </a:solidFill>
              </a:defRPr>
            </a:lvl1pPr>
          </a:lstStyle>
          <a:p>
            <a:r>
              <a:rPr lang="en-GB"/>
              <a:t>Update footer details using Insert &gt; Header &amp; Footer</a:t>
            </a:r>
          </a:p>
        </p:txBody>
      </p:sp>
      <p:sp>
        <p:nvSpPr>
          <p:cNvPr id="6" name="Slide Number Placeholder 5"/>
          <p:cNvSpPr>
            <a:spLocks noGrp="1"/>
          </p:cNvSpPr>
          <p:nvPr>
            <p:ph type="sldNum" sz="quarter" idx="12"/>
          </p:nvPr>
        </p:nvSpPr>
        <p:spPr>
          <a:xfrm>
            <a:off x="3919718" y="7343675"/>
            <a:ext cx="468000" cy="216000"/>
          </a:xfrm>
        </p:spPr>
        <p:txBody>
          <a:bodyPr>
            <a:noAutofit/>
          </a:bodyPr>
          <a:lstStyle>
            <a:lvl1pPr>
              <a:defRPr>
                <a:solidFill>
                  <a:srgbClr val="8400C6">
                    <a:alpha val="0"/>
                  </a:srgbClr>
                </a:solidFill>
              </a:defRPr>
            </a:lvl1pPr>
          </a:lstStyle>
          <a:p>
            <a:fld id="{FD28B870-EEFD-41FE-9A4E-B1C66D221408}" type="slidenum">
              <a:rPr lang="en-GB" smtClean="0"/>
              <a:pPr/>
              <a:t>‹#›</a:t>
            </a:fld>
            <a:endParaRPr lang="en-GB"/>
          </a:p>
        </p:txBody>
      </p:sp>
      <p:sp>
        <p:nvSpPr>
          <p:cNvPr id="12" name="Picture Placeholder 11">
            <a:extLst>
              <a:ext uri="{FF2B5EF4-FFF2-40B4-BE49-F238E27FC236}">
                <a16:creationId xmlns:a16="http://schemas.microsoft.com/office/drawing/2014/main" id="{E044197E-B965-48DA-B3D9-16589EF2ACD2}"/>
              </a:ext>
            </a:extLst>
          </p:cNvPr>
          <p:cNvSpPr>
            <a:spLocks noGrp="1"/>
          </p:cNvSpPr>
          <p:nvPr>
            <p:ph type="pic" sz="quarter" idx="13" hasCustomPrompt="1"/>
          </p:nvPr>
        </p:nvSpPr>
        <p:spPr>
          <a:xfrm>
            <a:off x="6371813" y="0"/>
            <a:ext cx="4320000" cy="7559675"/>
          </a:xfrm>
          <a:custGeom>
            <a:avLst/>
            <a:gdLst>
              <a:gd name="connsiteX0" fmla="*/ 0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0 w 4320000"/>
              <a:gd name="connsiteY4" fmla="*/ 0 h 7559675"/>
              <a:gd name="connsiteX0" fmla="*/ 1556084 w 4320000"/>
              <a:gd name="connsiteY0" fmla="*/ 0 h 7567696"/>
              <a:gd name="connsiteX1" fmla="*/ 4320000 w 4320000"/>
              <a:gd name="connsiteY1" fmla="*/ 8021 h 7567696"/>
              <a:gd name="connsiteX2" fmla="*/ 4320000 w 4320000"/>
              <a:gd name="connsiteY2" fmla="*/ 7567696 h 7567696"/>
              <a:gd name="connsiteX3" fmla="*/ 0 w 4320000"/>
              <a:gd name="connsiteY3" fmla="*/ 7567696 h 7567696"/>
              <a:gd name="connsiteX4" fmla="*/ 1556084 w 4320000"/>
              <a:gd name="connsiteY4" fmla="*/ 0 h 7567696"/>
              <a:gd name="connsiteX0" fmla="*/ 153202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32021 w 4320000"/>
              <a:gd name="connsiteY4" fmla="*/ 0 h 7559675"/>
              <a:gd name="connsiteX0" fmla="*/ 155107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51071 w 4320000"/>
              <a:gd name="connsiteY4" fmla="*/ 0 h 755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559675">
                <a:moveTo>
                  <a:pt x="1551071" y="0"/>
                </a:moveTo>
                <a:lnTo>
                  <a:pt x="4320000" y="0"/>
                </a:lnTo>
                <a:lnTo>
                  <a:pt x="4320000" y="7559675"/>
                </a:lnTo>
                <a:lnTo>
                  <a:pt x="0" y="7559675"/>
                </a:lnTo>
                <a:lnTo>
                  <a:pt x="1551071" y="0"/>
                </a:lnTo>
                <a:close/>
              </a:path>
            </a:pathLst>
          </a:custGeom>
          <a:solidFill>
            <a:schemeClr val="bg1"/>
          </a:solidFill>
        </p:spPr>
        <p:txBody>
          <a:bodyPr/>
          <a:lstStyle>
            <a:lvl1pPr algn="r">
              <a:defRPr sz="1400"/>
            </a:lvl1pPr>
          </a:lstStyle>
          <a:p>
            <a:r>
              <a:rPr lang="en-GB"/>
              <a:t>Click icon for picture, or leave empty for white</a:t>
            </a:r>
          </a:p>
        </p:txBody>
      </p:sp>
      <p:sp>
        <p:nvSpPr>
          <p:cNvPr id="10" name="TextBox 9">
            <a:extLst>
              <a:ext uri="{FF2B5EF4-FFF2-40B4-BE49-F238E27FC236}">
                <a16:creationId xmlns:a16="http://schemas.microsoft.com/office/drawing/2014/main" id="{E1FED006-42DD-4469-A2BE-D569FEFCE360}"/>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Use this layout in pink or purple, chosen from the Theme </a:t>
            </a:r>
            <a:r>
              <a:rPr lang="en-GB" sz="900" err="1"/>
              <a:t>Colors</a:t>
            </a:r>
            <a:r>
              <a:rPr lang="en-GB" sz="900"/>
              <a:t> palette (Format Background &gt; Solid Fill). Optionally, add picture on right.</a:t>
            </a:r>
          </a:p>
        </p:txBody>
      </p:sp>
      <p:sp>
        <p:nvSpPr>
          <p:cNvPr id="4" name="TextBox 3">
            <a:extLst>
              <a:ext uri="{FF2B5EF4-FFF2-40B4-BE49-F238E27FC236}">
                <a16:creationId xmlns:a16="http://schemas.microsoft.com/office/drawing/2014/main" id="{814FA67C-9938-242F-707E-3EAA4495BBEC}"/>
              </a:ext>
            </a:extLst>
          </p:cNvPr>
          <p:cNvSpPr txBox="1"/>
          <p:nvPr userDrawn="1"/>
        </p:nvSpPr>
        <p:spPr>
          <a:xfrm>
            <a:off x="540689" y="5518205"/>
            <a:ext cx="0" cy="0"/>
          </a:xfrm>
          <a:prstGeom prst="rect">
            <a:avLst/>
          </a:prstGeom>
          <a:noFill/>
        </p:spPr>
        <p:txBody>
          <a:bodyPr wrap="none" lIns="0" tIns="0" rIns="0" bIns="0" rtlCol="0">
            <a:noAutofit/>
          </a:bodyPr>
          <a:lstStyle/>
          <a:p>
            <a:pPr defTabSz="1007943">
              <a:lnSpc>
                <a:spcPct val="110000"/>
              </a:lnSpc>
            </a:pPr>
            <a:endParaRPr lang="en-US">
              <a:solidFill>
                <a:schemeClr val="tx2"/>
              </a:solidFill>
            </a:endParaRPr>
          </a:p>
        </p:txBody>
      </p:sp>
      <p:sp>
        <p:nvSpPr>
          <p:cNvPr id="7" name="TextBox 6">
            <a:extLst>
              <a:ext uri="{FF2B5EF4-FFF2-40B4-BE49-F238E27FC236}">
                <a16:creationId xmlns:a16="http://schemas.microsoft.com/office/drawing/2014/main" id="{2562D971-F57B-8DDE-19F4-4635D13EA33D}"/>
              </a:ext>
            </a:extLst>
          </p:cNvPr>
          <p:cNvSpPr txBox="1"/>
          <p:nvPr userDrawn="1"/>
        </p:nvSpPr>
        <p:spPr>
          <a:xfrm>
            <a:off x="-79513" y="3904090"/>
            <a:ext cx="0" cy="0"/>
          </a:xfrm>
          <a:prstGeom prst="rect">
            <a:avLst/>
          </a:prstGeom>
          <a:noFill/>
        </p:spPr>
        <p:txBody>
          <a:bodyPr wrap="none" lIns="0" tIns="0" rIns="0" bIns="0" rtlCol="0">
            <a:noAutofit/>
          </a:bodyPr>
          <a:lstStyle/>
          <a:p>
            <a:pPr defTabSz="1007943">
              <a:lnSpc>
                <a:spcPct val="110000"/>
              </a:lnSpc>
            </a:pPr>
            <a:endParaRPr lang="en-US">
              <a:solidFill>
                <a:schemeClr val="tx2"/>
              </a:solidFill>
            </a:endParaRPr>
          </a:p>
        </p:txBody>
      </p:sp>
    </p:spTree>
    <p:extLst>
      <p:ext uri="{BB962C8B-B14F-4D97-AF65-F5344CB8AC3E}">
        <p14:creationId xmlns:p14="http://schemas.microsoft.com/office/powerpoint/2010/main" val="12741179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 Wordmark (yellow)">
    <p:bg>
      <p:bgPr>
        <a:solidFill>
          <a:schemeClr val="bg1"/>
        </a:solidFill>
        <a:effectLst/>
      </p:bgPr>
    </p:bg>
    <p:spTree>
      <p:nvGrpSpPr>
        <p:cNvPr id="1" name=""/>
        <p:cNvGrpSpPr/>
        <p:nvPr/>
      </p:nvGrpSpPr>
      <p:grpSpPr>
        <a:xfrm>
          <a:off x="0" y="0"/>
          <a:ext cx="0" cy="0"/>
          <a:chOff x="0" y="0"/>
          <a:chExt cx="0" cy="0"/>
        </a:xfrm>
      </p:grpSpPr>
      <p:pic>
        <p:nvPicPr>
          <p:cNvPr id="3" name="Picture 2" descr="A yellow and black logo&#10;&#10;Description automatically generated">
            <a:extLst>
              <a:ext uri="{FF2B5EF4-FFF2-40B4-BE49-F238E27FC236}">
                <a16:creationId xmlns:a16="http://schemas.microsoft.com/office/drawing/2014/main" id="{08F5FC60-517C-E013-9E46-8676A7CF5E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202" y="6142550"/>
            <a:ext cx="950400" cy="950400"/>
          </a:xfrm>
          <a:prstGeom prst="rect">
            <a:avLst/>
          </a:prstGeom>
        </p:spPr>
      </p:pic>
      <p:grpSp>
        <p:nvGrpSpPr>
          <p:cNvPr id="32" name="Group 31">
            <a:extLst>
              <a:ext uri="{FF2B5EF4-FFF2-40B4-BE49-F238E27FC236}">
                <a16:creationId xmlns:a16="http://schemas.microsoft.com/office/drawing/2014/main" id="{AAD8F76C-5DF6-4C1C-9E8B-5A6EBC625671}"/>
              </a:ext>
            </a:extLst>
          </p:cNvPr>
          <p:cNvGrpSpPr/>
          <p:nvPr userDrawn="1"/>
        </p:nvGrpSpPr>
        <p:grpSpPr>
          <a:xfrm>
            <a:off x="1382602" y="1635744"/>
            <a:ext cx="6611313" cy="4288185"/>
            <a:chOff x="293608" y="1754806"/>
            <a:chExt cx="7367334" cy="4778550"/>
          </a:xfrm>
          <a:solidFill>
            <a:schemeClr val="accent4"/>
          </a:solidFill>
        </p:grpSpPr>
        <p:sp>
          <p:nvSpPr>
            <p:cNvPr id="16" name="Graphic 14">
              <a:extLst>
                <a:ext uri="{FF2B5EF4-FFF2-40B4-BE49-F238E27FC236}">
                  <a16:creationId xmlns:a16="http://schemas.microsoft.com/office/drawing/2014/main" id="{7182D69A-4792-4DBA-AD53-E9947A5A0649}"/>
                </a:ext>
              </a:extLst>
            </p:cNvPr>
            <p:cNvSpPr/>
            <p:nvPr/>
          </p:nvSpPr>
          <p:spPr>
            <a:xfrm>
              <a:off x="4687815" y="1837483"/>
              <a:ext cx="765082" cy="1163565"/>
            </a:xfrm>
            <a:custGeom>
              <a:avLst/>
              <a:gdLst>
                <a:gd name="connsiteX0" fmla="*/ 46796 w 765082"/>
                <a:gd name="connsiteY0" fmla="*/ 260710 h 1163565"/>
                <a:gd name="connsiteX1" fmla="*/ 50987 w 765082"/>
                <a:gd name="connsiteY1" fmla="*/ 269371 h 1163565"/>
                <a:gd name="connsiteX2" fmla="*/ 54340 w 765082"/>
                <a:gd name="connsiteY2" fmla="*/ 278032 h 1163565"/>
                <a:gd name="connsiteX3" fmla="*/ 89823 w 765082"/>
                <a:gd name="connsiteY3" fmla="*/ 350115 h 1163565"/>
                <a:gd name="connsiteX4" fmla="*/ 123909 w 765082"/>
                <a:gd name="connsiteY4" fmla="*/ 364085 h 1163565"/>
                <a:gd name="connsiteX5" fmla="*/ 188309 w 765082"/>
                <a:gd name="connsiteY5" fmla="*/ 351792 h 1163565"/>
                <a:gd name="connsiteX6" fmla="*/ 239717 w 765082"/>
                <a:gd name="connsiteY6" fmla="*/ 344807 h 1163565"/>
                <a:gd name="connsiteX7" fmla="*/ 250334 w 765082"/>
                <a:gd name="connsiteY7" fmla="*/ 348718 h 1163565"/>
                <a:gd name="connsiteX8" fmla="*/ 164141 w 765082"/>
                <a:gd name="connsiteY8" fmla="*/ 719892 h 1163565"/>
                <a:gd name="connsiteX9" fmla="*/ 77669 w 765082"/>
                <a:gd name="connsiteY9" fmla="*/ 1111880 h 1163565"/>
                <a:gd name="connsiteX10" fmla="*/ 84514 w 765082"/>
                <a:gd name="connsiteY10" fmla="*/ 1130739 h 1163565"/>
                <a:gd name="connsiteX11" fmla="*/ 169729 w 765082"/>
                <a:gd name="connsiteY11" fmla="*/ 1148620 h 1163565"/>
                <a:gd name="connsiteX12" fmla="*/ 256201 w 765082"/>
                <a:gd name="connsiteY12" fmla="*/ 1163428 h 1163565"/>
                <a:gd name="connsiteX13" fmla="*/ 261649 w 765082"/>
                <a:gd name="connsiteY13" fmla="*/ 1154208 h 1163565"/>
                <a:gd name="connsiteX14" fmla="*/ 275619 w 765082"/>
                <a:gd name="connsiteY14" fmla="*/ 1141775 h 1163565"/>
                <a:gd name="connsiteX15" fmla="*/ 297412 w 765082"/>
                <a:gd name="connsiteY15" fmla="*/ 1148061 h 1163565"/>
                <a:gd name="connsiteX16" fmla="*/ 303558 w 765082"/>
                <a:gd name="connsiteY16" fmla="*/ 1152112 h 1163565"/>
                <a:gd name="connsiteX17" fmla="*/ 305374 w 765082"/>
                <a:gd name="connsiteY17" fmla="*/ 1128364 h 1163565"/>
                <a:gd name="connsiteX18" fmla="*/ 313616 w 765082"/>
                <a:gd name="connsiteY18" fmla="*/ 1089528 h 1163565"/>
                <a:gd name="connsiteX19" fmla="*/ 321719 w 765082"/>
                <a:gd name="connsiteY19" fmla="*/ 1074301 h 1163565"/>
                <a:gd name="connsiteX20" fmla="*/ 337365 w 765082"/>
                <a:gd name="connsiteY20" fmla="*/ 1030577 h 1163565"/>
                <a:gd name="connsiteX21" fmla="*/ 453033 w 765082"/>
                <a:gd name="connsiteY21" fmla="*/ 659403 h 1163565"/>
                <a:gd name="connsiteX22" fmla="*/ 514639 w 765082"/>
                <a:gd name="connsiteY22" fmla="*/ 446226 h 1163565"/>
                <a:gd name="connsiteX23" fmla="*/ 538667 w 765082"/>
                <a:gd name="connsiteY23" fmla="*/ 365063 h 1163565"/>
                <a:gd name="connsiteX24" fmla="*/ 548586 w 765082"/>
                <a:gd name="connsiteY24" fmla="*/ 329859 h 1163565"/>
                <a:gd name="connsiteX25" fmla="*/ 566467 w 765082"/>
                <a:gd name="connsiteY25" fmla="*/ 313654 h 1163565"/>
                <a:gd name="connsiteX26" fmla="*/ 671099 w 765082"/>
                <a:gd name="connsiteY26" fmla="*/ 277333 h 1163565"/>
                <a:gd name="connsiteX27" fmla="*/ 715662 w 765082"/>
                <a:gd name="connsiteY27" fmla="*/ 249394 h 1163565"/>
                <a:gd name="connsiteX28" fmla="*/ 724044 w 765082"/>
                <a:gd name="connsiteY28" fmla="*/ 225925 h 1163565"/>
                <a:gd name="connsiteX29" fmla="*/ 708259 w 765082"/>
                <a:gd name="connsiteY29" fmla="*/ 222991 h 1163565"/>
                <a:gd name="connsiteX30" fmla="*/ 691775 w 765082"/>
                <a:gd name="connsiteY30" fmla="*/ 217962 h 1163565"/>
                <a:gd name="connsiteX31" fmla="*/ 724323 w 765082"/>
                <a:gd name="connsiteY31" fmla="*/ 188207 h 1163565"/>
                <a:gd name="connsiteX32" fmla="*/ 748072 w 765082"/>
                <a:gd name="connsiteY32" fmla="*/ 161944 h 1163565"/>
                <a:gd name="connsiteX33" fmla="*/ 743602 w 765082"/>
                <a:gd name="connsiteY33" fmla="*/ 159150 h 1163565"/>
                <a:gd name="connsiteX34" fmla="*/ 736197 w 765082"/>
                <a:gd name="connsiteY34" fmla="*/ 160966 h 1163565"/>
                <a:gd name="connsiteX35" fmla="*/ 741367 w 765082"/>
                <a:gd name="connsiteY35" fmla="*/ 146019 h 1163565"/>
                <a:gd name="connsiteX36" fmla="*/ 746954 w 765082"/>
                <a:gd name="connsiteY36" fmla="*/ 139732 h 1163565"/>
                <a:gd name="connsiteX37" fmla="*/ 745837 w 765082"/>
                <a:gd name="connsiteY37" fmla="*/ 117660 h 1163565"/>
                <a:gd name="connsiteX38" fmla="*/ 752542 w 765082"/>
                <a:gd name="connsiteY38" fmla="*/ 102434 h 1163565"/>
                <a:gd name="connsiteX39" fmla="*/ 763299 w 765082"/>
                <a:gd name="connsiteY39" fmla="*/ 82736 h 1163565"/>
                <a:gd name="connsiteX40" fmla="*/ 751286 w 765082"/>
                <a:gd name="connsiteY40" fmla="*/ 49349 h 1163565"/>
                <a:gd name="connsiteX41" fmla="*/ 707839 w 765082"/>
                <a:gd name="connsiteY41" fmla="*/ 10094 h 1163565"/>
                <a:gd name="connsiteX42" fmla="*/ 692753 w 765082"/>
                <a:gd name="connsiteY42" fmla="*/ 4925 h 1163565"/>
                <a:gd name="connsiteX43" fmla="*/ 673335 w 765082"/>
                <a:gd name="connsiteY43" fmla="*/ 36 h 1163565"/>
                <a:gd name="connsiteX44" fmla="*/ 475245 w 765082"/>
                <a:gd name="connsiteY44" fmla="*/ 32306 h 1163565"/>
                <a:gd name="connsiteX45" fmla="*/ 3909 w 765082"/>
                <a:gd name="connsiteY45" fmla="*/ 127299 h 1163565"/>
                <a:gd name="connsiteX46" fmla="*/ -2 w 765082"/>
                <a:gd name="connsiteY46" fmla="*/ 137777 h 1163565"/>
                <a:gd name="connsiteX47" fmla="*/ 42605 w 765082"/>
                <a:gd name="connsiteY47" fmla="*/ 249534 h 1163565"/>
                <a:gd name="connsiteX48" fmla="*/ 46796 w 765082"/>
                <a:gd name="connsiteY48" fmla="*/ 260710 h 116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65082" h="1163565">
                  <a:moveTo>
                    <a:pt x="46796" y="260710"/>
                  </a:moveTo>
                  <a:cubicBezTo>
                    <a:pt x="48473" y="264481"/>
                    <a:pt x="49870" y="267415"/>
                    <a:pt x="50987" y="269371"/>
                  </a:cubicBezTo>
                  <a:cubicBezTo>
                    <a:pt x="52462" y="272106"/>
                    <a:pt x="53589" y="275016"/>
                    <a:pt x="54340" y="278032"/>
                  </a:cubicBezTo>
                  <a:cubicBezTo>
                    <a:pt x="63725" y="303186"/>
                    <a:pt x="75613" y="327335"/>
                    <a:pt x="89823" y="350115"/>
                  </a:cubicBezTo>
                  <a:cubicBezTo>
                    <a:pt x="97984" y="360381"/>
                    <a:pt x="110890" y="365671"/>
                    <a:pt x="123909" y="364085"/>
                  </a:cubicBezTo>
                  <a:cubicBezTo>
                    <a:pt x="125864" y="364085"/>
                    <a:pt x="147377" y="359894"/>
                    <a:pt x="188309" y="351792"/>
                  </a:cubicBezTo>
                  <a:cubicBezTo>
                    <a:pt x="205271" y="348324"/>
                    <a:pt x="222445" y="345990"/>
                    <a:pt x="239717" y="344807"/>
                  </a:cubicBezTo>
                  <a:cubicBezTo>
                    <a:pt x="246562" y="344807"/>
                    <a:pt x="250194" y="345785"/>
                    <a:pt x="250334" y="348718"/>
                  </a:cubicBezTo>
                  <a:cubicBezTo>
                    <a:pt x="251545" y="374236"/>
                    <a:pt x="222814" y="497961"/>
                    <a:pt x="164141" y="719892"/>
                  </a:cubicBezTo>
                  <a:cubicBezTo>
                    <a:pt x="105469" y="941823"/>
                    <a:pt x="76645" y="1072485"/>
                    <a:pt x="77669" y="1111880"/>
                  </a:cubicBezTo>
                  <a:cubicBezTo>
                    <a:pt x="77669" y="1122636"/>
                    <a:pt x="80463" y="1128923"/>
                    <a:pt x="84514" y="1130739"/>
                  </a:cubicBezTo>
                  <a:cubicBezTo>
                    <a:pt x="88565" y="1132555"/>
                    <a:pt x="116924" y="1138422"/>
                    <a:pt x="169729" y="1148620"/>
                  </a:cubicBezTo>
                  <a:cubicBezTo>
                    <a:pt x="222534" y="1158818"/>
                    <a:pt x="251312" y="1163707"/>
                    <a:pt x="256201" y="1163428"/>
                  </a:cubicBezTo>
                  <a:cubicBezTo>
                    <a:pt x="261091" y="1163148"/>
                    <a:pt x="261929" y="1160075"/>
                    <a:pt x="261649" y="1154208"/>
                  </a:cubicBezTo>
                  <a:cubicBezTo>
                    <a:pt x="261370" y="1148340"/>
                    <a:pt x="265840" y="1143172"/>
                    <a:pt x="275619" y="1141775"/>
                  </a:cubicBezTo>
                  <a:cubicBezTo>
                    <a:pt x="283486" y="1139786"/>
                    <a:pt x="291813" y="1142188"/>
                    <a:pt x="297412" y="1148061"/>
                  </a:cubicBezTo>
                  <a:cubicBezTo>
                    <a:pt x="299507" y="1150855"/>
                    <a:pt x="301602" y="1152252"/>
                    <a:pt x="303558" y="1152112"/>
                  </a:cubicBezTo>
                  <a:cubicBezTo>
                    <a:pt x="305514" y="1151973"/>
                    <a:pt x="306073" y="1143172"/>
                    <a:pt x="305374" y="1128364"/>
                  </a:cubicBezTo>
                  <a:cubicBezTo>
                    <a:pt x="304257" y="1107689"/>
                    <a:pt x="307051" y="1094697"/>
                    <a:pt x="313616" y="1089528"/>
                  </a:cubicBezTo>
                  <a:cubicBezTo>
                    <a:pt x="318098" y="1085622"/>
                    <a:pt x="320983" y="1080201"/>
                    <a:pt x="321719" y="1074301"/>
                  </a:cubicBezTo>
                  <a:cubicBezTo>
                    <a:pt x="321719" y="1073324"/>
                    <a:pt x="326887" y="1058655"/>
                    <a:pt x="337365" y="1030577"/>
                  </a:cubicBezTo>
                  <a:cubicBezTo>
                    <a:pt x="373313" y="943965"/>
                    <a:pt x="411870" y="820240"/>
                    <a:pt x="453033" y="659403"/>
                  </a:cubicBezTo>
                  <a:cubicBezTo>
                    <a:pt x="477806" y="565341"/>
                    <a:pt x="498342" y="494282"/>
                    <a:pt x="514639" y="446226"/>
                  </a:cubicBezTo>
                  <a:cubicBezTo>
                    <a:pt x="527352" y="406133"/>
                    <a:pt x="535315" y="379172"/>
                    <a:pt x="538667" y="365063"/>
                  </a:cubicBezTo>
                  <a:cubicBezTo>
                    <a:pt x="540877" y="353046"/>
                    <a:pt x="544197" y="341261"/>
                    <a:pt x="548586" y="329859"/>
                  </a:cubicBezTo>
                  <a:cubicBezTo>
                    <a:pt x="552902" y="322882"/>
                    <a:pt x="559100" y="317265"/>
                    <a:pt x="566467" y="313654"/>
                  </a:cubicBezTo>
                  <a:cubicBezTo>
                    <a:pt x="599621" y="297058"/>
                    <a:pt x="634794" y="284848"/>
                    <a:pt x="671099" y="277333"/>
                  </a:cubicBezTo>
                  <a:cubicBezTo>
                    <a:pt x="695407" y="271187"/>
                    <a:pt x="710354" y="261967"/>
                    <a:pt x="715662" y="249394"/>
                  </a:cubicBezTo>
                  <a:cubicBezTo>
                    <a:pt x="719904" y="242166"/>
                    <a:pt x="722748" y="234205"/>
                    <a:pt x="724044" y="225925"/>
                  </a:cubicBezTo>
                  <a:cubicBezTo>
                    <a:pt x="723346" y="223550"/>
                    <a:pt x="718177" y="222572"/>
                    <a:pt x="708259" y="222991"/>
                  </a:cubicBezTo>
                  <a:cubicBezTo>
                    <a:pt x="698340" y="223410"/>
                    <a:pt x="692054" y="221874"/>
                    <a:pt x="691775" y="217962"/>
                  </a:cubicBezTo>
                  <a:cubicBezTo>
                    <a:pt x="691775" y="211117"/>
                    <a:pt x="702252" y="201199"/>
                    <a:pt x="724323" y="188207"/>
                  </a:cubicBezTo>
                  <a:cubicBezTo>
                    <a:pt x="740668" y="179546"/>
                    <a:pt x="748631" y="170745"/>
                    <a:pt x="748072" y="161944"/>
                  </a:cubicBezTo>
                  <a:cubicBezTo>
                    <a:pt x="748072" y="159988"/>
                    <a:pt x="746535" y="159010"/>
                    <a:pt x="743602" y="159150"/>
                  </a:cubicBezTo>
                  <a:cubicBezTo>
                    <a:pt x="741033" y="159221"/>
                    <a:pt x="738508" y="159840"/>
                    <a:pt x="736197" y="160966"/>
                  </a:cubicBezTo>
                  <a:cubicBezTo>
                    <a:pt x="730331" y="162224"/>
                    <a:pt x="732146" y="157334"/>
                    <a:pt x="741367" y="146019"/>
                  </a:cubicBezTo>
                  <a:lnTo>
                    <a:pt x="746954" y="139732"/>
                  </a:lnTo>
                  <a:cubicBezTo>
                    <a:pt x="758969" y="124366"/>
                    <a:pt x="758689" y="116962"/>
                    <a:pt x="745837" y="117660"/>
                  </a:cubicBezTo>
                  <a:cubicBezTo>
                    <a:pt x="738992" y="117660"/>
                    <a:pt x="741227" y="112911"/>
                    <a:pt x="752542" y="102434"/>
                  </a:cubicBezTo>
                  <a:cubicBezTo>
                    <a:pt x="763858" y="91956"/>
                    <a:pt x="767350" y="85391"/>
                    <a:pt x="763299" y="82736"/>
                  </a:cubicBezTo>
                  <a:cubicBezTo>
                    <a:pt x="759247" y="80082"/>
                    <a:pt x="754219" y="68767"/>
                    <a:pt x="751286" y="49349"/>
                  </a:cubicBezTo>
                  <a:cubicBezTo>
                    <a:pt x="745977" y="21410"/>
                    <a:pt x="731448" y="8977"/>
                    <a:pt x="707839" y="10094"/>
                  </a:cubicBezTo>
                  <a:cubicBezTo>
                    <a:pt x="698060" y="10094"/>
                    <a:pt x="693032" y="8977"/>
                    <a:pt x="692753" y="4925"/>
                  </a:cubicBezTo>
                  <a:cubicBezTo>
                    <a:pt x="692473" y="874"/>
                    <a:pt x="686047" y="-662"/>
                    <a:pt x="673335" y="36"/>
                  </a:cubicBezTo>
                  <a:cubicBezTo>
                    <a:pt x="657596" y="874"/>
                    <a:pt x="591566" y="11631"/>
                    <a:pt x="475245" y="32306"/>
                  </a:cubicBezTo>
                  <a:cubicBezTo>
                    <a:pt x="171452" y="87253"/>
                    <a:pt x="14340" y="118918"/>
                    <a:pt x="3909" y="127299"/>
                  </a:cubicBezTo>
                  <a:cubicBezTo>
                    <a:pt x="826" y="129841"/>
                    <a:pt x="-665" y="133836"/>
                    <a:pt x="-2" y="137777"/>
                  </a:cubicBezTo>
                  <a:cubicBezTo>
                    <a:pt x="-2" y="146717"/>
                    <a:pt x="14666" y="183877"/>
                    <a:pt x="42605" y="249534"/>
                  </a:cubicBezTo>
                  <a:cubicBezTo>
                    <a:pt x="43723" y="253445"/>
                    <a:pt x="45399" y="256798"/>
                    <a:pt x="46796" y="260710"/>
                  </a:cubicBezTo>
                  <a:close/>
                </a:path>
              </a:pathLst>
            </a:custGeom>
            <a:grpFill/>
            <a:ln w="13953" cap="flat">
              <a:noFill/>
              <a:prstDash val="solid"/>
              <a:miter/>
            </a:ln>
          </p:spPr>
          <p:txBody>
            <a:bodyPr rtlCol="0" anchor="ctr"/>
            <a:lstStyle/>
            <a:p>
              <a:endParaRPr lang="en-GB"/>
            </a:p>
          </p:txBody>
        </p:sp>
        <p:sp>
          <p:nvSpPr>
            <p:cNvPr id="17" name="Graphic 14">
              <a:extLst>
                <a:ext uri="{FF2B5EF4-FFF2-40B4-BE49-F238E27FC236}">
                  <a16:creationId xmlns:a16="http://schemas.microsoft.com/office/drawing/2014/main" id="{7182D69A-4792-4DBA-AD53-E9947A5A0649}"/>
                </a:ext>
              </a:extLst>
            </p:cNvPr>
            <p:cNvSpPr/>
            <p:nvPr/>
          </p:nvSpPr>
          <p:spPr>
            <a:xfrm>
              <a:off x="5315685" y="1780906"/>
              <a:ext cx="962420" cy="1199875"/>
            </a:xfrm>
            <a:custGeom>
              <a:avLst/>
              <a:gdLst>
                <a:gd name="connsiteX0" fmla="*/ 225114 w 962420"/>
                <a:gd name="connsiteY0" fmla="*/ 1175442 h 1199875"/>
                <a:gd name="connsiteX1" fmla="*/ 245510 w 962420"/>
                <a:gd name="connsiteY1" fmla="*/ 1169994 h 1199875"/>
                <a:gd name="connsiteX2" fmla="*/ 275684 w 962420"/>
                <a:gd name="connsiteY2" fmla="*/ 1094558 h 1199875"/>
                <a:gd name="connsiteX3" fmla="*/ 328350 w 962420"/>
                <a:gd name="connsiteY3" fmla="*/ 880263 h 1199875"/>
                <a:gd name="connsiteX4" fmla="*/ 365929 w 962420"/>
                <a:gd name="connsiteY4" fmla="*/ 745316 h 1199875"/>
                <a:gd name="connsiteX5" fmla="*/ 418455 w 962420"/>
                <a:gd name="connsiteY5" fmla="*/ 704106 h 1199875"/>
                <a:gd name="connsiteX6" fmla="*/ 465114 w 962420"/>
                <a:gd name="connsiteY6" fmla="*/ 690136 h 1199875"/>
                <a:gd name="connsiteX7" fmla="*/ 509537 w 962420"/>
                <a:gd name="connsiteY7" fmla="*/ 676167 h 1199875"/>
                <a:gd name="connsiteX8" fmla="*/ 563041 w 962420"/>
                <a:gd name="connsiteY8" fmla="*/ 667506 h 1199875"/>
                <a:gd name="connsiteX9" fmla="*/ 570583 w 962420"/>
                <a:gd name="connsiteY9" fmla="*/ 668623 h 1199875"/>
                <a:gd name="connsiteX10" fmla="*/ 568069 w 962420"/>
                <a:gd name="connsiteY10" fmla="*/ 677703 h 1199875"/>
                <a:gd name="connsiteX11" fmla="*/ 559827 w 962420"/>
                <a:gd name="connsiteY11" fmla="*/ 705643 h 1199875"/>
                <a:gd name="connsiteX12" fmla="*/ 548931 w 962420"/>
                <a:gd name="connsiteY12" fmla="*/ 739589 h 1199875"/>
                <a:gd name="connsiteX13" fmla="*/ 459106 w 962420"/>
                <a:gd name="connsiteY13" fmla="*/ 1094697 h 1199875"/>
                <a:gd name="connsiteX14" fmla="*/ 454217 w 962420"/>
                <a:gd name="connsiteY14" fmla="*/ 1143731 h 1199875"/>
                <a:gd name="connsiteX15" fmla="*/ 471539 w 962420"/>
                <a:gd name="connsiteY15" fmla="*/ 1164964 h 1199875"/>
                <a:gd name="connsiteX16" fmla="*/ 538035 w 962420"/>
                <a:gd name="connsiteY16" fmla="*/ 1180052 h 1199875"/>
                <a:gd name="connsiteX17" fmla="*/ 610537 w 962420"/>
                <a:gd name="connsiteY17" fmla="*/ 1194440 h 1199875"/>
                <a:gd name="connsiteX18" fmla="*/ 612074 w 962420"/>
                <a:gd name="connsiteY18" fmla="*/ 1194440 h 1199875"/>
                <a:gd name="connsiteX19" fmla="*/ 624087 w 962420"/>
                <a:gd name="connsiteY19" fmla="*/ 1198212 h 1199875"/>
                <a:gd name="connsiteX20" fmla="*/ 624087 w 962420"/>
                <a:gd name="connsiteY20" fmla="*/ 1199749 h 1199875"/>
                <a:gd name="connsiteX21" fmla="*/ 633447 w 962420"/>
                <a:gd name="connsiteY21" fmla="*/ 1181449 h 1199875"/>
                <a:gd name="connsiteX22" fmla="*/ 656916 w 962420"/>
                <a:gd name="connsiteY22" fmla="*/ 1149179 h 1199875"/>
                <a:gd name="connsiteX23" fmla="*/ 665577 w 962420"/>
                <a:gd name="connsiteY23" fmla="*/ 1145128 h 1199875"/>
                <a:gd name="connsiteX24" fmla="*/ 670885 w 962420"/>
                <a:gd name="connsiteY24" fmla="*/ 1145128 h 1199875"/>
                <a:gd name="connsiteX25" fmla="*/ 673958 w 962420"/>
                <a:gd name="connsiteY25" fmla="*/ 1149458 h 1199875"/>
                <a:gd name="connsiteX26" fmla="*/ 675216 w 962420"/>
                <a:gd name="connsiteY26" fmla="*/ 1158259 h 1199875"/>
                <a:gd name="connsiteX27" fmla="*/ 676752 w 962420"/>
                <a:gd name="connsiteY27" fmla="*/ 1161053 h 1199875"/>
                <a:gd name="connsiteX28" fmla="*/ 690723 w 962420"/>
                <a:gd name="connsiteY28" fmla="*/ 1107130 h 1199875"/>
                <a:gd name="connsiteX29" fmla="*/ 703435 w 962420"/>
                <a:gd name="connsiteY29" fmla="*/ 1051252 h 1199875"/>
                <a:gd name="connsiteX30" fmla="*/ 715448 w 962420"/>
                <a:gd name="connsiteY30" fmla="*/ 1041054 h 1199875"/>
                <a:gd name="connsiteX31" fmla="*/ 721316 w 962420"/>
                <a:gd name="connsiteY31" fmla="*/ 1041054 h 1199875"/>
                <a:gd name="connsiteX32" fmla="*/ 727323 w 962420"/>
                <a:gd name="connsiteY32" fmla="*/ 1041054 h 1199875"/>
                <a:gd name="connsiteX33" fmla="*/ 738778 w 962420"/>
                <a:gd name="connsiteY33" fmla="*/ 1035326 h 1199875"/>
                <a:gd name="connsiteX34" fmla="*/ 746322 w 962420"/>
                <a:gd name="connsiteY34" fmla="*/ 1007387 h 1199875"/>
                <a:gd name="connsiteX35" fmla="*/ 756519 w 962420"/>
                <a:gd name="connsiteY35" fmla="*/ 946200 h 1199875"/>
                <a:gd name="connsiteX36" fmla="*/ 783202 w 962420"/>
                <a:gd name="connsiteY36" fmla="*/ 832487 h 1199875"/>
                <a:gd name="connsiteX37" fmla="*/ 805274 w 962420"/>
                <a:gd name="connsiteY37" fmla="*/ 742662 h 1199875"/>
                <a:gd name="connsiteX38" fmla="*/ 821898 w 962420"/>
                <a:gd name="connsiteY38" fmla="*/ 689997 h 1199875"/>
                <a:gd name="connsiteX39" fmla="*/ 830559 w 962420"/>
                <a:gd name="connsiteY39" fmla="*/ 658565 h 1199875"/>
                <a:gd name="connsiteX40" fmla="*/ 839640 w 962420"/>
                <a:gd name="connsiteY40" fmla="*/ 602686 h 1199875"/>
                <a:gd name="connsiteX41" fmla="*/ 853608 w 962420"/>
                <a:gd name="connsiteY41" fmla="*/ 532838 h 1199875"/>
                <a:gd name="connsiteX42" fmla="*/ 872747 w 962420"/>
                <a:gd name="connsiteY42" fmla="*/ 443013 h 1199875"/>
                <a:gd name="connsiteX43" fmla="*/ 894400 w 962420"/>
                <a:gd name="connsiteY43" fmla="*/ 374003 h 1199875"/>
                <a:gd name="connsiteX44" fmla="*/ 937426 w 962420"/>
                <a:gd name="connsiteY44" fmla="*/ 232770 h 1199875"/>
                <a:gd name="connsiteX45" fmla="*/ 949999 w 962420"/>
                <a:gd name="connsiteY45" fmla="*/ 189185 h 1199875"/>
                <a:gd name="connsiteX46" fmla="*/ 962153 w 962420"/>
                <a:gd name="connsiteY46" fmla="*/ 135262 h 1199875"/>
                <a:gd name="connsiteX47" fmla="*/ 962153 w 962420"/>
                <a:gd name="connsiteY47" fmla="*/ 130792 h 1199875"/>
                <a:gd name="connsiteX48" fmla="*/ 962153 w 962420"/>
                <a:gd name="connsiteY48" fmla="*/ 126461 h 1199875"/>
                <a:gd name="connsiteX49" fmla="*/ 938964 w 962420"/>
                <a:gd name="connsiteY49" fmla="*/ 92794 h 1199875"/>
                <a:gd name="connsiteX50" fmla="*/ 856542 w 962420"/>
                <a:gd name="connsiteY50" fmla="*/ 57870 h 1199875"/>
                <a:gd name="connsiteX51" fmla="*/ 768114 w 962420"/>
                <a:gd name="connsiteY51" fmla="*/ 34262 h 1199875"/>
                <a:gd name="connsiteX52" fmla="*/ 754145 w 962420"/>
                <a:gd name="connsiteY52" fmla="*/ 42364 h 1199875"/>
                <a:gd name="connsiteX53" fmla="*/ 697428 w 962420"/>
                <a:gd name="connsiteY53" fmla="*/ 234586 h 1199875"/>
                <a:gd name="connsiteX54" fmla="*/ 638197 w 962420"/>
                <a:gd name="connsiteY54" fmla="*/ 437286 h 1199875"/>
                <a:gd name="connsiteX55" fmla="*/ 614448 w 962420"/>
                <a:gd name="connsiteY55" fmla="*/ 463549 h 1199875"/>
                <a:gd name="connsiteX56" fmla="*/ 510234 w 962420"/>
                <a:gd name="connsiteY56" fmla="*/ 494003 h 1199875"/>
                <a:gd name="connsiteX57" fmla="*/ 405602 w 962420"/>
                <a:gd name="connsiteY57" fmla="*/ 517052 h 1199875"/>
                <a:gd name="connsiteX58" fmla="*/ 402669 w 962420"/>
                <a:gd name="connsiteY58" fmla="*/ 517052 h 1199875"/>
                <a:gd name="connsiteX59" fmla="*/ 401691 w 962420"/>
                <a:gd name="connsiteY59" fmla="*/ 512023 h 1199875"/>
                <a:gd name="connsiteX60" fmla="*/ 405043 w 962420"/>
                <a:gd name="connsiteY60" fmla="*/ 505178 h 1199875"/>
                <a:gd name="connsiteX61" fmla="*/ 416079 w 962420"/>
                <a:gd name="connsiteY61" fmla="*/ 460196 h 1199875"/>
                <a:gd name="connsiteX62" fmla="*/ 444018 w 962420"/>
                <a:gd name="connsiteY62" fmla="*/ 328742 h 1199875"/>
                <a:gd name="connsiteX63" fmla="*/ 454915 w 962420"/>
                <a:gd name="connsiteY63" fmla="*/ 280826 h 1199875"/>
                <a:gd name="connsiteX64" fmla="*/ 472657 w 962420"/>
                <a:gd name="connsiteY64" fmla="*/ 222153 h 1199875"/>
                <a:gd name="connsiteX65" fmla="*/ 486627 w 962420"/>
                <a:gd name="connsiteY65" fmla="*/ 156356 h 1199875"/>
                <a:gd name="connsiteX66" fmla="*/ 491376 w 962420"/>
                <a:gd name="connsiteY66" fmla="*/ 132468 h 1199875"/>
                <a:gd name="connsiteX67" fmla="*/ 494588 w 962420"/>
                <a:gd name="connsiteY67" fmla="*/ 123528 h 1199875"/>
                <a:gd name="connsiteX68" fmla="*/ 491376 w 962420"/>
                <a:gd name="connsiteY68" fmla="*/ 105088 h 1199875"/>
                <a:gd name="connsiteX69" fmla="*/ 483413 w 962420"/>
                <a:gd name="connsiteY69" fmla="*/ 92934 h 1199875"/>
                <a:gd name="connsiteX70" fmla="*/ 475032 w 962420"/>
                <a:gd name="connsiteY70" fmla="*/ 74215 h 1199875"/>
                <a:gd name="connsiteX71" fmla="*/ 455753 w 962420"/>
                <a:gd name="connsiteY71" fmla="*/ 56613 h 1199875"/>
                <a:gd name="connsiteX72" fmla="*/ 379619 w 962420"/>
                <a:gd name="connsiteY72" fmla="*/ 28674 h 1199875"/>
                <a:gd name="connsiteX73" fmla="*/ 276104 w 962420"/>
                <a:gd name="connsiteY73" fmla="*/ -104 h 1199875"/>
                <a:gd name="connsiteX74" fmla="*/ 254451 w 962420"/>
                <a:gd name="connsiteY74" fmla="*/ 12748 h 1199875"/>
                <a:gd name="connsiteX75" fmla="*/ 170633 w 962420"/>
                <a:gd name="connsiteY75" fmla="*/ 306949 h 1199875"/>
                <a:gd name="connsiteX76" fmla="*/ 126908 w 962420"/>
                <a:gd name="connsiteY76" fmla="*/ 493304 h 1199875"/>
                <a:gd name="connsiteX77" fmla="*/ 95057 w 962420"/>
                <a:gd name="connsiteY77" fmla="*/ 622942 h 1199875"/>
                <a:gd name="connsiteX78" fmla="*/ 67118 w 962420"/>
                <a:gd name="connsiteY78" fmla="*/ 739589 h 1199875"/>
                <a:gd name="connsiteX79" fmla="*/ 31216 w 962420"/>
                <a:gd name="connsiteY79" fmla="*/ 890880 h 1199875"/>
                <a:gd name="connsiteX80" fmla="*/ -76 w 962420"/>
                <a:gd name="connsiteY80" fmla="*/ 1059633 h 1199875"/>
                <a:gd name="connsiteX81" fmla="*/ 4254 w 962420"/>
                <a:gd name="connsiteY81" fmla="*/ 1087573 h 1199875"/>
                <a:gd name="connsiteX82" fmla="*/ 19482 w 962420"/>
                <a:gd name="connsiteY82" fmla="*/ 1097212 h 1199875"/>
                <a:gd name="connsiteX83" fmla="*/ 54546 w 962420"/>
                <a:gd name="connsiteY83" fmla="*/ 1116071 h 1199875"/>
                <a:gd name="connsiteX84" fmla="*/ 138364 w 962420"/>
                <a:gd name="connsiteY84" fmla="*/ 1159237 h 1199875"/>
                <a:gd name="connsiteX85" fmla="*/ 225115 w 962420"/>
                <a:gd name="connsiteY85" fmla="*/ 1175442 h 119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962420" h="1199875">
                  <a:moveTo>
                    <a:pt x="225114" y="1175442"/>
                  </a:moveTo>
                  <a:cubicBezTo>
                    <a:pt x="232279" y="1175494"/>
                    <a:pt x="239325" y="1173612"/>
                    <a:pt x="245510" y="1169994"/>
                  </a:cubicBezTo>
                  <a:cubicBezTo>
                    <a:pt x="251285" y="1166827"/>
                    <a:pt x="261342" y="1141682"/>
                    <a:pt x="275684" y="1094558"/>
                  </a:cubicBezTo>
                  <a:cubicBezTo>
                    <a:pt x="297312" y="1024189"/>
                    <a:pt x="314896" y="952641"/>
                    <a:pt x="328350" y="880263"/>
                  </a:cubicBezTo>
                  <a:cubicBezTo>
                    <a:pt x="335455" y="833945"/>
                    <a:pt x="348071" y="788641"/>
                    <a:pt x="365929" y="745316"/>
                  </a:cubicBezTo>
                  <a:cubicBezTo>
                    <a:pt x="374575" y="723001"/>
                    <a:pt x="394723" y="707194"/>
                    <a:pt x="418455" y="704106"/>
                  </a:cubicBezTo>
                  <a:cubicBezTo>
                    <a:pt x="434834" y="702874"/>
                    <a:pt x="450752" y="698108"/>
                    <a:pt x="465114" y="690136"/>
                  </a:cubicBezTo>
                  <a:cubicBezTo>
                    <a:pt x="479085" y="683148"/>
                    <a:pt x="494081" y="678433"/>
                    <a:pt x="509537" y="676167"/>
                  </a:cubicBezTo>
                  <a:cubicBezTo>
                    <a:pt x="527132" y="671955"/>
                    <a:pt x="545016" y="669060"/>
                    <a:pt x="563041" y="667506"/>
                  </a:cubicBezTo>
                  <a:cubicBezTo>
                    <a:pt x="567929" y="667505"/>
                    <a:pt x="570444" y="667505"/>
                    <a:pt x="570583" y="668623"/>
                  </a:cubicBezTo>
                  <a:lnTo>
                    <a:pt x="568069" y="677703"/>
                  </a:lnTo>
                  <a:cubicBezTo>
                    <a:pt x="566393" y="683570"/>
                    <a:pt x="563599" y="692930"/>
                    <a:pt x="559827" y="705643"/>
                  </a:cubicBezTo>
                  <a:cubicBezTo>
                    <a:pt x="556055" y="718355"/>
                    <a:pt x="552423" y="729531"/>
                    <a:pt x="548931" y="739589"/>
                  </a:cubicBezTo>
                  <a:cubicBezTo>
                    <a:pt x="511330" y="855888"/>
                    <a:pt x="481325" y="974507"/>
                    <a:pt x="459106" y="1094697"/>
                  </a:cubicBezTo>
                  <a:cubicBezTo>
                    <a:pt x="456141" y="1110881"/>
                    <a:pt x="454506" y="1127280"/>
                    <a:pt x="454217" y="1143731"/>
                  </a:cubicBezTo>
                  <a:cubicBezTo>
                    <a:pt x="454217" y="1157700"/>
                    <a:pt x="460642" y="1165523"/>
                    <a:pt x="471539" y="1164964"/>
                  </a:cubicBezTo>
                  <a:cubicBezTo>
                    <a:pt x="474472" y="1164964"/>
                    <a:pt x="496684" y="1169854"/>
                    <a:pt x="538035" y="1180052"/>
                  </a:cubicBezTo>
                  <a:cubicBezTo>
                    <a:pt x="561774" y="1186799"/>
                    <a:pt x="586020" y="1191611"/>
                    <a:pt x="610537" y="1194440"/>
                  </a:cubicBezTo>
                  <a:lnTo>
                    <a:pt x="612074" y="1194440"/>
                  </a:lnTo>
                  <a:cubicBezTo>
                    <a:pt x="619757" y="1192066"/>
                    <a:pt x="623808" y="1193323"/>
                    <a:pt x="624087" y="1198212"/>
                  </a:cubicBezTo>
                  <a:lnTo>
                    <a:pt x="624087" y="1199749"/>
                  </a:lnTo>
                  <a:lnTo>
                    <a:pt x="633447" y="1181449"/>
                  </a:lnTo>
                  <a:cubicBezTo>
                    <a:pt x="637365" y="1168332"/>
                    <a:pt x="645645" y="1156947"/>
                    <a:pt x="656916" y="1149179"/>
                  </a:cubicBezTo>
                  <a:cubicBezTo>
                    <a:pt x="659673" y="1147567"/>
                    <a:pt x="662572" y="1146210"/>
                    <a:pt x="665577" y="1145128"/>
                  </a:cubicBezTo>
                  <a:cubicBezTo>
                    <a:pt x="667260" y="1144344"/>
                    <a:pt x="669202" y="1144344"/>
                    <a:pt x="670885" y="1145128"/>
                  </a:cubicBezTo>
                  <a:cubicBezTo>
                    <a:pt x="672392" y="1146160"/>
                    <a:pt x="673482" y="1147696"/>
                    <a:pt x="673958" y="1149458"/>
                  </a:cubicBezTo>
                  <a:cubicBezTo>
                    <a:pt x="674657" y="1152345"/>
                    <a:pt x="675079" y="1155292"/>
                    <a:pt x="675216" y="1158259"/>
                  </a:cubicBezTo>
                  <a:cubicBezTo>
                    <a:pt x="675290" y="1159372"/>
                    <a:pt x="675853" y="1160395"/>
                    <a:pt x="676752" y="1161053"/>
                  </a:cubicBezTo>
                  <a:cubicBezTo>
                    <a:pt x="678709" y="1161053"/>
                    <a:pt x="683318" y="1143032"/>
                    <a:pt x="690723" y="1107130"/>
                  </a:cubicBezTo>
                  <a:cubicBezTo>
                    <a:pt x="697009" y="1076257"/>
                    <a:pt x="701340" y="1057538"/>
                    <a:pt x="703435" y="1051252"/>
                  </a:cubicBezTo>
                  <a:cubicBezTo>
                    <a:pt x="704728" y="1045560"/>
                    <a:pt x="709622" y="1041405"/>
                    <a:pt x="715448" y="1041054"/>
                  </a:cubicBezTo>
                  <a:lnTo>
                    <a:pt x="721316" y="1041054"/>
                  </a:lnTo>
                  <a:lnTo>
                    <a:pt x="727323" y="1041054"/>
                  </a:lnTo>
                  <a:cubicBezTo>
                    <a:pt x="731907" y="1041409"/>
                    <a:pt x="736313" y="1039207"/>
                    <a:pt x="738778" y="1035326"/>
                  </a:cubicBezTo>
                  <a:cubicBezTo>
                    <a:pt x="742148" y="1026265"/>
                    <a:pt x="744674" y="1016913"/>
                    <a:pt x="746322" y="1007387"/>
                  </a:cubicBezTo>
                  <a:cubicBezTo>
                    <a:pt x="751335" y="987293"/>
                    <a:pt x="754746" y="966833"/>
                    <a:pt x="756519" y="946200"/>
                  </a:cubicBezTo>
                  <a:cubicBezTo>
                    <a:pt x="759593" y="929343"/>
                    <a:pt x="768487" y="891439"/>
                    <a:pt x="783202" y="832487"/>
                  </a:cubicBezTo>
                  <a:cubicBezTo>
                    <a:pt x="798010" y="773535"/>
                    <a:pt x="805274" y="743640"/>
                    <a:pt x="805274" y="742662"/>
                  </a:cubicBezTo>
                  <a:cubicBezTo>
                    <a:pt x="808098" y="724362"/>
                    <a:pt x="813704" y="706602"/>
                    <a:pt x="821898" y="689997"/>
                  </a:cubicBezTo>
                  <a:cubicBezTo>
                    <a:pt x="828265" y="680804"/>
                    <a:pt x="831320" y="669721"/>
                    <a:pt x="830559" y="658565"/>
                  </a:cubicBezTo>
                  <a:cubicBezTo>
                    <a:pt x="830343" y="639555"/>
                    <a:pt x="833415" y="620650"/>
                    <a:pt x="839640" y="602686"/>
                  </a:cubicBezTo>
                  <a:cubicBezTo>
                    <a:pt x="842898" y="588717"/>
                    <a:pt x="847555" y="565434"/>
                    <a:pt x="853608" y="532838"/>
                  </a:cubicBezTo>
                  <a:cubicBezTo>
                    <a:pt x="859895" y="500009"/>
                    <a:pt x="866181" y="469975"/>
                    <a:pt x="872747" y="443013"/>
                  </a:cubicBezTo>
                  <a:cubicBezTo>
                    <a:pt x="878212" y="419496"/>
                    <a:pt x="885450" y="396427"/>
                    <a:pt x="894400" y="374003"/>
                  </a:cubicBezTo>
                  <a:cubicBezTo>
                    <a:pt x="912074" y="328006"/>
                    <a:pt x="926453" y="280809"/>
                    <a:pt x="937426" y="232770"/>
                  </a:cubicBezTo>
                  <a:cubicBezTo>
                    <a:pt x="940333" y="217902"/>
                    <a:pt x="944540" y="203317"/>
                    <a:pt x="949999" y="189185"/>
                  </a:cubicBezTo>
                  <a:cubicBezTo>
                    <a:pt x="956313" y="171797"/>
                    <a:pt x="960396" y="153678"/>
                    <a:pt x="962153" y="135262"/>
                  </a:cubicBezTo>
                  <a:cubicBezTo>
                    <a:pt x="961997" y="133776"/>
                    <a:pt x="961997" y="132278"/>
                    <a:pt x="962153" y="130792"/>
                  </a:cubicBezTo>
                  <a:cubicBezTo>
                    <a:pt x="962300" y="129352"/>
                    <a:pt x="962300" y="127901"/>
                    <a:pt x="962153" y="126461"/>
                  </a:cubicBezTo>
                  <a:cubicBezTo>
                    <a:pt x="960492" y="112085"/>
                    <a:pt x="951803" y="99471"/>
                    <a:pt x="938964" y="92794"/>
                  </a:cubicBezTo>
                  <a:cubicBezTo>
                    <a:pt x="912834" y="78208"/>
                    <a:pt x="885198" y="66498"/>
                    <a:pt x="856542" y="57870"/>
                  </a:cubicBezTo>
                  <a:cubicBezTo>
                    <a:pt x="827877" y="47228"/>
                    <a:pt x="798270" y="39323"/>
                    <a:pt x="768114" y="34262"/>
                  </a:cubicBezTo>
                  <a:cubicBezTo>
                    <a:pt x="762587" y="35060"/>
                    <a:pt x="757582" y="37963"/>
                    <a:pt x="754145" y="42364"/>
                  </a:cubicBezTo>
                  <a:cubicBezTo>
                    <a:pt x="749488" y="47486"/>
                    <a:pt x="730583" y="111560"/>
                    <a:pt x="697428" y="234586"/>
                  </a:cubicBezTo>
                  <a:cubicBezTo>
                    <a:pt x="664273" y="357612"/>
                    <a:pt x="644529" y="425179"/>
                    <a:pt x="638197" y="437286"/>
                  </a:cubicBezTo>
                  <a:cubicBezTo>
                    <a:pt x="633704" y="448616"/>
                    <a:pt x="625271" y="457942"/>
                    <a:pt x="614448" y="463549"/>
                  </a:cubicBezTo>
                  <a:cubicBezTo>
                    <a:pt x="580391" y="475900"/>
                    <a:pt x="545583" y="486072"/>
                    <a:pt x="510234" y="494003"/>
                  </a:cubicBezTo>
                  <a:cubicBezTo>
                    <a:pt x="475876" y="503880"/>
                    <a:pt x="440929" y="511578"/>
                    <a:pt x="405602" y="517052"/>
                  </a:cubicBezTo>
                  <a:lnTo>
                    <a:pt x="402669" y="517052"/>
                  </a:lnTo>
                  <a:cubicBezTo>
                    <a:pt x="401502" y="515655"/>
                    <a:pt x="401133" y="513757"/>
                    <a:pt x="401691" y="512023"/>
                  </a:cubicBezTo>
                  <a:cubicBezTo>
                    <a:pt x="402016" y="509432"/>
                    <a:pt x="403196" y="507023"/>
                    <a:pt x="405043" y="505178"/>
                  </a:cubicBezTo>
                  <a:cubicBezTo>
                    <a:pt x="410241" y="490598"/>
                    <a:pt x="413939" y="475526"/>
                    <a:pt x="416079" y="460196"/>
                  </a:cubicBezTo>
                  <a:cubicBezTo>
                    <a:pt x="420550" y="431418"/>
                    <a:pt x="429863" y="387600"/>
                    <a:pt x="444018" y="328742"/>
                  </a:cubicBezTo>
                  <a:cubicBezTo>
                    <a:pt x="449298" y="313190"/>
                    <a:pt x="452949" y="297132"/>
                    <a:pt x="454915" y="280826"/>
                  </a:cubicBezTo>
                  <a:cubicBezTo>
                    <a:pt x="459025" y="260768"/>
                    <a:pt x="464964" y="241128"/>
                    <a:pt x="472657" y="222153"/>
                  </a:cubicBezTo>
                  <a:cubicBezTo>
                    <a:pt x="481489" y="201320"/>
                    <a:pt x="486233" y="178982"/>
                    <a:pt x="486627" y="156356"/>
                  </a:cubicBezTo>
                  <a:cubicBezTo>
                    <a:pt x="485788" y="140710"/>
                    <a:pt x="487465" y="132748"/>
                    <a:pt x="491376" y="132468"/>
                  </a:cubicBezTo>
                  <a:cubicBezTo>
                    <a:pt x="495288" y="132189"/>
                    <a:pt x="494450" y="129395"/>
                    <a:pt x="494588" y="123528"/>
                  </a:cubicBezTo>
                  <a:cubicBezTo>
                    <a:pt x="494715" y="117232"/>
                    <a:pt x="493624" y="110970"/>
                    <a:pt x="491376" y="105088"/>
                  </a:cubicBezTo>
                  <a:cubicBezTo>
                    <a:pt x="490149" y="100263"/>
                    <a:pt x="487347" y="95985"/>
                    <a:pt x="483413" y="92934"/>
                  </a:cubicBezTo>
                  <a:cubicBezTo>
                    <a:pt x="478384" y="91258"/>
                    <a:pt x="475590" y="84972"/>
                    <a:pt x="475032" y="74215"/>
                  </a:cubicBezTo>
                  <a:cubicBezTo>
                    <a:pt x="471274" y="65965"/>
                    <a:pt x="464310" y="59607"/>
                    <a:pt x="455753" y="56613"/>
                  </a:cubicBezTo>
                  <a:cubicBezTo>
                    <a:pt x="445136" y="51864"/>
                    <a:pt x="419711" y="42644"/>
                    <a:pt x="379619" y="28674"/>
                  </a:cubicBezTo>
                  <a:cubicBezTo>
                    <a:pt x="319456" y="8930"/>
                    <a:pt x="284951" y="-662"/>
                    <a:pt x="276104" y="-104"/>
                  </a:cubicBezTo>
                  <a:cubicBezTo>
                    <a:pt x="267465" y="1132"/>
                    <a:pt x="259674" y="5757"/>
                    <a:pt x="254451" y="12748"/>
                  </a:cubicBezTo>
                  <a:cubicBezTo>
                    <a:pt x="241506" y="26346"/>
                    <a:pt x="213566" y="124412"/>
                    <a:pt x="170633" y="306949"/>
                  </a:cubicBezTo>
                  <a:cubicBezTo>
                    <a:pt x="161786" y="347927"/>
                    <a:pt x="147211" y="410045"/>
                    <a:pt x="126908" y="493304"/>
                  </a:cubicBezTo>
                  <a:cubicBezTo>
                    <a:pt x="106605" y="576563"/>
                    <a:pt x="95988" y="619776"/>
                    <a:pt x="95057" y="622942"/>
                  </a:cubicBezTo>
                  <a:cubicBezTo>
                    <a:pt x="93381" y="629927"/>
                    <a:pt x="84067" y="668809"/>
                    <a:pt x="67118" y="739589"/>
                  </a:cubicBezTo>
                  <a:cubicBezTo>
                    <a:pt x="50494" y="810555"/>
                    <a:pt x="39179" y="860845"/>
                    <a:pt x="31216" y="890880"/>
                  </a:cubicBezTo>
                  <a:cubicBezTo>
                    <a:pt x="9237" y="982614"/>
                    <a:pt x="-1194" y="1038865"/>
                    <a:pt x="-76" y="1059633"/>
                  </a:cubicBezTo>
                  <a:cubicBezTo>
                    <a:pt x="-374" y="1069134"/>
                    <a:pt x="1095" y="1078608"/>
                    <a:pt x="4254" y="1087573"/>
                  </a:cubicBezTo>
                  <a:cubicBezTo>
                    <a:pt x="7965" y="1092557"/>
                    <a:pt x="13389" y="1095990"/>
                    <a:pt x="19482" y="1097212"/>
                  </a:cubicBezTo>
                  <a:cubicBezTo>
                    <a:pt x="32216" y="1101320"/>
                    <a:pt x="44097" y="1107711"/>
                    <a:pt x="54546" y="1116071"/>
                  </a:cubicBezTo>
                  <a:cubicBezTo>
                    <a:pt x="79757" y="1135232"/>
                    <a:pt x="108123" y="1149840"/>
                    <a:pt x="138364" y="1159237"/>
                  </a:cubicBezTo>
                  <a:cubicBezTo>
                    <a:pt x="166077" y="1169791"/>
                    <a:pt x="195461" y="1175280"/>
                    <a:pt x="225115" y="1175442"/>
                  </a:cubicBezTo>
                  <a:close/>
                </a:path>
              </a:pathLst>
            </a:custGeom>
            <a:grpFill/>
            <a:ln w="13953" cap="flat">
              <a:noFill/>
              <a:prstDash val="solid"/>
              <a:miter/>
            </a:ln>
          </p:spPr>
          <p:txBody>
            <a:bodyPr rtlCol="0" anchor="ctr"/>
            <a:lstStyle/>
            <a:p>
              <a:endParaRPr lang="en-GB"/>
            </a:p>
          </p:txBody>
        </p:sp>
        <p:sp>
          <p:nvSpPr>
            <p:cNvPr id="18" name="Graphic 14">
              <a:extLst>
                <a:ext uri="{FF2B5EF4-FFF2-40B4-BE49-F238E27FC236}">
                  <a16:creationId xmlns:a16="http://schemas.microsoft.com/office/drawing/2014/main" id="{7182D69A-4792-4DBA-AD53-E9947A5A0649}"/>
                </a:ext>
              </a:extLst>
            </p:cNvPr>
            <p:cNvSpPr/>
            <p:nvPr/>
          </p:nvSpPr>
          <p:spPr>
            <a:xfrm>
              <a:off x="293608" y="3380562"/>
              <a:ext cx="1501568" cy="1408096"/>
            </a:xfrm>
            <a:custGeom>
              <a:avLst/>
              <a:gdLst>
                <a:gd name="connsiteX0" fmla="*/ 891318 w 1501568"/>
                <a:gd name="connsiteY0" fmla="*/ 1294331 h 1408096"/>
                <a:gd name="connsiteX1" fmla="*/ 951807 w 1501568"/>
                <a:gd name="connsiteY1" fmla="*/ 1309418 h 1408096"/>
                <a:gd name="connsiteX2" fmla="*/ 973041 w 1501568"/>
                <a:gd name="connsiteY2" fmla="*/ 1299220 h 1408096"/>
                <a:gd name="connsiteX3" fmla="*/ 998186 w 1501568"/>
                <a:gd name="connsiteY3" fmla="*/ 1259966 h 1408096"/>
                <a:gd name="connsiteX4" fmla="*/ 1033390 w 1501568"/>
                <a:gd name="connsiteY4" fmla="*/ 1202970 h 1408096"/>
                <a:gd name="connsiteX5" fmla="*/ 1063285 w 1501568"/>
                <a:gd name="connsiteY5" fmla="*/ 1149745 h 1408096"/>
                <a:gd name="connsiteX6" fmla="*/ 1102400 w 1501568"/>
                <a:gd name="connsiteY6" fmla="*/ 1082551 h 1408096"/>
                <a:gd name="connsiteX7" fmla="*/ 1141515 w 1501568"/>
                <a:gd name="connsiteY7" fmla="*/ 1015497 h 1408096"/>
                <a:gd name="connsiteX8" fmla="*/ 1226590 w 1501568"/>
                <a:gd name="connsiteY8" fmla="*/ 852052 h 1408096"/>
                <a:gd name="connsiteX9" fmla="*/ 1308172 w 1501568"/>
                <a:gd name="connsiteY9" fmla="*/ 710260 h 1408096"/>
                <a:gd name="connsiteX10" fmla="*/ 1336950 w 1501568"/>
                <a:gd name="connsiteY10" fmla="*/ 652705 h 1408096"/>
                <a:gd name="connsiteX11" fmla="*/ 1363771 w 1501568"/>
                <a:gd name="connsiteY11" fmla="*/ 595150 h 1408096"/>
                <a:gd name="connsiteX12" fmla="*/ 1377741 w 1501568"/>
                <a:gd name="connsiteY12" fmla="*/ 553242 h 1408096"/>
                <a:gd name="connsiteX13" fmla="*/ 1387799 w 1501568"/>
                <a:gd name="connsiteY13" fmla="*/ 501973 h 1408096"/>
                <a:gd name="connsiteX14" fmla="*/ 1393247 w 1501568"/>
                <a:gd name="connsiteY14" fmla="*/ 467328 h 1408096"/>
                <a:gd name="connsiteX15" fmla="*/ 1385844 w 1501568"/>
                <a:gd name="connsiteY15" fmla="*/ 464115 h 1408096"/>
                <a:gd name="connsiteX16" fmla="*/ 1359022 w 1501568"/>
                <a:gd name="connsiteY16" fmla="*/ 505325 h 1408096"/>
                <a:gd name="connsiteX17" fmla="*/ 1346170 w 1501568"/>
                <a:gd name="connsiteY17" fmla="*/ 538573 h 1408096"/>
                <a:gd name="connsiteX18" fmla="*/ 1339045 w 1501568"/>
                <a:gd name="connsiteY18" fmla="*/ 506303 h 1408096"/>
                <a:gd name="connsiteX19" fmla="*/ 1346030 w 1501568"/>
                <a:gd name="connsiteY19" fmla="*/ 466071 h 1408096"/>
                <a:gd name="connsiteX20" fmla="*/ 1373969 w 1501568"/>
                <a:gd name="connsiteY20" fmla="*/ 394127 h 1408096"/>
                <a:gd name="connsiteX21" fmla="*/ 1413364 w 1501568"/>
                <a:gd name="connsiteY21" fmla="*/ 332381 h 1408096"/>
                <a:gd name="connsiteX22" fmla="*/ 1419650 w 1501568"/>
                <a:gd name="connsiteY22" fmla="*/ 313942 h 1408096"/>
                <a:gd name="connsiteX23" fmla="*/ 1461559 w 1501568"/>
                <a:gd name="connsiteY23" fmla="*/ 219367 h 1408096"/>
                <a:gd name="connsiteX24" fmla="*/ 1501373 w 1501568"/>
                <a:gd name="connsiteY24" fmla="*/ 112359 h 1408096"/>
                <a:gd name="connsiteX25" fmla="*/ 1477345 w 1501568"/>
                <a:gd name="connsiteY25" fmla="*/ 68355 h 1408096"/>
                <a:gd name="connsiteX26" fmla="*/ 1357206 w 1501568"/>
                <a:gd name="connsiteY26" fmla="*/ 20160 h 1408096"/>
                <a:gd name="connsiteX27" fmla="*/ 1303143 w 1501568"/>
                <a:gd name="connsiteY27" fmla="*/ 60951 h 1408096"/>
                <a:gd name="connsiteX28" fmla="*/ 1290634 w 1501568"/>
                <a:gd name="connsiteY28" fmla="*/ 76242 h 1408096"/>
                <a:gd name="connsiteX29" fmla="*/ 1283167 w 1501568"/>
                <a:gd name="connsiteY29" fmla="*/ 74921 h 1408096"/>
                <a:gd name="connsiteX30" fmla="*/ 1267660 w 1501568"/>
                <a:gd name="connsiteY30" fmla="*/ 72965 h 1408096"/>
                <a:gd name="connsiteX31" fmla="*/ 1098069 w 1501568"/>
                <a:gd name="connsiteY31" fmla="*/ 369540 h 1408096"/>
                <a:gd name="connsiteX32" fmla="*/ 989106 w 1501568"/>
                <a:gd name="connsiteY32" fmla="*/ 576012 h 1408096"/>
                <a:gd name="connsiteX33" fmla="*/ 947197 w 1501568"/>
                <a:gd name="connsiteY33" fmla="*/ 650610 h 1408096"/>
                <a:gd name="connsiteX34" fmla="*/ 944962 w 1501568"/>
                <a:gd name="connsiteY34" fmla="*/ 570983 h 1408096"/>
                <a:gd name="connsiteX35" fmla="*/ 954321 w 1501568"/>
                <a:gd name="connsiteY35" fmla="*/ 329727 h 1408096"/>
                <a:gd name="connsiteX36" fmla="*/ 957953 w 1501568"/>
                <a:gd name="connsiteY36" fmla="*/ 222720 h 1408096"/>
                <a:gd name="connsiteX37" fmla="*/ 957954 w 1501568"/>
                <a:gd name="connsiteY37" fmla="*/ 175642 h 1408096"/>
                <a:gd name="connsiteX38" fmla="*/ 922750 w 1501568"/>
                <a:gd name="connsiteY38" fmla="*/ 159437 h 1408096"/>
                <a:gd name="connsiteX39" fmla="*/ 786267 w 1501568"/>
                <a:gd name="connsiteY39" fmla="*/ 110124 h 1408096"/>
                <a:gd name="connsiteX40" fmla="*/ 683450 w 1501568"/>
                <a:gd name="connsiteY40" fmla="*/ 82185 h 1408096"/>
                <a:gd name="connsiteX41" fmla="*/ 654533 w 1501568"/>
                <a:gd name="connsiteY41" fmla="*/ 84560 h 1408096"/>
                <a:gd name="connsiteX42" fmla="*/ 637490 w 1501568"/>
                <a:gd name="connsiteY42" fmla="*/ 104536 h 1408096"/>
                <a:gd name="connsiteX43" fmla="*/ 466502 w 1501568"/>
                <a:gd name="connsiteY43" fmla="*/ 444557 h 1408096"/>
                <a:gd name="connsiteX44" fmla="*/ 410623 w 1501568"/>
                <a:gd name="connsiteY44" fmla="*/ 550587 h 1408096"/>
                <a:gd name="connsiteX45" fmla="*/ 405594 w 1501568"/>
                <a:gd name="connsiteY45" fmla="*/ 523765 h 1408096"/>
                <a:gd name="connsiteX46" fmla="*/ 403359 w 1501568"/>
                <a:gd name="connsiteY46" fmla="*/ 444138 h 1408096"/>
                <a:gd name="connsiteX47" fmla="*/ 408807 w 1501568"/>
                <a:gd name="connsiteY47" fmla="*/ 300810 h 1408096"/>
                <a:gd name="connsiteX48" fmla="*/ 414116 w 1501568"/>
                <a:gd name="connsiteY48" fmla="*/ 191986 h 1408096"/>
                <a:gd name="connsiteX49" fmla="*/ 413138 w 1501568"/>
                <a:gd name="connsiteY49" fmla="*/ 103279 h 1408096"/>
                <a:gd name="connsiteX50" fmla="*/ 367038 w 1501568"/>
                <a:gd name="connsiteY50" fmla="*/ 85677 h 1408096"/>
                <a:gd name="connsiteX51" fmla="*/ 109018 w 1501568"/>
                <a:gd name="connsiteY51" fmla="*/ -96 h 1408096"/>
                <a:gd name="connsiteX52" fmla="*/ 89880 w 1501568"/>
                <a:gd name="connsiteY52" fmla="*/ 15410 h 1408096"/>
                <a:gd name="connsiteX53" fmla="*/ 56632 w 1501568"/>
                <a:gd name="connsiteY53" fmla="*/ 393708 h 1408096"/>
                <a:gd name="connsiteX54" fmla="*/ 24782 w 1501568"/>
                <a:gd name="connsiteY54" fmla="*/ 835288 h 1408096"/>
                <a:gd name="connsiteX55" fmla="*/ 55 w 1501568"/>
                <a:gd name="connsiteY55" fmla="*/ 1238452 h 1408096"/>
                <a:gd name="connsiteX56" fmla="*/ 2151 w 1501568"/>
                <a:gd name="connsiteY56" fmla="*/ 1245577 h 1408096"/>
                <a:gd name="connsiteX57" fmla="*/ 2151 w 1501568"/>
                <a:gd name="connsiteY57" fmla="*/ 1249209 h 1408096"/>
                <a:gd name="connsiteX58" fmla="*/ 125363 w 1501568"/>
                <a:gd name="connsiteY58" fmla="*/ 1322549 h 1408096"/>
                <a:gd name="connsiteX59" fmla="*/ 270647 w 1501568"/>
                <a:gd name="connsiteY59" fmla="*/ 1402176 h 1408096"/>
                <a:gd name="connsiteX60" fmla="*/ 299844 w 1501568"/>
                <a:gd name="connsiteY60" fmla="*/ 1407904 h 1408096"/>
                <a:gd name="connsiteX61" fmla="*/ 320379 w 1501568"/>
                <a:gd name="connsiteY61" fmla="*/ 1383317 h 1408096"/>
                <a:gd name="connsiteX62" fmla="*/ 330437 w 1501568"/>
                <a:gd name="connsiteY62" fmla="*/ 1368370 h 1408096"/>
                <a:gd name="connsiteX63" fmla="*/ 369273 w 1501568"/>
                <a:gd name="connsiteY63" fmla="*/ 1312491 h 1408096"/>
                <a:gd name="connsiteX64" fmla="*/ 453929 w 1501568"/>
                <a:gd name="connsiteY64" fmla="*/ 1163296 h 1408096"/>
                <a:gd name="connsiteX65" fmla="*/ 526990 w 1501568"/>
                <a:gd name="connsiteY65" fmla="*/ 1031003 h 1408096"/>
                <a:gd name="connsiteX66" fmla="*/ 563590 w 1501568"/>
                <a:gd name="connsiteY66" fmla="*/ 967581 h 1408096"/>
                <a:gd name="connsiteX67" fmla="*/ 575046 w 1501568"/>
                <a:gd name="connsiteY67" fmla="*/ 945229 h 1408096"/>
                <a:gd name="connsiteX68" fmla="*/ 590552 w 1501568"/>
                <a:gd name="connsiteY68" fmla="*/ 911981 h 1408096"/>
                <a:gd name="connsiteX69" fmla="*/ 607874 w 1501568"/>
                <a:gd name="connsiteY69" fmla="*/ 878454 h 1408096"/>
                <a:gd name="connsiteX70" fmla="*/ 629946 w 1501568"/>
                <a:gd name="connsiteY70" fmla="*/ 813915 h 1408096"/>
                <a:gd name="connsiteX71" fmla="*/ 647688 w 1501568"/>
                <a:gd name="connsiteY71" fmla="*/ 985043 h 1408096"/>
                <a:gd name="connsiteX72" fmla="*/ 656489 w 1501568"/>
                <a:gd name="connsiteY72" fmla="*/ 1158406 h 1408096"/>
                <a:gd name="connsiteX73" fmla="*/ 679259 w 1501568"/>
                <a:gd name="connsiteY73" fmla="*/ 1177125 h 1408096"/>
                <a:gd name="connsiteX74" fmla="*/ 784451 w 1501568"/>
                <a:gd name="connsiteY74" fmla="*/ 1234261 h 1408096"/>
                <a:gd name="connsiteX75" fmla="*/ 891318 w 1501568"/>
                <a:gd name="connsiteY75" fmla="*/ 1294331 h 1408096"/>
                <a:gd name="connsiteX76" fmla="*/ 1273248 w 1501568"/>
                <a:gd name="connsiteY76" fmla="*/ 116131 h 1408096"/>
                <a:gd name="connsiteX77" fmla="*/ 1277015 w 1501568"/>
                <a:gd name="connsiteY77" fmla="*/ 119624 h 1408096"/>
                <a:gd name="connsiteX78" fmla="*/ 1273522 w 1501568"/>
                <a:gd name="connsiteY78" fmla="*/ 123390 h 1408096"/>
                <a:gd name="connsiteX79" fmla="*/ 1269756 w 1501568"/>
                <a:gd name="connsiteY79" fmla="*/ 119903 h 1408096"/>
                <a:gd name="connsiteX80" fmla="*/ 1272550 w 1501568"/>
                <a:gd name="connsiteY80" fmla="*/ 116131 h 140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501568" h="1408096">
                  <a:moveTo>
                    <a:pt x="891318" y="1294331"/>
                  </a:moveTo>
                  <a:cubicBezTo>
                    <a:pt x="900399" y="1305925"/>
                    <a:pt x="920515" y="1310955"/>
                    <a:pt x="951807" y="1309418"/>
                  </a:cubicBezTo>
                  <a:cubicBezTo>
                    <a:pt x="965777" y="1308580"/>
                    <a:pt x="973320" y="1305227"/>
                    <a:pt x="973041" y="1299220"/>
                  </a:cubicBezTo>
                  <a:cubicBezTo>
                    <a:pt x="972761" y="1293213"/>
                    <a:pt x="981143" y="1281199"/>
                    <a:pt x="998186" y="1259966"/>
                  </a:cubicBezTo>
                  <a:cubicBezTo>
                    <a:pt x="1011399" y="1241921"/>
                    <a:pt x="1023170" y="1222863"/>
                    <a:pt x="1033390" y="1202970"/>
                  </a:cubicBezTo>
                  <a:cubicBezTo>
                    <a:pt x="1047359" y="1176287"/>
                    <a:pt x="1057557" y="1158546"/>
                    <a:pt x="1063285" y="1149745"/>
                  </a:cubicBezTo>
                  <a:cubicBezTo>
                    <a:pt x="1071108" y="1138569"/>
                    <a:pt x="1084099" y="1116078"/>
                    <a:pt x="1102400" y="1082551"/>
                  </a:cubicBezTo>
                  <a:cubicBezTo>
                    <a:pt x="1120700" y="1049024"/>
                    <a:pt x="1133552" y="1026672"/>
                    <a:pt x="1141515" y="1015497"/>
                  </a:cubicBezTo>
                  <a:cubicBezTo>
                    <a:pt x="1173968" y="963247"/>
                    <a:pt x="1202408" y="908608"/>
                    <a:pt x="1226590" y="852052"/>
                  </a:cubicBezTo>
                  <a:cubicBezTo>
                    <a:pt x="1263842" y="769259"/>
                    <a:pt x="1291036" y="721995"/>
                    <a:pt x="1308172" y="710260"/>
                  </a:cubicBezTo>
                  <a:cubicBezTo>
                    <a:pt x="1319523" y="692006"/>
                    <a:pt x="1329157" y="672738"/>
                    <a:pt x="1336950" y="652705"/>
                  </a:cubicBezTo>
                  <a:cubicBezTo>
                    <a:pt x="1344923" y="633084"/>
                    <a:pt x="1353874" y="613875"/>
                    <a:pt x="1363771" y="595150"/>
                  </a:cubicBezTo>
                  <a:cubicBezTo>
                    <a:pt x="1372155" y="582712"/>
                    <a:pt x="1376985" y="568222"/>
                    <a:pt x="1377741" y="553242"/>
                  </a:cubicBezTo>
                  <a:cubicBezTo>
                    <a:pt x="1377488" y="535638"/>
                    <a:pt x="1380914" y="518176"/>
                    <a:pt x="1387799" y="501973"/>
                  </a:cubicBezTo>
                  <a:cubicBezTo>
                    <a:pt x="1393946" y="481158"/>
                    <a:pt x="1395762" y="469703"/>
                    <a:pt x="1393247" y="467328"/>
                  </a:cubicBezTo>
                  <a:cubicBezTo>
                    <a:pt x="1391308" y="465311"/>
                    <a:pt x="1388641" y="464154"/>
                    <a:pt x="1385844" y="464115"/>
                  </a:cubicBezTo>
                  <a:cubicBezTo>
                    <a:pt x="1374947" y="464115"/>
                    <a:pt x="1366007" y="478085"/>
                    <a:pt x="1359022" y="505325"/>
                  </a:cubicBezTo>
                  <a:cubicBezTo>
                    <a:pt x="1353993" y="527258"/>
                    <a:pt x="1349802" y="538294"/>
                    <a:pt x="1346170" y="538573"/>
                  </a:cubicBezTo>
                  <a:cubicBezTo>
                    <a:pt x="1331828" y="539318"/>
                    <a:pt x="1329453" y="528561"/>
                    <a:pt x="1339045" y="506303"/>
                  </a:cubicBezTo>
                  <a:cubicBezTo>
                    <a:pt x="1345143" y="493827"/>
                    <a:pt x="1347565" y="479873"/>
                    <a:pt x="1346030" y="466071"/>
                  </a:cubicBezTo>
                  <a:cubicBezTo>
                    <a:pt x="1346030" y="456758"/>
                    <a:pt x="1355343" y="432776"/>
                    <a:pt x="1373969" y="394127"/>
                  </a:cubicBezTo>
                  <a:cubicBezTo>
                    <a:pt x="1393108" y="355711"/>
                    <a:pt x="1406239" y="335035"/>
                    <a:pt x="1413364" y="332381"/>
                  </a:cubicBezTo>
                  <a:cubicBezTo>
                    <a:pt x="1418113" y="329774"/>
                    <a:pt x="1420209" y="323627"/>
                    <a:pt x="1419650" y="313942"/>
                  </a:cubicBezTo>
                  <a:cubicBezTo>
                    <a:pt x="1419650" y="306677"/>
                    <a:pt x="1433620" y="275245"/>
                    <a:pt x="1461559" y="219367"/>
                  </a:cubicBezTo>
                  <a:cubicBezTo>
                    <a:pt x="1489498" y="166142"/>
                    <a:pt x="1502211" y="130380"/>
                    <a:pt x="1501373" y="112359"/>
                  </a:cubicBezTo>
                  <a:cubicBezTo>
                    <a:pt x="1498770" y="95328"/>
                    <a:pt x="1490265" y="79753"/>
                    <a:pt x="1477345" y="68355"/>
                  </a:cubicBezTo>
                  <a:cubicBezTo>
                    <a:pt x="1446134" y="35701"/>
                    <a:pt x="1402332" y="18129"/>
                    <a:pt x="1357206" y="20160"/>
                  </a:cubicBezTo>
                  <a:cubicBezTo>
                    <a:pt x="1323586" y="21836"/>
                    <a:pt x="1305565" y="35433"/>
                    <a:pt x="1303143" y="60951"/>
                  </a:cubicBezTo>
                  <a:cubicBezTo>
                    <a:pt x="1303911" y="68628"/>
                    <a:pt x="1298311" y="75474"/>
                    <a:pt x="1290634" y="76242"/>
                  </a:cubicBezTo>
                  <a:cubicBezTo>
                    <a:pt x="1288071" y="76499"/>
                    <a:pt x="1285486" y="76041"/>
                    <a:pt x="1283167" y="74921"/>
                  </a:cubicBezTo>
                  <a:cubicBezTo>
                    <a:pt x="1278086" y="73699"/>
                    <a:pt x="1272886" y="73043"/>
                    <a:pt x="1267660" y="72965"/>
                  </a:cubicBezTo>
                  <a:cubicBezTo>
                    <a:pt x="1252015" y="73803"/>
                    <a:pt x="1195484" y="172662"/>
                    <a:pt x="1098069" y="369540"/>
                  </a:cubicBezTo>
                  <a:cubicBezTo>
                    <a:pt x="1065194" y="436502"/>
                    <a:pt x="1028873" y="505325"/>
                    <a:pt x="989106" y="576012"/>
                  </a:cubicBezTo>
                  <a:lnTo>
                    <a:pt x="947197" y="650610"/>
                  </a:lnTo>
                  <a:lnTo>
                    <a:pt x="944962" y="570983"/>
                  </a:lnTo>
                  <a:cubicBezTo>
                    <a:pt x="943989" y="490457"/>
                    <a:pt x="947113" y="409935"/>
                    <a:pt x="954321" y="329727"/>
                  </a:cubicBezTo>
                  <a:cubicBezTo>
                    <a:pt x="958507" y="294221"/>
                    <a:pt x="959722" y="258428"/>
                    <a:pt x="957953" y="222720"/>
                  </a:cubicBezTo>
                  <a:lnTo>
                    <a:pt x="957954" y="175642"/>
                  </a:lnTo>
                  <a:lnTo>
                    <a:pt x="922750" y="159437"/>
                  </a:lnTo>
                  <a:cubicBezTo>
                    <a:pt x="884473" y="143232"/>
                    <a:pt x="838979" y="126795"/>
                    <a:pt x="786267" y="110124"/>
                  </a:cubicBezTo>
                  <a:cubicBezTo>
                    <a:pt x="752744" y="98244"/>
                    <a:pt x="718375" y="88904"/>
                    <a:pt x="683450" y="82185"/>
                  </a:cubicBezTo>
                  <a:cubicBezTo>
                    <a:pt x="673746" y="81290"/>
                    <a:pt x="663961" y="82093"/>
                    <a:pt x="654533" y="84560"/>
                  </a:cubicBezTo>
                  <a:cubicBezTo>
                    <a:pt x="647218" y="89631"/>
                    <a:pt x="641346" y="96514"/>
                    <a:pt x="637490" y="104536"/>
                  </a:cubicBezTo>
                  <a:cubicBezTo>
                    <a:pt x="602845" y="158180"/>
                    <a:pt x="545849" y="271520"/>
                    <a:pt x="466502" y="444557"/>
                  </a:cubicBezTo>
                  <a:cubicBezTo>
                    <a:pt x="433813" y="514964"/>
                    <a:pt x="415187" y="550308"/>
                    <a:pt x="410623" y="550587"/>
                  </a:cubicBezTo>
                  <a:cubicBezTo>
                    <a:pt x="408202" y="550587"/>
                    <a:pt x="406525" y="541646"/>
                    <a:pt x="405594" y="523765"/>
                  </a:cubicBezTo>
                  <a:cubicBezTo>
                    <a:pt x="404057" y="493591"/>
                    <a:pt x="403359" y="467049"/>
                    <a:pt x="403359" y="444138"/>
                  </a:cubicBezTo>
                  <a:cubicBezTo>
                    <a:pt x="403359" y="356036"/>
                    <a:pt x="405175" y="308260"/>
                    <a:pt x="408807" y="300810"/>
                  </a:cubicBezTo>
                  <a:cubicBezTo>
                    <a:pt x="413991" y="264783"/>
                    <a:pt x="415769" y="228347"/>
                    <a:pt x="414116" y="191986"/>
                  </a:cubicBezTo>
                  <a:lnTo>
                    <a:pt x="413138" y="103279"/>
                  </a:lnTo>
                  <a:lnTo>
                    <a:pt x="367038" y="85677"/>
                  </a:lnTo>
                  <a:cubicBezTo>
                    <a:pt x="214676" y="27470"/>
                    <a:pt x="128669" y="-1121"/>
                    <a:pt x="109018" y="-96"/>
                  </a:cubicBezTo>
                  <a:cubicBezTo>
                    <a:pt x="99595" y="-637"/>
                    <a:pt x="91306" y="6079"/>
                    <a:pt x="89880" y="15410"/>
                  </a:cubicBezTo>
                  <a:cubicBezTo>
                    <a:pt x="82057" y="50707"/>
                    <a:pt x="70975" y="176806"/>
                    <a:pt x="56632" y="393708"/>
                  </a:cubicBezTo>
                  <a:cubicBezTo>
                    <a:pt x="45177" y="572892"/>
                    <a:pt x="34560" y="720086"/>
                    <a:pt x="24782" y="835288"/>
                  </a:cubicBezTo>
                  <a:cubicBezTo>
                    <a:pt x="6621" y="1070444"/>
                    <a:pt x="-1621" y="1204832"/>
                    <a:pt x="55" y="1238452"/>
                  </a:cubicBezTo>
                  <a:cubicBezTo>
                    <a:pt x="212" y="1240954"/>
                    <a:pt x="928" y="1243389"/>
                    <a:pt x="2151" y="1245577"/>
                  </a:cubicBezTo>
                  <a:lnTo>
                    <a:pt x="2151" y="1249209"/>
                  </a:lnTo>
                  <a:cubicBezTo>
                    <a:pt x="4665" y="1252748"/>
                    <a:pt x="45736" y="1277194"/>
                    <a:pt x="125363" y="1322549"/>
                  </a:cubicBezTo>
                  <a:cubicBezTo>
                    <a:pt x="204990" y="1367904"/>
                    <a:pt x="253418" y="1394446"/>
                    <a:pt x="270647" y="1402176"/>
                  </a:cubicBezTo>
                  <a:cubicBezTo>
                    <a:pt x="279779" y="1406400"/>
                    <a:pt x="289793" y="1408364"/>
                    <a:pt x="299844" y="1407904"/>
                  </a:cubicBezTo>
                  <a:cubicBezTo>
                    <a:pt x="313813" y="1407904"/>
                    <a:pt x="321217" y="1398963"/>
                    <a:pt x="320379" y="1383317"/>
                  </a:cubicBezTo>
                  <a:cubicBezTo>
                    <a:pt x="319642" y="1376550"/>
                    <a:pt x="323890" y="1370236"/>
                    <a:pt x="330437" y="1368370"/>
                  </a:cubicBezTo>
                  <a:cubicBezTo>
                    <a:pt x="346060" y="1351754"/>
                    <a:pt x="359146" y="1332926"/>
                    <a:pt x="369273" y="1312491"/>
                  </a:cubicBezTo>
                  <a:cubicBezTo>
                    <a:pt x="409785" y="1233144"/>
                    <a:pt x="438143" y="1183412"/>
                    <a:pt x="453929" y="1163296"/>
                  </a:cubicBezTo>
                  <a:cubicBezTo>
                    <a:pt x="482139" y="1121440"/>
                    <a:pt x="506588" y="1077170"/>
                    <a:pt x="526990" y="1031003"/>
                  </a:cubicBezTo>
                  <a:cubicBezTo>
                    <a:pt x="542077" y="996544"/>
                    <a:pt x="554278" y="975404"/>
                    <a:pt x="563590" y="967581"/>
                  </a:cubicBezTo>
                  <a:cubicBezTo>
                    <a:pt x="570975" y="962575"/>
                    <a:pt x="575294" y="954147"/>
                    <a:pt x="575046" y="945229"/>
                  </a:cubicBezTo>
                  <a:cubicBezTo>
                    <a:pt x="577400" y="933039"/>
                    <a:pt x="582726" y="921619"/>
                    <a:pt x="590552" y="911981"/>
                  </a:cubicBezTo>
                  <a:cubicBezTo>
                    <a:pt x="598201" y="901878"/>
                    <a:pt x="604060" y="890538"/>
                    <a:pt x="607874" y="878454"/>
                  </a:cubicBezTo>
                  <a:cubicBezTo>
                    <a:pt x="615418" y="836546"/>
                    <a:pt x="622682" y="814334"/>
                    <a:pt x="629946" y="813915"/>
                  </a:cubicBezTo>
                  <a:cubicBezTo>
                    <a:pt x="637211" y="813496"/>
                    <a:pt x="641821" y="870631"/>
                    <a:pt x="647688" y="985043"/>
                  </a:cubicBezTo>
                  <a:lnTo>
                    <a:pt x="656489" y="1158406"/>
                  </a:lnTo>
                  <a:lnTo>
                    <a:pt x="679259" y="1177125"/>
                  </a:lnTo>
                  <a:cubicBezTo>
                    <a:pt x="685406" y="1181782"/>
                    <a:pt x="720470" y="1200827"/>
                    <a:pt x="784451" y="1234261"/>
                  </a:cubicBezTo>
                  <a:cubicBezTo>
                    <a:pt x="848432" y="1267695"/>
                    <a:pt x="884054" y="1287719"/>
                    <a:pt x="891318" y="1294331"/>
                  </a:cubicBezTo>
                  <a:close/>
                  <a:moveTo>
                    <a:pt x="1273248" y="116131"/>
                  </a:moveTo>
                  <a:cubicBezTo>
                    <a:pt x="1275253" y="116056"/>
                    <a:pt x="1276939" y="117619"/>
                    <a:pt x="1277015" y="119624"/>
                  </a:cubicBezTo>
                  <a:cubicBezTo>
                    <a:pt x="1277090" y="121629"/>
                    <a:pt x="1275527" y="123315"/>
                    <a:pt x="1273522" y="123390"/>
                  </a:cubicBezTo>
                  <a:cubicBezTo>
                    <a:pt x="1271520" y="123466"/>
                    <a:pt x="1269835" y="121906"/>
                    <a:pt x="1269756" y="119903"/>
                  </a:cubicBezTo>
                  <a:cubicBezTo>
                    <a:pt x="1268499" y="117528"/>
                    <a:pt x="1270035" y="116271"/>
                    <a:pt x="1272550" y="116131"/>
                  </a:cubicBezTo>
                  <a:close/>
                </a:path>
              </a:pathLst>
            </a:custGeom>
            <a:grpFill/>
            <a:ln w="13953" cap="flat">
              <a:noFill/>
              <a:prstDash val="solid"/>
              <a:miter/>
            </a:ln>
          </p:spPr>
          <p:txBody>
            <a:bodyPr rtlCol="0" anchor="ctr"/>
            <a:lstStyle/>
            <a:p>
              <a:endParaRPr lang="en-GB"/>
            </a:p>
          </p:txBody>
        </p:sp>
        <p:sp>
          <p:nvSpPr>
            <p:cNvPr id="19" name="Graphic 14">
              <a:extLst>
                <a:ext uri="{FF2B5EF4-FFF2-40B4-BE49-F238E27FC236}">
                  <a16:creationId xmlns:a16="http://schemas.microsoft.com/office/drawing/2014/main" id="{7182D69A-4792-4DBA-AD53-E9947A5A0649}"/>
                </a:ext>
              </a:extLst>
            </p:cNvPr>
            <p:cNvSpPr/>
            <p:nvPr/>
          </p:nvSpPr>
          <p:spPr>
            <a:xfrm>
              <a:off x="1614065" y="3298310"/>
              <a:ext cx="699602" cy="1467935"/>
            </a:xfrm>
            <a:custGeom>
              <a:avLst/>
              <a:gdLst>
                <a:gd name="connsiteX0" fmla="*/ 421891 w 699602"/>
                <a:gd name="connsiteY0" fmla="*/ 1036143 h 1467935"/>
                <a:gd name="connsiteX1" fmla="*/ 423428 w 699602"/>
                <a:gd name="connsiteY1" fmla="*/ 1030695 h 1467935"/>
                <a:gd name="connsiteX2" fmla="*/ 424964 w 699602"/>
                <a:gd name="connsiteY2" fmla="*/ 1025107 h 1467935"/>
                <a:gd name="connsiteX3" fmla="*/ 428038 w 699602"/>
                <a:gd name="connsiteY3" fmla="*/ 1014071 h 1467935"/>
                <a:gd name="connsiteX4" fmla="*/ 457514 w 699602"/>
                <a:gd name="connsiteY4" fmla="*/ 917541 h 1467935"/>
                <a:gd name="connsiteX5" fmla="*/ 492298 w 699602"/>
                <a:gd name="connsiteY5" fmla="*/ 817099 h 1467935"/>
                <a:gd name="connsiteX6" fmla="*/ 501378 w 699602"/>
                <a:gd name="connsiteY6" fmla="*/ 784131 h 1467935"/>
                <a:gd name="connsiteX7" fmla="*/ 520935 w 699602"/>
                <a:gd name="connsiteY7" fmla="*/ 705202 h 1467935"/>
                <a:gd name="connsiteX8" fmla="*/ 543567 w 699602"/>
                <a:gd name="connsiteY8" fmla="*/ 615378 h 1467935"/>
                <a:gd name="connsiteX9" fmla="*/ 579329 w 699602"/>
                <a:gd name="connsiteY9" fmla="*/ 499430 h 1467935"/>
                <a:gd name="connsiteX10" fmla="*/ 594695 w 699602"/>
                <a:gd name="connsiteY10" fmla="*/ 446206 h 1467935"/>
                <a:gd name="connsiteX11" fmla="*/ 621936 w 699602"/>
                <a:gd name="connsiteY11" fmla="*/ 377754 h 1467935"/>
                <a:gd name="connsiteX12" fmla="*/ 649037 w 699602"/>
                <a:gd name="connsiteY12" fmla="*/ 303994 h 1467935"/>
                <a:gd name="connsiteX13" fmla="*/ 656720 w 699602"/>
                <a:gd name="connsiteY13" fmla="*/ 277312 h 1467935"/>
                <a:gd name="connsiteX14" fmla="*/ 664264 w 699602"/>
                <a:gd name="connsiteY14" fmla="*/ 249373 h 1467935"/>
                <a:gd name="connsiteX15" fmla="*/ 679072 w 699602"/>
                <a:gd name="connsiteY15" fmla="*/ 219618 h 1467935"/>
                <a:gd name="connsiteX16" fmla="*/ 688152 w 699602"/>
                <a:gd name="connsiteY16" fmla="*/ 201876 h 1467935"/>
                <a:gd name="connsiteX17" fmla="*/ 693740 w 699602"/>
                <a:gd name="connsiteY17" fmla="*/ 187906 h 1467935"/>
                <a:gd name="connsiteX18" fmla="*/ 699188 w 699602"/>
                <a:gd name="connsiteY18" fmla="*/ 151446 h 1467935"/>
                <a:gd name="connsiteX19" fmla="*/ 690388 w 699602"/>
                <a:gd name="connsiteY19" fmla="*/ 121132 h 1467935"/>
                <a:gd name="connsiteX20" fmla="*/ 686196 w 699602"/>
                <a:gd name="connsiteY20" fmla="*/ 110515 h 1467935"/>
                <a:gd name="connsiteX21" fmla="*/ 677954 w 699602"/>
                <a:gd name="connsiteY21" fmla="*/ 90957 h 1467935"/>
                <a:gd name="connsiteX22" fmla="*/ 542449 w 699602"/>
                <a:gd name="connsiteY22" fmla="*/ 41784 h 1467935"/>
                <a:gd name="connsiteX23" fmla="*/ 405407 w 699602"/>
                <a:gd name="connsiteY23" fmla="*/ -125 h 1467935"/>
                <a:gd name="connsiteX24" fmla="*/ 363498 w 699602"/>
                <a:gd name="connsiteY24" fmla="*/ 94450 h 1467935"/>
                <a:gd name="connsiteX25" fmla="*/ 222265 w 699602"/>
                <a:gd name="connsiteY25" fmla="*/ 449279 h 1467935"/>
                <a:gd name="connsiteX26" fmla="*/ 151718 w 699602"/>
                <a:gd name="connsiteY26" fmla="*/ 662874 h 1467935"/>
                <a:gd name="connsiteX27" fmla="*/ 80892 w 699602"/>
                <a:gd name="connsiteY27" fmla="*/ 945341 h 1467935"/>
                <a:gd name="connsiteX28" fmla="*/ 11044 w 699602"/>
                <a:gd name="connsiteY28" fmla="*/ 1272929 h 1467935"/>
                <a:gd name="connsiteX29" fmla="*/ -132 w 699602"/>
                <a:gd name="connsiteY29" fmla="*/ 1374907 h 1467935"/>
                <a:gd name="connsiteX30" fmla="*/ 2243 w 699602"/>
                <a:gd name="connsiteY30" fmla="*/ 1385664 h 1467935"/>
                <a:gd name="connsiteX31" fmla="*/ 19426 w 699602"/>
                <a:gd name="connsiteY31" fmla="*/ 1368481 h 1467935"/>
                <a:gd name="connsiteX32" fmla="*/ 23896 w 699602"/>
                <a:gd name="connsiteY32" fmla="*/ 1350181 h 1467935"/>
                <a:gd name="connsiteX33" fmla="*/ 39262 w 699602"/>
                <a:gd name="connsiteY33" fmla="*/ 1367503 h 1467935"/>
                <a:gd name="connsiteX34" fmla="*/ 57004 w 699602"/>
                <a:gd name="connsiteY34" fmla="*/ 1395442 h 1467935"/>
                <a:gd name="connsiteX35" fmla="*/ 63150 w 699602"/>
                <a:gd name="connsiteY35" fmla="*/ 1407736 h 1467935"/>
                <a:gd name="connsiteX36" fmla="*/ 80473 w 699602"/>
                <a:gd name="connsiteY36" fmla="*/ 1430367 h 1467935"/>
                <a:gd name="connsiteX37" fmla="*/ 107015 w 699602"/>
                <a:gd name="connsiteY37" fmla="*/ 1452578 h 1467935"/>
                <a:gd name="connsiteX38" fmla="*/ 123639 w 699602"/>
                <a:gd name="connsiteY38" fmla="*/ 1459004 h 1467935"/>
                <a:gd name="connsiteX39" fmla="*/ 129506 w 699602"/>
                <a:gd name="connsiteY39" fmla="*/ 1467805 h 1467935"/>
                <a:gd name="connsiteX40" fmla="*/ 161776 w 699602"/>
                <a:gd name="connsiteY40" fmla="*/ 1425896 h 1467935"/>
                <a:gd name="connsiteX41" fmla="*/ 178540 w 699602"/>
                <a:gd name="connsiteY41" fmla="*/ 1399633 h 1467935"/>
                <a:gd name="connsiteX42" fmla="*/ 190553 w 699602"/>
                <a:gd name="connsiteY42" fmla="*/ 1384546 h 1467935"/>
                <a:gd name="connsiteX43" fmla="*/ 184128 w 699602"/>
                <a:gd name="connsiteY43" fmla="*/ 1401170 h 1467935"/>
                <a:gd name="connsiteX44" fmla="*/ 179518 w 699602"/>
                <a:gd name="connsiteY44" fmla="*/ 1417794 h 1467935"/>
                <a:gd name="connsiteX45" fmla="*/ 183429 w 699602"/>
                <a:gd name="connsiteY45" fmla="*/ 1422963 h 1467935"/>
                <a:gd name="connsiteX46" fmla="*/ 239308 w 699602"/>
                <a:gd name="connsiteY46" fmla="*/ 1371275 h 1467935"/>
                <a:gd name="connsiteX47" fmla="*/ 270600 w 699602"/>
                <a:gd name="connsiteY47" fmla="*/ 1346130 h 1467935"/>
                <a:gd name="connsiteX48" fmla="*/ 286944 w 699602"/>
                <a:gd name="connsiteY48" fmla="*/ 1348924 h 1467935"/>
                <a:gd name="connsiteX49" fmla="*/ 316979 w 699602"/>
                <a:gd name="connsiteY49" fmla="*/ 1332021 h 1467935"/>
                <a:gd name="connsiteX50" fmla="*/ 339051 w 699602"/>
                <a:gd name="connsiteY50" fmla="*/ 1287457 h 1467935"/>
                <a:gd name="connsiteX51" fmla="*/ 354418 w 699602"/>
                <a:gd name="connsiteY51" fmla="*/ 1249600 h 1467935"/>
                <a:gd name="connsiteX52" fmla="*/ 385570 w 699602"/>
                <a:gd name="connsiteY52" fmla="*/ 1169135 h 1467935"/>
                <a:gd name="connsiteX53" fmla="*/ 406385 w 699602"/>
                <a:gd name="connsiteY53" fmla="*/ 1098448 h 1467935"/>
                <a:gd name="connsiteX54" fmla="*/ 420354 w 699602"/>
                <a:gd name="connsiteY54" fmla="*/ 1043408 h 1467935"/>
                <a:gd name="connsiteX55" fmla="*/ 421891 w 699602"/>
                <a:gd name="connsiteY55" fmla="*/ 1036143 h 1467935"/>
                <a:gd name="connsiteX56" fmla="*/ 192929 w 699602"/>
                <a:gd name="connsiteY56" fmla="*/ 1375466 h 1467935"/>
                <a:gd name="connsiteX57" fmla="*/ 188657 w 699602"/>
                <a:gd name="connsiteY57" fmla="*/ 1372612 h 1467935"/>
                <a:gd name="connsiteX58" fmla="*/ 191511 w 699602"/>
                <a:gd name="connsiteY58" fmla="*/ 1368341 h 1467935"/>
                <a:gd name="connsiteX59" fmla="*/ 192929 w 699602"/>
                <a:gd name="connsiteY59" fmla="*/ 1368341 h 1467935"/>
                <a:gd name="connsiteX60" fmla="*/ 198656 w 699602"/>
                <a:gd name="connsiteY60" fmla="*/ 1371694 h 1467935"/>
                <a:gd name="connsiteX61" fmla="*/ 192929 w 699602"/>
                <a:gd name="connsiteY61" fmla="*/ 1375466 h 1467935"/>
                <a:gd name="connsiteX62" fmla="*/ 240146 w 699602"/>
                <a:gd name="connsiteY62" fmla="*/ 1199728 h 1467935"/>
                <a:gd name="connsiteX63" fmla="*/ 236374 w 699602"/>
                <a:gd name="connsiteY63" fmla="*/ 1196235 h 1467935"/>
                <a:gd name="connsiteX64" fmla="*/ 238973 w 699602"/>
                <a:gd name="connsiteY64" fmla="*/ 1192508 h 1467935"/>
                <a:gd name="connsiteX65" fmla="*/ 239727 w 699602"/>
                <a:gd name="connsiteY65" fmla="*/ 1192464 h 1467935"/>
                <a:gd name="connsiteX66" fmla="*/ 243476 w 699602"/>
                <a:gd name="connsiteY66" fmla="*/ 1195366 h 1467935"/>
                <a:gd name="connsiteX67" fmla="*/ 243499 w 699602"/>
                <a:gd name="connsiteY67" fmla="*/ 1195956 h 1467935"/>
                <a:gd name="connsiteX68" fmla="*/ 240900 w 699602"/>
                <a:gd name="connsiteY68" fmla="*/ 1199683 h 1467935"/>
                <a:gd name="connsiteX69" fmla="*/ 240146 w 699602"/>
                <a:gd name="connsiteY69" fmla="*/ 1199728 h 1467935"/>
                <a:gd name="connsiteX70" fmla="*/ 248248 w 699602"/>
                <a:gd name="connsiteY70" fmla="*/ 1182964 h 1467935"/>
                <a:gd name="connsiteX71" fmla="*/ 242660 w 699602"/>
                <a:gd name="connsiteY71" fmla="*/ 1179611 h 1467935"/>
                <a:gd name="connsiteX72" fmla="*/ 247969 w 699602"/>
                <a:gd name="connsiteY72" fmla="*/ 1175840 h 1467935"/>
                <a:gd name="connsiteX73" fmla="*/ 251696 w 699602"/>
                <a:gd name="connsiteY73" fmla="*/ 1178439 h 1467935"/>
                <a:gd name="connsiteX74" fmla="*/ 251741 w 699602"/>
                <a:gd name="connsiteY74" fmla="*/ 1179193 h 1467935"/>
                <a:gd name="connsiteX75" fmla="*/ 248248 w 699602"/>
                <a:gd name="connsiteY75" fmla="*/ 1182545 h 1467935"/>
                <a:gd name="connsiteX76" fmla="*/ 254395 w 699602"/>
                <a:gd name="connsiteY76" fmla="*/ 1159216 h 1467935"/>
                <a:gd name="connsiteX77" fmla="*/ 250544 w 699602"/>
                <a:gd name="connsiteY77" fmla="*/ 1156803 h 1467935"/>
                <a:gd name="connsiteX78" fmla="*/ 250483 w 699602"/>
                <a:gd name="connsiteY78" fmla="*/ 1155723 h 1467935"/>
                <a:gd name="connsiteX79" fmla="*/ 253386 w 699602"/>
                <a:gd name="connsiteY79" fmla="*/ 1151974 h 1467935"/>
                <a:gd name="connsiteX80" fmla="*/ 253976 w 699602"/>
                <a:gd name="connsiteY80" fmla="*/ 1151952 h 1467935"/>
                <a:gd name="connsiteX81" fmla="*/ 257703 w 699602"/>
                <a:gd name="connsiteY81" fmla="*/ 1154551 h 1467935"/>
                <a:gd name="connsiteX82" fmla="*/ 257747 w 699602"/>
                <a:gd name="connsiteY82" fmla="*/ 1155305 h 1467935"/>
                <a:gd name="connsiteX83" fmla="*/ 254395 w 699602"/>
                <a:gd name="connsiteY83" fmla="*/ 1158797 h 1467935"/>
                <a:gd name="connsiteX84" fmla="*/ 260681 w 699602"/>
                <a:gd name="connsiteY84" fmla="*/ 1142592 h 1467935"/>
                <a:gd name="connsiteX85" fmla="*/ 256944 w 699602"/>
                <a:gd name="connsiteY85" fmla="*/ 1140007 h 1467935"/>
                <a:gd name="connsiteX86" fmla="*/ 256909 w 699602"/>
                <a:gd name="connsiteY86" fmla="*/ 1139099 h 1467935"/>
                <a:gd name="connsiteX87" fmla="*/ 260402 w 699602"/>
                <a:gd name="connsiteY87" fmla="*/ 1135328 h 1467935"/>
                <a:gd name="connsiteX88" fmla="*/ 265990 w 699602"/>
                <a:gd name="connsiteY88" fmla="*/ 1138680 h 1467935"/>
                <a:gd name="connsiteX89" fmla="*/ 260681 w 699602"/>
                <a:gd name="connsiteY89" fmla="*/ 1142173 h 1467935"/>
                <a:gd name="connsiteX90" fmla="*/ 275768 w 699602"/>
                <a:gd name="connsiteY90" fmla="*/ 1118285 h 1467935"/>
                <a:gd name="connsiteX91" fmla="*/ 266269 w 699602"/>
                <a:gd name="connsiteY91" fmla="*/ 1126806 h 1467935"/>
                <a:gd name="connsiteX92" fmla="*/ 268364 w 699602"/>
                <a:gd name="connsiteY92" fmla="*/ 1114932 h 1467935"/>
                <a:gd name="connsiteX93" fmla="*/ 275768 w 699602"/>
                <a:gd name="connsiteY93" fmla="*/ 1081964 h 1467935"/>
                <a:gd name="connsiteX94" fmla="*/ 280658 w 699602"/>
                <a:gd name="connsiteY94" fmla="*/ 1070928 h 1467935"/>
                <a:gd name="connsiteX95" fmla="*/ 284988 w 699602"/>
                <a:gd name="connsiteY95" fmla="*/ 1084897 h 1467935"/>
                <a:gd name="connsiteX96" fmla="*/ 275768 w 699602"/>
                <a:gd name="connsiteY96" fmla="*/ 1117865 h 1467935"/>
                <a:gd name="connsiteX97" fmla="*/ 289738 w 699602"/>
                <a:gd name="connsiteY97" fmla="*/ 1061428 h 1467935"/>
                <a:gd name="connsiteX98" fmla="*/ 285966 w 699602"/>
                <a:gd name="connsiteY98" fmla="*/ 1057936 h 1467935"/>
                <a:gd name="connsiteX99" fmla="*/ 289459 w 699602"/>
                <a:gd name="connsiteY99" fmla="*/ 1054164 h 1467935"/>
                <a:gd name="connsiteX100" fmla="*/ 293196 w 699602"/>
                <a:gd name="connsiteY100" fmla="*/ 1056749 h 1467935"/>
                <a:gd name="connsiteX101" fmla="*/ 293231 w 699602"/>
                <a:gd name="connsiteY101" fmla="*/ 1057656 h 1467935"/>
                <a:gd name="connsiteX102" fmla="*/ 289953 w 699602"/>
                <a:gd name="connsiteY102" fmla="*/ 1061082 h 1467935"/>
                <a:gd name="connsiteX103" fmla="*/ 289180 w 699602"/>
                <a:gd name="connsiteY103" fmla="*/ 1061009 h 146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99602" h="1467935">
                  <a:moveTo>
                    <a:pt x="421891" y="1036143"/>
                  </a:moveTo>
                  <a:lnTo>
                    <a:pt x="423428" y="1030695"/>
                  </a:lnTo>
                  <a:lnTo>
                    <a:pt x="424964" y="1025107"/>
                  </a:lnTo>
                  <a:cubicBezTo>
                    <a:pt x="425626" y="1021337"/>
                    <a:pt x="426655" y="1017641"/>
                    <a:pt x="428038" y="1014071"/>
                  </a:cubicBezTo>
                  <a:cubicBezTo>
                    <a:pt x="429015" y="1010439"/>
                    <a:pt x="438934" y="978309"/>
                    <a:pt x="457514" y="917541"/>
                  </a:cubicBezTo>
                  <a:cubicBezTo>
                    <a:pt x="466527" y="883221"/>
                    <a:pt x="478156" y="849643"/>
                    <a:pt x="492298" y="817099"/>
                  </a:cubicBezTo>
                  <a:cubicBezTo>
                    <a:pt x="498927" y="807435"/>
                    <a:pt x="502124" y="795826"/>
                    <a:pt x="501378" y="784131"/>
                  </a:cubicBezTo>
                  <a:cubicBezTo>
                    <a:pt x="502597" y="756785"/>
                    <a:pt x="509245" y="729954"/>
                    <a:pt x="520935" y="705202"/>
                  </a:cubicBezTo>
                  <a:cubicBezTo>
                    <a:pt x="524009" y="694120"/>
                    <a:pt x="531552" y="664178"/>
                    <a:pt x="543567" y="615378"/>
                  </a:cubicBezTo>
                  <a:cubicBezTo>
                    <a:pt x="552852" y="575964"/>
                    <a:pt x="564800" y="537226"/>
                    <a:pt x="579329" y="499430"/>
                  </a:cubicBezTo>
                  <a:cubicBezTo>
                    <a:pt x="587246" y="482618"/>
                    <a:pt x="592433" y="464651"/>
                    <a:pt x="594695" y="446206"/>
                  </a:cubicBezTo>
                  <a:cubicBezTo>
                    <a:pt x="602597" y="422937"/>
                    <a:pt x="611689" y="400090"/>
                    <a:pt x="621936" y="377754"/>
                  </a:cubicBezTo>
                  <a:cubicBezTo>
                    <a:pt x="640376" y="334588"/>
                    <a:pt x="649875" y="310001"/>
                    <a:pt x="649037" y="303994"/>
                  </a:cubicBezTo>
                  <a:cubicBezTo>
                    <a:pt x="649919" y="294700"/>
                    <a:pt x="652524" y="285652"/>
                    <a:pt x="656720" y="277312"/>
                  </a:cubicBezTo>
                  <a:cubicBezTo>
                    <a:pt x="660995" y="268566"/>
                    <a:pt x="663555" y="259082"/>
                    <a:pt x="664264" y="249373"/>
                  </a:cubicBezTo>
                  <a:cubicBezTo>
                    <a:pt x="664129" y="237651"/>
                    <a:pt x="669639" y="226579"/>
                    <a:pt x="679072" y="219618"/>
                  </a:cubicBezTo>
                  <a:cubicBezTo>
                    <a:pt x="684495" y="215274"/>
                    <a:pt x="687800" y="208816"/>
                    <a:pt x="688152" y="201876"/>
                  </a:cubicBezTo>
                  <a:cubicBezTo>
                    <a:pt x="687850" y="196621"/>
                    <a:pt x="689897" y="191504"/>
                    <a:pt x="693740" y="187906"/>
                  </a:cubicBezTo>
                  <a:cubicBezTo>
                    <a:pt x="698350" y="183995"/>
                    <a:pt x="700166" y="171981"/>
                    <a:pt x="699188" y="151446"/>
                  </a:cubicBezTo>
                  <a:cubicBezTo>
                    <a:pt x="698211" y="130911"/>
                    <a:pt x="695137" y="120852"/>
                    <a:pt x="690388" y="121132"/>
                  </a:cubicBezTo>
                  <a:cubicBezTo>
                    <a:pt x="685638" y="121411"/>
                    <a:pt x="684101" y="117779"/>
                    <a:pt x="686196" y="110515"/>
                  </a:cubicBezTo>
                  <a:cubicBezTo>
                    <a:pt x="688631" y="102856"/>
                    <a:pt x="685136" y="94564"/>
                    <a:pt x="677954" y="90957"/>
                  </a:cubicBezTo>
                  <a:cubicBezTo>
                    <a:pt x="672926" y="86301"/>
                    <a:pt x="627757" y="69910"/>
                    <a:pt x="542449" y="41784"/>
                  </a:cubicBezTo>
                  <a:cubicBezTo>
                    <a:pt x="457141" y="13659"/>
                    <a:pt x="411460" y="-311"/>
                    <a:pt x="405407" y="-125"/>
                  </a:cubicBezTo>
                  <a:cubicBezTo>
                    <a:pt x="402892" y="-125"/>
                    <a:pt x="388923" y="31586"/>
                    <a:pt x="363498" y="94450"/>
                  </a:cubicBezTo>
                  <a:cubicBezTo>
                    <a:pt x="340215" y="156009"/>
                    <a:pt x="293137" y="274285"/>
                    <a:pt x="222265" y="449279"/>
                  </a:cubicBezTo>
                  <a:cubicBezTo>
                    <a:pt x="174023" y="570349"/>
                    <a:pt x="150508" y="641547"/>
                    <a:pt x="151718" y="662874"/>
                  </a:cubicBezTo>
                  <a:cubicBezTo>
                    <a:pt x="152370" y="677217"/>
                    <a:pt x="128761" y="771372"/>
                    <a:pt x="80892" y="945341"/>
                  </a:cubicBezTo>
                  <a:cubicBezTo>
                    <a:pt x="49507" y="1052651"/>
                    <a:pt x="26160" y="1162150"/>
                    <a:pt x="11044" y="1272929"/>
                  </a:cubicBezTo>
                  <a:cubicBezTo>
                    <a:pt x="3221" y="1333743"/>
                    <a:pt x="-504" y="1367736"/>
                    <a:pt x="-132" y="1374907"/>
                  </a:cubicBezTo>
                  <a:cubicBezTo>
                    <a:pt x="-164" y="1378626"/>
                    <a:pt x="648" y="1382304"/>
                    <a:pt x="2243" y="1385664"/>
                  </a:cubicBezTo>
                  <a:cubicBezTo>
                    <a:pt x="8483" y="1391438"/>
                    <a:pt x="14210" y="1385710"/>
                    <a:pt x="19426" y="1368481"/>
                  </a:cubicBezTo>
                  <a:lnTo>
                    <a:pt x="23896" y="1350181"/>
                  </a:lnTo>
                  <a:lnTo>
                    <a:pt x="39262" y="1367503"/>
                  </a:lnTo>
                  <a:cubicBezTo>
                    <a:pt x="47747" y="1374910"/>
                    <a:pt x="53908" y="1384613"/>
                    <a:pt x="57004" y="1395442"/>
                  </a:cubicBezTo>
                  <a:cubicBezTo>
                    <a:pt x="57004" y="1403824"/>
                    <a:pt x="59518" y="1408015"/>
                    <a:pt x="63150" y="1407736"/>
                  </a:cubicBezTo>
                  <a:cubicBezTo>
                    <a:pt x="66783" y="1407456"/>
                    <a:pt x="72510" y="1415140"/>
                    <a:pt x="80473" y="1430367"/>
                  </a:cubicBezTo>
                  <a:cubicBezTo>
                    <a:pt x="88435" y="1445593"/>
                    <a:pt x="97376" y="1453137"/>
                    <a:pt x="107015" y="1452578"/>
                  </a:cubicBezTo>
                  <a:cubicBezTo>
                    <a:pt x="116654" y="1452019"/>
                    <a:pt x="123360" y="1454255"/>
                    <a:pt x="123639" y="1459004"/>
                  </a:cubicBezTo>
                  <a:cubicBezTo>
                    <a:pt x="123918" y="1463754"/>
                    <a:pt x="125874" y="1467945"/>
                    <a:pt x="129506" y="1467805"/>
                  </a:cubicBezTo>
                  <a:cubicBezTo>
                    <a:pt x="135560" y="1467805"/>
                    <a:pt x="146316" y="1453835"/>
                    <a:pt x="161776" y="1425896"/>
                  </a:cubicBezTo>
                  <a:lnTo>
                    <a:pt x="178540" y="1399633"/>
                  </a:lnTo>
                  <a:lnTo>
                    <a:pt x="190553" y="1384546"/>
                  </a:lnTo>
                  <a:cubicBezTo>
                    <a:pt x="189364" y="1390410"/>
                    <a:pt x="187191" y="1396030"/>
                    <a:pt x="184128" y="1401170"/>
                  </a:cubicBezTo>
                  <a:cubicBezTo>
                    <a:pt x="181427" y="1406321"/>
                    <a:pt x="179856" y="1411988"/>
                    <a:pt x="179518" y="1417794"/>
                  </a:cubicBezTo>
                  <a:cubicBezTo>
                    <a:pt x="179518" y="1421286"/>
                    <a:pt x="180915" y="1423102"/>
                    <a:pt x="183429" y="1422963"/>
                  </a:cubicBezTo>
                  <a:cubicBezTo>
                    <a:pt x="199075" y="1422125"/>
                    <a:pt x="217702" y="1404895"/>
                    <a:pt x="239308" y="1371275"/>
                  </a:cubicBezTo>
                  <a:cubicBezTo>
                    <a:pt x="250344" y="1351438"/>
                    <a:pt x="260681" y="1343336"/>
                    <a:pt x="270600" y="1346130"/>
                  </a:cubicBezTo>
                  <a:cubicBezTo>
                    <a:pt x="275881" y="1347857"/>
                    <a:pt x="281389" y="1348798"/>
                    <a:pt x="286944" y="1348924"/>
                  </a:cubicBezTo>
                  <a:cubicBezTo>
                    <a:pt x="299045" y="1348283"/>
                    <a:pt x="310153" y="1342032"/>
                    <a:pt x="316979" y="1332021"/>
                  </a:cubicBezTo>
                  <a:cubicBezTo>
                    <a:pt x="326382" y="1318271"/>
                    <a:pt x="333812" y="1303270"/>
                    <a:pt x="339051" y="1287457"/>
                  </a:cubicBezTo>
                  <a:cubicBezTo>
                    <a:pt x="343418" y="1274545"/>
                    <a:pt x="348550" y="1261903"/>
                    <a:pt x="354418" y="1249600"/>
                  </a:cubicBezTo>
                  <a:cubicBezTo>
                    <a:pt x="366403" y="1223425"/>
                    <a:pt x="376805" y="1196555"/>
                    <a:pt x="385570" y="1169135"/>
                  </a:cubicBezTo>
                  <a:cubicBezTo>
                    <a:pt x="394761" y="1146295"/>
                    <a:pt x="401731" y="1122624"/>
                    <a:pt x="406385" y="1098448"/>
                  </a:cubicBezTo>
                  <a:cubicBezTo>
                    <a:pt x="404853" y="1079063"/>
                    <a:pt x="409764" y="1059716"/>
                    <a:pt x="420354" y="1043408"/>
                  </a:cubicBezTo>
                  <a:cubicBezTo>
                    <a:pt x="419795" y="1041172"/>
                    <a:pt x="420773" y="1038658"/>
                    <a:pt x="421891" y="1036143"/>
                  </a:cubicBezTo>
                  <a:close/>
                  <a:moveTo>
                    <a:pt x="192929" y="1375466"/>
                  </a:moveTo>
                  <a:cubicBezTo>
                    <a:pt x="190961" y="1375857"/>
                    <a:pt x="189049" y="1374580"/>
                    <a:pt x="188657" y="1372612"/>
                  </a:cubicBezTo>
                  <a:cubicBezTo>
                    <a:pt x="188266" y="1370645"/>
                    <a:pt x="189543" y="1368733"/>
                    <a:pt x="191511" y="1368341"/>
                  </a:cubicBezTo>
                  <a:cubicBezTo>
                    <a:pt x="191979" y="1368248"/>
                    <a:pt x="192460" y="1368248"/>
                    <a:pt x="192929" y="1368341"/>
                  </a:cubicBezTo>
                  <a:cubicBezTo>
                    <a:pt x="196561" y="1368341"/>
                    <a:pt x="198516" y="1369179"/>
                    <a:pt x="198656" y="1371694"/>
                  </a:cubicBezTo>
                  <a:cubicBezTo>
                    <a:pt x="198796" y="1374208"/>
                    <a:pt x="196561" y="1375326"/>
                    <a:pt x="192929" y="1375466"/>
                  </a:cubicBezTo>
                  <a:close/>
                  <a:moveTo>
                    <a:pt x="240146" y="1199728"/>
                  </a:moveTo>
                  <a:cubicBezTo>
                    <a:pt x="237632" y="1199728"/>
                    <a:pt x="236514" y="1198750"/>
                    <a:pt x="236374" y="1196235"/>
                  </a:cubicBezTo>
                  <a:cubicBezTo>
                    <a:pt x="236063" y="1194488"/>
                    <a:pt x="237226" y="1192820"/>
                    <a:pt x="238973" y="1192508"/>
                  </a:cubicBezTo>
                  <a:cubicBezTo>
                    <a:pt x="239222" y="1192464"/>
                    <a:pt x="239475" y="1192449"/>
                    <a:pt x="239727" y="1192464"/>
                  </a:cubicBezTo>
                  <a:cubicBezTo>
                    <a:pt x="241564" y="1192230"/>
                    <a:pt x="243243" y="1193529"/>
                    <a:pt x="243476" y="1195366"/>
                  </a:cubicBezTo>
                  <a:cubicBezTo>
                    <a:pt x="243501" y="1195562"/>
                    <a:pt x="243509" y="1195759"/>
                    <a:pt x="243499" y="1195956"/>
                  </a:cubicBezTo>
                  <a:cubicBezTo>
                    <a:pt x="243811" y="1197703"/>
                    <a:pt x="242647" y="1199372"/>
                    <a:pt x="240900" y="1199683"/>
                  </a:cubicBezTo>
                  <a:cubicBezTo>
                    <a:pt x="240652" y="1199728"/>
                    <a:pt x="240398" y="1199743"/>
                    <a:pt x="240146" y="1199728"/>
                  </a:cubicBezTo>
                  <a:close/>
                  <a:moveTo>
                    <a:pt x="248248" y="1182964"/>
                  </a:moveTo>
                  <a:cubicBezTo>
                    <a:pt x="244756" y="1182964"/>
                    <a:pt x="242800" y="1182126"/>
                    <a:pt x="242660" y="1179611"/>
                  </a:cubicBezTo>
                  <a:cubicBezTo>
                    <a:pt x="242521" y="1177097"/>
                    <a:pt x="244337" y="1175979"/>
                    <a:pt x="247969" y="1175840"/>
                  </a:cubicBezTo>
                  <a:cubicBezTo>
                    <a:pt x="249716" y="1175528"/>
                    <a:pt x="251385" y="1176691"/>
                    <a:pt x="251696" y="1178439"/>
                  </a:cubicBezTo>
                  <a:cubicBezTo>
                    <a:pt x="251741" y="1178687"/>
                    <a:pt x="251755" y="1178940"/>
                    <a:pt x="251741" y="1179193"/>
                  </a:cubicBezTo>
                  <a:cubicBezTo>
                    <a:pt x="251880" y="1181288"/>
                    <a:pt x="250763" y="1182545"/>
                    <a:pt x="248248" y="1182545"/>
                  </a:cubicBezTo>
                  <a:close/>
                  <a:moveTo>
                    <a:pt x="254395" y="1159216"/>
                  </a:moveTo>
                  <a:cubicBezTo>
                    <a:pt x="252665" y="1159613"/>
                    <a:pt x="250942" y="1158532"/>
                    <a:pt x="250544" y="1156803"/>
                  </a:cubicBezTo>
                  <a:cubicBezTo>
                    <a:pt x="250463" y="1156449"/>
                    <a:pt x="250442" y="1156084"/>
                    <a:pt x="250483" y="1155723"/>
                  </a:cubicBezTo>
                  <a:cubicBezTo>
                    <a:pt x="250250" y="1153886"/>
                    <a:pt x="251549" y="1152208"/>
                    <a:pt x="253386" y="1151974"/>
                  </a:cubicBezTo>
                  <a:cubicBezTo>
                    <a:pt x="253582" y="1151950"/>
                    <a:pt x="253779" y="1151942"/>
                    <a:pt x="253976" y="1151952"/>
                  </a:cubicBezTo>
                  <a:cubicBezTo>
                    <a:pt x="255723" y="1151640"/>
                    <a:pt x="257391" y="1152804"/>
                    <a:pt x="257703" y="1154551"/>
                  </a:cubicBezTo>
                  <a:cubicBezTo>
                    <a:pt x="257747" y="1154799"/>
                    <a:pt x="257762" y="1155052"/>
                    <a:pt x="257747" y="1155305"/>
                  </a:cubicBezTo>
                  <a:cubicBezTo>
                    <a:pt x="257887" y="1157819"/>
                    <a:pt x="256770" y="1158657"/>
                    <a:pt x="254395" y="1158797"/>
                  </a:cubicBezTo>
                  <a:close/>
                  <a:moveTo>
                    <a:pt x="260681" y="1142592"/>
                  </a:moveTo>
                  <a:cubicBezTo>
                    <a:pt x="258936" y="1142910"/>
                    <a:pt x="257263" y="1141752"/>
                    <a:pt x="256944" y="1140007"/>
                  </a:cubicBezTo>
                  <a:cubicBezTo>
                    <a:pt x="256890" y="1139707"/>
                    <a:pt x="256878" y="1139402"/>
                    <a:pt x="256909" y="1139099"/>
                  </a:cubicBezTo>
                  <a:cubicBezTo>
                    <a:pt x="256909" y="1136724"/>
                    <a:pt x="257887" y="1135467"/>
                    <a:pt x="260402" y="1135328"/>
                  </a:cubicBezTo>
                  <a:cubicBezTo>
                    <a:pt x="262917" y="1135188"/>
                    <a:pt x="265850" y="1136305"/>
                    <a:pt x="265990" y="1138680"/>
                  </a:cubicBezTo>
                  <a:cubicBezTo>
                    <a:pt x="266129" y="1141055"/>
                    <a:pt x="264314" y="1141893"/>
                    <a:pt x="260681" y="1142173"/>
                  </a:cubicBezTo>
                  <a:close/>
                  <a:moveTo>
                    <a:pt x="275768" y="1118285"/>
                  </a:moveTo>
                  <a:cubicBezTo>
                    <a:pt x="270041" y="1124571"/>
                    <a:pt x="266967" y="1127504"/>
                    <a:pt x="266269" y="1126806"/>
                  </a:cubicBezTo>
                  <a:cubicBezTo>
                    <a:pt x="265571" y="1126108"/>
                    <a:pt x="266269" y="1122336"/>
                    <a:pt x="268364" y="1114932"/>
                  </a:cubicBezTo>
                  <a:cubicBezTo>
                    <a:pt x="272025" y="1104244"/>
                    <a:pt x="274508" y="1093190"/>
                    <a:pt x="275768" y="1081964"/>
                  </a:cubicBezTo>
                  <a:cubicBezTo>
                    <a:pt x="276811" y="1078052"/>
                    <a:pt x="278461" y="1074328"/>
                    <a:pt x="280658" y="1070928"/>
                  </a:cubicBezTo>
                  <a:lnTo>
                    <a:pt x="284988" y="1084897"/>
                  </a:lnTo>
                  <a:cubicBezTo>
                    <a:pt x="287881" y="1096743"/>
                    <a:pt x="284386" y="1109239"/>
                    <a:pt x="275768" y="1117865"/>
                  </a:cubicBezTo>
                  <a:close/>
                  <a:moveTo>
                    <a:pt x="289738" y="1061428"/>
                  </a:moveTo>
                  <a:cubicBezTo>
                    <a:pt x="287363" y="1061428"/>
                    <a:pt x="286106" y="1060450"/>
                    <a:pt x="285966" y="1057936"/>
                  </a:cubicBezTo>
                  <a:cubicBezTo>
                    <a:pt x="285827" y="1055421"/>
                    <a:pt x="286944" y="1054304"/>
                    <a:pt x="289459" y="1054164"/>
                  </a:cubicBezTo>
                  <a:cubicBezTo>
                    <a:pt x="291205" y="1053846"/>
                    <a:pt x="292877" y="1055003"/>
                    <a:pt x="293196" y="1056749"/>
                  </a:cubicBezTo>
                  <a:cubicBezTo>
                    <a:pt x="293250" y="1057048"/>
                    <a:pt x="293262" y="1057354"/>
                    <a:pt x="293231" y="1057656"/>
                  </a:cubicBezTo>
                  <a:cubicBezTo>
                    <a:pt x="293272" y="1059507"/>
                    <a:pt x="291804" y="1061041"/>
                    <a:pt x="289953" y="1061082"/>
                  </a:cubicBezTo>
                  <a:cubicBezTo>
                    <a:pt x="289693" y="1061087"/>
                    <a:pt x="289434" y="1061063"/>
                    <a:pt x="289180" y="1061009"/>
                  </a:cubicBezTo>
                  <a:close/>
                </a:path>
              </a:pathLst>
            </a:custGeom>
            <a:grpFill/>
            <a:ln w="13953" cap="flat">
              <a:noFill/>
              <a:prstDash val="solid"/>
              <a:miter/>
            </a:ln>
          </p:spPr>
          <p:txBody>
            <a:bodyPr rtlCol="0" anchor="ctr"/>
            <a:lstStyle/>
            <a:p>
              <a:endParaRPr lang="en-GB"/>
            </a:p>
          </p:txBody>
        </p:sp>
        <p:sp>
          <p:nvSpPr>
            <p:cNvPr id="20" name="Graphic 14">
              <a:extLst>
                <a:ext uri="{FF2B5EF4-FFF2-40B4-BE49-F238E27FC236}">
                  <a16:creationId xmlns:a16="http://schemas.microsoft.com/office/drawing/2014/main" id="{7182D69A-4792-4DBA-AD53-E9947A5A0649}"/>
                </a:ext>
              </a:extLst>
            </p:cNvPr>
            <p:cNvSpPr/>
            <p:nvPr/>
          </p:nvSpPr>
          <p:spPr>
            <a:xfrm>
              <a:off x="2346797" y="3274656"/>
              <a:ext cx="957899" cy="1428263"/>
            </a:xfrm>
            <a:custGeom>
              <a:avLst/>
              <a:gdLst>
                <a:gd name="connsiteX0" fmla="*/ 92882 w 957899"/>
                <a:gd name="connsiteY0" fmla="*/ 1204801 h 1428263"/>
                <a:gd name="connsiteX1" fmla="*/ 59774 w 957899"/>
                <a:gd name="connsiteY1" fmla="*/ 1359166 h 1428263"/>
                <a:gd name="connsiteX2" fmla="*/ 73743 w 957899"/>
                <a:gd name="connsiteY2" fmla="*/ 1386267 h 1428263"/>
                <a:gd name="connsiteX3" fmla="*/ 115652 w 957899"/>
                <a:gd name="connsiteY3" fmla="*/ 1374812 h 1428263"/>
                <a:gd name="connsiteX4" fmla="*/ 160076 w 957899"/>
                <a:gd name="connsiteY4" fmla="*/ 1370760 h 1428263"/>
                <a:gd name="connsiteX5" fmla="*/ 173067 w 957899"/>
                <a:gd name="connsiteY5" fmla="*/ 1386825 h 1428263"/>
                <a:gd name="connsiteX6" fmla="*/ 185919 w 957899"/>
                <a:gd name="connsiteY6" fmla="*/ 1400795 h 1428263"/>
                <a:gd name="connsiteX7" fmla="*/ 217351 w 957899"/>
                <a:gd name="connsiteY7" fmla="*/ 1415883 h 1428263"/>
                <a:gd name="connsiteX8" fmla="*/ 272531 w 957899"/>
                <a:gd name="connsiteY8" fmla="*/ 1422448 h 1428263"/>
                <a:gd name="connsiteX9" fmla="*/ 292788 w 957899"/>
                <a:gd name="connsiteY9" fmla="*/ 1417699 h 1428263"/>
                <a:gd name="connsiteX10" fmla="*/ 308293 w 957899"/>
                <a:gd name="connsiteY10" fmla="*/ 1409457 h 1428263"/>
                <a:gd name="connsiteX11" fmla="*/ 314720 w 957899"/>
                <a:gd name="connsiteY11" fmla="*/ 1409457 h 1428263"/>
                <a:gd name="connsiteX12" fmla="*/ 317095 w 957899"/>
                <a:gd name="connsiteY12" fmla="*/ 1419655 h 1428263"/>
                <a:gd name="connsiteX13" fmla="*/ 345033 w 957899"/>
                <a:gd name="connsiteY13" fmla="*/ 1410714 h 1428263"/>
                <a:gd name="connsiteX14" fmla="*/ 377163 w 957899"/>
                <a:gd name="connsiteY14" fmla="*/ 1382775 h 1428263"/>
                <a:gd name="connsiteX15" fmla="*/ 399515 w 957899"/>
                <a:gd name="connsiteY15" fmla="*/ 1348130 h 1428263"/>
                <a:gd name="connsiteX16" fmla="*/ 417117 w 957899"/>
                <a:gd name="connsiteY16" fmla="*/ 1291413 h 1428263"/>
                <a:gd name="connsiteX17" fmla="*/ 492413 w 957899"/>
                <a:gd name="connsiteY17" fmla="*/ 1049319 h 1428263"/>
                <a:gd name="connsiteX18" fmla="*/ 544520 w 957899"/>
                <a:gd name="connsiteY18" fmla="*/ 866038 h 1428263"/>
                <a:gd name="connsiteX19" fmla="*/ 585451 w 957899"/>
                <a:gd name="connsiteY19" fmla="*/ 720614 h 1428263"/>
                <a:gd name="connsiteX20" fmla="*/ 662564 w 957899"/>
                <a:gd name="connsiteY20" fmla="*/ 444853 h 1428263"/>
                <a:gd name="connsiteX21" fmla="*/ 683797 w 957899"/>
                <a:gd name="connsiteY21" fmla="*/ 402944 h 1428263"/>
                <a:gd name="connsiteX22" fmla="*/ 702796 w 957899"/>
                <a:gd name="connsiteY22" fmla="*/ 392606 h 1428263"/>
                <a:gd name="connsiteX23" fmla="*/ 744705 w 957899"/>
                <a:gd name="connsiteY23" fmla="*/ 381151 h 1428263"/>
                <a:gd name="connsiteX24" fmla="*/ 832993 w 957899"/>
                <a:gd name="connsiteY24" fmla="*/ 358101 h 1428263"/>
                <a:gd name="connsiteX25" fmla="*/ 855344 w 957899"/>
                <a:gd name="connsiteY25" fmla="*/ 360616 h 1428263"/>
                <a:gd name="connsiteX26" fmla="*/ 877556 w 957899"/>
                <a:gd name="connsiteY26" fmla="*/ 357682 h 1428263"/>
                <a:gd name="connsiteX27" fmla="*/ 888452 w 957899"/>
                <a:gd name="connsiteY27" fmla="*/ 351536 h 1428263"/>
                <a:gd name="connsiteX28" fmla="*/ 925053 w 957899"/>
                <a:gd name="connsiteY28" fmla="*/ 338544 h 1428263"/>
                <a:gd name="connsiteX29" fmla="*/ 957742 w 957899"/>
                <a:gd name="connsiteY29" fmla="*/ 321920 h 1428263"/>
                <a:gd name="connsiteX30" fmla="*/ 948941 w 957899"/>
                <a:gd name="connsiteY30" fmla="*/ 259057 h 1428263"/>
                <a:gd name="connsiteX31" fmla="*/ 904099 w 957899"/>
                <a:gd name="connsiteY31" fmla="*/ 35542 h 1428263"/>
                <a:gd name="connsiteX32" fmla="*/ 888593 w 957899"/>
                <a:gd name="connsiteY32" fmla="*/ 4669 h 1428263"/>
                <a:gd name="connsiteX33" fmla="*/ 863168 w 957899"/>
                <a:gd name="connsiteY33" fmla="*/ 339 h 1428263"/>
                <a:gd name="connsiteX34" fmla="*/ 497582 w 957899"/>
                <a:gd name="connsiteY34" fmla="*/ 58033 h 1428263"/>
                <a:gd name="connsiteX35" fmla="*/ -156 w 957899"/>
                <a:gd name="connsiteY35" fmla="*/ 155821 h 1428263"/>
                <a:gd name="connsiteX36" fmla="*/ 29739 w 957899"/>
                <a:gd name="connsiteY36" fmla="*/ 303201 h 1428263"/>
                <a:gd name="connsiteX37" fmla="*/ 62707 w 957899"/>
                <a:gd name="connsiteY37" fmla="*/ 439405 h 1428263"/>
                <a:gd name="connsiteX38" fmla="*/ 79610 w 957899"/>
                <a:gd name="connsiteY38" fmla="*/ 442199 h 1428263"/>
                <a:gd name="connsiteX39" fmla="*/ 184802 w 957899"/>
                <a:gd name="connsiteY39" fmla="*/ 425714 h 1428263"/>
                <a:gd name="connsiteX40" fmla="*/ 306617 w 957899"/>
                <a:gd name="connsiteY40" fmla="*/ 404620 h 1428263"/>
                <a:gd name="connsiteX41" fmla="*/ 219167 w 957899"/>
                <a:gd name="connsiteY41" fmla="*/ 752464 h 1428263"/>
                <a:gd name="connsiteX42" fmla="*/ 92882 w 957899"/>
                <a:gd name="connsiteY42" fmla="*/ 1204801 h 142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57899" h="1428263">
                  <a:moveTo>
                    <a:pt x="92882" y="1204801"/>
                  </a:moveTo>
                  <a:cubicBezTo>
                    <a:pt x="69413" y="1280330"/>
                    <a:pt x="58377" y="1331785"/>
                    <a:pt x="59774" y="1359166"/>
                  </a:cubicBezTo>
                  <a:cubicBezTo>
                    <a:pt x="60751" y="1376488"/>
                    <a:pt x="65501" y="1385568"/>
                    <a:pt x="73743" y="1386267"/>
                  </a:cubicBezTo>
                  <a:cubicBezTo>
                    <a:pt x="88597" y="1387205"/>
                    <a:pt x="103341" y="1383175"/>
                    <a:pt x="115652" y="1374812"/>
                  </a:cubicBezTo>
                  <a:cubicBezTo>
                    <a:pt x="144616" y="1358514"/>
                    <a:pt x="159424" y="1357163"/>
                    <a:pt x="160076" y="1370760"/>
                  </a:cubicBezTo>
                  <a:cubicBezTo>
                    <a:pt x="161282" y="1378027"/>
                    <a:pt x="166214" y="1384126"/>
                    <a:pt x="173067" y="1386825"/>
                  </a:cubicBezTo>
                  <a:cubicBezTo>
                    <a:pt x="181309" y="1391296"/>
                    <a:pt x="185640" y="1396045"/>
                    <a:pt x="185919" y="1400795"/>
                  </a:cubicBezTo>
                  <a:cubicBezTo>
                    <a:pt x="186199" y="1405545"/>
                    <a:pt x="196536" y="1410714"/>
                    <a:pt x="217351" y="1415883"/>
                  </a:cubicBezTo>
                  <a:cubicBezTo>
                    <a:pt x="235324" y="1420764"/>
                    <a:pt x="253915" y="1422976"/>
                    <a:pt x="272531" y="1422448"/>
                  </a:cubicBezTo>
                  <a:cubicBezTo>
                    <a:pt x="279554" y="1422400"/>
                    <a:pt x="286476" y="1420777"/>
                    <a:pt x="292788" y="1417699"/>
                  </a:cubicBezTo>
                  <a:cubicBezTo>
                    <a:pt x="300051" y="1413507"/>
                    <a:pt x="305220" y="1410854"/>
                    <a:pt x="308293" y="1409457"/>
                  </a:cubicBezTo>
                  <a:cubicBezTo>
                    <a:pt x="311367" y="1408060"/>
                    <a:pt x="313462" y="1408199"/>
                    <a:pt x="314720" y="1409457"/>
                  </a:cubicBezTo>
                  <a:cubicBezTo>
                    <a:pt x="316488" y="1412552"/>
                    <a:pt x="317313" y="1416097"/>
                    <a:pt x="317095" y="1419655"/>
                  </a:cubicBezTo>
                  <a:cubicBezTo>
                    <a:pt x="321565" y="1433624"/>
                    <a:pt x="331064" y="1430131"/>
                    <a:pt x="345033" y="1410714"/>
                  </a:cubicBezTo>
                  <a:cubicBezTo>
                    <a:pt x="352471" y="1398196"/>
                    <a:pt x="363735" y="1388402"/>
                    <a:pt x="377163" y="1382775"/>
                  </a:cubicBezTo>
                  <a:cubicBezTo>
                    <a:pt x="390705" y="1376541"/>
                    <a:pt x="399417" y="1363036"/>
                    <a:pt x="399515" y="1348130"/>
                  </a:cubicBezTo>
                  <a:cubicBezTo>
                    <a:pt x="402336" y="1328410"/>
                    <a:pt x="408278" y="1309265"/>
                    <a:pt x="417117" y="1291413"/>
                  </a:cubicBezTo>
                  <a:cubicBezTo>
                    <a:pt x="427361" y="1271017"/>
                    <a:pt x="452460" y="1190319"/>
                    <a:pt x="492413" y="1049319"/>
                  </a:cubicBezTo>
                  <a:cubicBezTo>
                    <a:pt x="511039" y="981240"/>
                    <a:pt x="528408" y="920147"/>
                    <a:pt x="544520" y="866038"/>
                  </a:cubicBezTo>
                  <a:cubicBezTo>
                    <a:pt x="560632" y="811928"/>
                    <a:pt x="574275" y="763454"/>
                    <a:pt x="585451" y="720614"/>
                  </a:cubicBezTo>
                  <a:cubicBezTo>
                    <a:pt x="615905" y="586226"/>
                    <a:pt x="641609" y="494305"/>
                    <a:pt x="662564" y="444853"/>
                  </a:cubicBezTo>
                  <a:cubicBezTo>
                    <a:pt x="667921" y="430076"/>
                    <a:pt x="675050" y="416003"/>
                    <a:pt x="683797" y="402944"/>
                  </a:cubicBezTo>
                  <a:cubicBezTo>
                    <a:pt x="688262" y="396826"/>
                    <a:pt x="695235" y="393033"/>
                    <a:pt x="702796" y="392606"/>
                  </a:cubicBezTo>
                  <a:cubicBezTo>
                    <a:pt x="717386" y="391599"/>
                    <a:pt x="731631" y="387705"/>
                    <a:pt x="744705" y="381151"/>
                  </a:cubicBezTo>
                  <a:cubicBezTo>
                    <a:pt x="772215" y="367421"/>
                    <a:pt x="802282" y="359571"/>
                    <a:pt x="832993" y="358101"/>
                  </a:cubicBezTo>
                  <a:cubicBezTo>
                    <a:pt x="840537" y="357241"/>
                    <a:pt x="848179" y="358101"/>
                    <a:pt x="855344" y="360616"/>
                  </a:cubicBezTo>
                  <a:cubicBezTo>
                    <a:pt x="865589" y="365086"/>
                    <a:pt x="872993" y="364108"/>
                    <a:pt x="877556" y="357682"/>
                  </a:cubicBezTo>
                  <a:cubicBezTo>
                    <a:pt x="881048" y="352514"/>
                    <a:pt x="884681" y="350418"/>
                    <a:pt x="888452" y="351536"/>
                  </a:cubicBezTo>
                  <a:cubicBezTo>
                    <a:pt x="891107" y="355028"/>
                    <a:pt x="903260" y="350697"/>
                    <a:pt x="925053" y="338544"/>
                  </a:cubicBezTo>
                  <a:lnTo>
                    <a:pt x="957742" y="321920"/>
                  </a:lnTo>
                  <a:lnTo>
                    <a:pt x="948941" y="259057"/>
                  </a:lnTo>
                  <a:cubicBezTo>
                    <a:pt x="936275" y="155402"/>
                    <a:pt x="921328" y="80897"/>
                    <a:pt x="904099" y="35542"/>
                  </a:cubicBezTo>
                  <a:cubicBezTo>
                    <a:pt x="901331" y="24211"/>
                    <a:pt x="896030" y="13655"/>
                    <a:pt x="888593" y="4669"/>
                  </a:cubicBezTo>
                  <a:cubicBezTo>
                    <a:pt x="880802" y="533"/>
                    <a:pt x="871888" y="-985"/>
                    <a:pt x="863168" y="339"/>
                  </a:cubicBezTo>
                  <a:cubicBezTo>
                    <a:pt x="857021" y="339"/>
                    <a:pt x="735159" y="19570"/>
                    <a:pt x="497582" y="58033"/>
                  </a:cubicBezTo>
                  <a:cubicBezTo>
                    <a:pt x="165291" y="112236"/>
                    <a:pt x="-622" y="144831"/>
                    <a:pt x="-156" y="155821"/>
                  </a:cubicBezTo>
                  <a:cubicBezTo>
                    <a:pt x="309" y="166810"/>
                    <a:pt x="10275" y="215937"/>
                    <a:pt x="29739" y="303201"/>
                  </a:cubicBezTo>
                  <a:cubicBezTo>
                    <a:pt x="49017" y="389160"/>
                    <a:pt x="60006" y="434562"/>
                    <a:pt x="62707" y="439405"/>
                  </a:cubicBezTo>
                  <a:cubicBezTo>
                    <a:pt x="67867" y="442210"/>
                    <a:pt x="73822" y="443194"/>
                    <a:pt x="79610" y="442199"/>
                  </a:cubicBezTo>
                  <a:cubicBezTo>
                    <a:pt x="94418" y="442198"/>
                    <a:pt x="129482" y="435912"/>
                    <a:pt x="184802" y="425714"/>
                  </a:cubicBezTo>
                  <a:cubicBezTo>
                    <a:pt x="253672" y="411745"/>
                    <a:pt x="294324" y="405179"/>
                    <a:pt x="306617" y="404620"/>
                  </a:cubicBezTo>
                  <a:cubicBezTo>
                    <a:pt x="310342" y="405645"/>
                    <a:pt x="281192" y="521593"/>
                    <a:pt x="219167" y="752464"/>
                  </a:cubicBezTo>
                  <a:cubicBezTo>
                    <a:pt x="157142" y="983336"/>
                    <a:pt x="115047" y="1134115"/>
                    <a:pt x="92882" y="1204801"/>
                  </a:cubicBezTo>
                  <a:close/>
                </a:path>
              </a:pathLst>
            </a:custGeom>
            <a:grpFill/>
            <a:ln w="13953" cap="flat">
              <a:noFill/>
              <a:prstDash val="solid"/>
              <a:miter/>
            </a:ln>
          </p:spPr>
          <p:txBody>
            <a:bodyPr rtlCol="0" anchor="ctr"/>
            <a:lstStyle/>
            <a:p>
              <a:endParaRPr lang="en-GB"/>
            </a:p>
          </p:txBody>
        </p:sp>
        <p:sp>
          <p:nvSpPr>
            <p:cNvPr id="21" name="Graphic 14">
              <a:extLst>
                <a:ext uri="{FF2B5EF4-FFF2-40B4-BE49-F238E27FC236}">
                  <a16:creationId xmlns:a16="http://schemas.microsoft.com/office/drawing/2014/main" id="{7182D69A-4792-4DBA-AD53-E9947A5A0649}"/>
                </a:ext>
              </a:extLst>
            </p:cNvPr>
            <p:cNvSpPr/>
            <p:nvPr/>
          </p:nvSpPr>
          <p:spPr>
            <a:xfrm>
              <a:off x="3174980" y="3207210"/>
              <a:ext cx="1178166" cy="1469625"/>
            </a:xfrm>
            <a:custGeom>
              <a:avLst/>
              <a:gdLst>
                <a:gd name="connsiteX0" fmla="*/ 685551 w 1178166"/>
                <a:gd name="connsiteY0" fmla="*/ 863496 h 1469625"/>
                <a:gd name="connsiteX1" fmla="*/ 672280 w 1178166"/>
                <a:gd name="connsiteY1" fmla="*/ 905405 h 1469625"/>
                <a:gd name="connsiteX2" fmla="*/ 562199 w 1178166"/>
                <a:gd name="connsiteY2" fmla="*/ 1340140 h 1469625"/>
                <a:gd name="connsiteX3" fmla="*/ 556192 w 1178166"/>
                <a:gd name="connsiteY3" fmla="*/ 1400209 h 1469625"/>
                <a:gd name="connsiteX4" fmla="*/ 577426 w 1178166"/>
                <a:gd name="connsiteY4" fmla="*/ 1426333 h 1469625"/>
                <a:gd name="connsiteX5" fmla="*/ 659009 w 1178166"/>
                <a:gd name="connsiteY5" fmla="*/ 1444772 h 1469625"/>
                <a:gd name="connsiteX6" fmla="*/ 747716 w 1178166"/>
                <a:gd name="connsiteY6" fmla="*/ 1462933 h 1469625"/>
                <a:gd name="connsiteX7" fmla="*/ 749532 w 1178166"/>
                <a:gd name="connsiteY7" fmla="*/ 1462933 h 1469625"/>
                <a:gd name="connsiteX8" fmla="*/ 764340 w 1178166"/>
                <a:gd name="connsiteY8" fmla="*/ 1467683 h 1469625"/>
                <a:gd name="connsiteX9" fmla="*/ 764340 w 1178166"/>
                <a:gd name="connsiteY9" fmla="*/ 1469499 h 1469625"/>
                <a:gd name="connsiteX10" fmla="*/ 775935 w 1178166"/>
                <a:gd name="connsiteY10" fmla="*/ 1447147 h 1469625"/>
                <a:gd name="connsiteX11" fmla="*/ 804712 w 1178166"/>
                <a:gd name="connsiteY11" fmla="*/ 1407613 h 1469625"/>
                <a:gd name="connsiteX12" fmla="*/ 815329 w 1178166"/>
                <a:gd name="connsiteY12" fmla="*/ 1402585 h 1469625"/>
                <a:gd name="connsiteX13" fmla="*/ 821616 w 1178166"/>
                <a:gd name="connsiteY13" fmla="*/ 1402585 h 1469625"/>
                <a:gd name="connsiteX14" fmla="*/ 825527 w 1178166"/>
                <a:gd name="connsiteY14" fmla="*/ 1407753 h 1469625"/>
                <a:gd name="connsiteX15" fmla="*/ 826924 w 1178166"/>
                <a:gd name="connsiteY15" fmla="*/ 1418650 h 1469625"/>
                <a:gd name="connsiteX16" fmla="*/ 829019 w 1178166"/>
                <a:gd name="connsiteY16" fmla="*/ 1422142 h 1469625"/>
                <a:gd name="connsiteX17" fmla="*/ 845504 w 1178166"/>
                <a:gd name="connsiteY17" fmla="*/ 1356065 h 1469625"/>
                <a:gd name="connsiteX18" fmla="*/ 861010 w 1178166"/>
                <a:gd name="connsiteY18" fmla="*/ 1287474 h 1469625"/>
                <a:gd name="connsiteX19" fmla="*/ 875817 w 1178166"/>
                <a:gd name="connsiteY19" fmla="*/ 1274902 h 1469625"/>
                <a:gd name="connsiteX20" fmla="*/ 883082 w 1178166"/>
                <a:gd name="connsiteY20" fmla="*/ 1274901 h 1469625"/>
                <a:gd name="connsiteX21" fmla="*/ 890206 w 1178166"/>
                <a:gd name="connsiteY21" fmla="*/ 1274901 h 1469625"/>
                <a:gd name="connsiteX22" fmla="*/ 904176 w 1178166"/>
                <a:gd name="connsiteY22" fmla="*/ 1267777 h 1469625"/>
                <a:gd name="connsiteX23" fmla="*/ 913396 w 1178166"/>
                <a:gd name="connsiteY23" fmla="*/ 1233831 h 1469625"/>
                <a:gd name="connsiteX24" fmla="*/ 925829 w 1178166"/>
                <a:gd name="connsiteY24" fmla="*/ 1158954 h 1469625"/>
                <a:gd name="connsiteX25" fmla="*/ 958657 w 1178166"/>
                <a:gd name="connsiteY25" fmla="*/ 1019257 h 1469625"/>
                <a:gd name="connsiteX26" fmla="*/ 985619 w 1178166"/>
                <a:gd name="connsiteY26" fmla="*/ 909316 h 1469625"/>
                <a:gd name="connsiteX27" fmla="*/ 1005875 w 1178166"/>
                <a:gd name="connsiteY27" fmla="*/ 844916 h 1469625"/>
                <a:gd name="connsiteX28" fmla="*/ 1016632 w 1178166"/>
                <a:gd name="connsiteY28" fmla="*/ 806360 h 1469625"/>
                <a:gd name="connsiteX29" fmla="*/ 1027668 w 1178166"/>
                <a:gd name="connsiteY29" fmla="*/ 738747 h 1469625"/>
                <a:gd name="connsiteX30" fmla="*/ 1044990 w 1178166"/>
                <a:gd name="connsiteY30" fmla="*/ 652833 h 1469625"/>
                <a:gd name="connsiteX31" fmla="*/ 1068319 w 1178166"/>
                <a:gd name="connsiteY31" fmla="*/ 542892 h 1469625"/>
                <a:gd name="connsiteX32" fmla="*/ 1094861 w 1178166"/>
                <a:gd name="connsiteY32" fmla="*/ 458376 h 1469625"/>
                <a:gd name="connsiteX33" fmla="*/ 1147666 w 1178166"/>
                <a:gd name="connsiteY33" fmla="*/ 285013 h 1469625"/>
                <a:gd name="connsiteX34" fmla="*/ 1163173 w 1178166"/>
                <a:gd name="connsiteY34" fmla="*/ 231789 h 1469625"/>
                <a:gd name="connsiteX35" fmla="*/ 1177142 w 1178166"/>
                <a:gd name="connsiteY35" fmla="*/ 165852 h 1469625"/>
                <a:gd name="connsiteX36" fmla="*/ 1177841 w 1178166"/>
                <a:gd name="connsiteY36" fmla="*/ 160264 h 1469625"/>
                <a:gd name="connsiteX37" fmla="*/ 1177841 w 1178166"/>
                <a:gd name="connsiteY37" fmla="*/ 154816 h 1469625"/>
                <a:gd name="connsiteX38" fmla="*/ 1149901 w 1178166"/>
                <a:gd name="connsiteY38" fmla="*/ 113745 h 1469625"/>
                <a:gd name="connsiteX39" fmla="*/ 1049040 w 1178166"/>
                <a:gd name="connsiteY39" fmla="*/ 70858 h 1469625"/>
                <a:gd name="connsiteX40" fmla="*/ 940776 w 1178166"/>
                <a:gd name="connsiteY40" fmla="*/ 42081 h 1469625"/>
                <a:gd name="connsiteX41" fmla="*/ 923174 w 1178166"/>
                <a:gd name="connsiteY41" fmla="*/ 51999 h 1469625"/>
                <a:gd name="connsiteX42" fmla="*/ 853326 w 1178166"/>
                <a:gd name="connsiteY42" fmla="*/ 287248 h 1469625"/>
                <a:gd name="connsiteX43" fmla="*/ 780824 w 1178166"/>
                <a:gd name="connsiteY43" fmla="*/ 535349 h 1469625"/>
                <a:gd name="connsiteX44" fmla="*/ 751628 w 1178166"/>
                <a:gd name="connsiteY44" fmla="*/ 567619 h 1469625"/>
                <a:gd name="connsiteX45" fmla="*/ 624085 w 1178166"/>
                <a:gd name="connsiteY45" fmla="*/ 604918 h 1469625"/>
                <a:gd name="connsiteX46" fmla="*/ 496123 w 1178166"/>
                <a:gd name="connsiteY46" fmla="*/ 632857 h 1469625"/>
                <a:gd name="connsiteX47" fmla="*/ 492490 w 1178166"/>
                <a:gd name="connsiteY47" fmla="*/ 632857 h 1469625"/>
                <a:gd name="connsiteX48" fmla="*/ 491233 w 1178166"/>
                <a:gd name="connsiteY48" fmla="*/ 626570 h 1469625"/>
                <a:gd name="connsiteX49" fmla="*/ 495424 w 1178166"/>
                <a:gd name="connsiteY49" fmla="*/ 618328 h 1469625"/>
                <a:gd name="connsiteX50" fmla="*/ 509394 w 1178166"/>
                <a:gd name="connsiteY50" fmla="*/ 563288 h 1469625"/>
                <a:gd name="connsiteX51" fmla="*/ 542921 w 1178166"/>
                <a:gd name="connsiteY51" fmla="*/ 402218 h 1469625"/>
                <a:gd name="connsiteX52" fmla="*/ 556192 w 1178166"/>
                <a:gd name="connsiteY52" fmla="*/ 343685 h 1469625"/>
                <a:gd name="connsiteX53" fmla="*/ 577845 w 1178166"/>
                <a:gd name="connsiteY53" fmla="*/ 271882 h 1469625"/>
                <a:gd name="connsiteX54" fmla="*/ 595447 w 1178166"/>
                <a:gd name="connsiteY54" fmla="*/ 191416 h 1469625"/>
                <a:gd name="connsiteX55" fmla="*/ 601314 w 1178166"/>
                <a:gd name="connsiteY55" fmla="*/ 162080 h 1469625"/>
                <a:gd name="connsiteX56" fmla="*/ 605226 w 1178166"/>
                <a:gd name="connsiteY56" fmla="*/ 151044 h 1469625"/>
                <a:gd name="connsiteX57" fmla="*/ 601314 w 1178166"/>
                <a:gd name="connsiteY57" fmla="*/ 128553 h 1469625"/>
                <a:gd name="connsiteX58" fmla="*/ 591535 w 1178166"/>
                <a:gd name="connsiteY58" fmla="*/ 113745 h 1469625"/>
                <a:gd name="connsiteX59" fmla="*/ 581338 w 1178166"/>
                <a:gd name="connsiteY59" fmla="*/ 90695 h 1469625"/>
                <a:gd name="connsiteX60" fmla="*/ 557589 w 1178166"/>
                <a:gd name="connsiteY60" fmla="*/ 69322 h 1469625"/>
                <a:gd name="connsiteX61" fmla="*/ 464412 w 1178166"/>
                <a:gd name="connsiteY61" fmla="*/ 35096 h 1469625"/>
                <a:gd name="connsiteX62" fmla="*/ 337707 w 1178166"/>
                <a:gd name="connsiteY62" fmla="*/ -108 h 1469625"/>
                <a:gd name="connsiteX63" fmla="*/ 311304 w 1178166"/>
                <a:gd name="connsiteY63" fmla="*/ 15678 h 1469625"/>
                <a:gd name="connsiteX64" fmla="*/ 208348 w 1178166"/>
                <a:gd name="connsiteY64" fmla="*/ 375816 h 1469625"/>
                <a:gd name="connsiteX65" fmla="*/ 154844 w 1178166"/>
                <a:gd name="connsiteY65" fmla="*/ 603940 h 1469625"/>
                <a:gd name="connsiteX66" fmla="*/ 115729 w 1178166"/>
                <a:gd name="connsiteY66" fmla="*/ 762495 h 1469625"/>
                <a:gd name="connsiteX67" fmla="*/ 82342 w 1178166"/>
                <a:gd name="connsiteY67" fmla="*/ 905544 h 1469625"/>
                <a:gd name="connsiteX68" fmla="*/ 38338 w 1178166"/>
                <a:gd name="connsiteY68" fmla="*/ 1090642 h 1469625"/>
                <a:gd name="connsiteX69" fmla="*/ -79 w 1178166"/>
                <a:gd name="connsiteY69" fmla="*/ 1297114 h 1469625"/>
                <a:gd name="connsiteX70" fmla="*/ 5230 w 1178166"/>
                <a:gd name="connsiteY70" fmla="*/ 1331199 h 1469625"/>
                <a:gd name="connsiteX71" fmla="*/ 23949 w 1178166"/>
                <a:gd name="connsiteY71" fmla="*/ 1342934 h 1469625"/>
                <a:gd name="connsiteX72" fmla="*/ 66836 w 1178166"/>
                <a:gd name="connsiteY72" fmla="*/ 1366124 h 1469625"/>
                <a:gd name="connsiteX73" fmla="*/ 169932 w 1178166"/>
                <a:gd name="connsiteY73" fmla="*/ 1418789 h 1469625"/>
                <a:gd name="connsiteX74" fmla="*/ 275123 w 1178166"/>
                <a:gd name="connsiteY74" fmla="*/ 1438905 h 1469625"/>
                <a:gd name="connsiteX75" fmla="*/ 300129 w 1178166"/>
                <a:gd name="connsiteY75" fmla="*/ 1432200 h 1469625"/>
                <a:gd name="connsiteX76" fmla="*/ 337008 w 1178166"/>
                <a:gd name="connsiteY76" fmla="*/ 1339721 h 1469625"/>
                <a:gd name="connsiteX77" fmla="*/ 401548 w 1178166"/>
                <a:gd name="connsiteY77" fmla="*/ 1077511 h 1469625"/>
                <a:gd name="connsiteX78" fmla="*/ 447508 w 1178166"/>
                <a:gd name="connsiteY78" fmla="*/ 912250 h 1469625"/>
                <a:gd name="connsiteX79" fmla="*/ 511908 w 1178166"/>
                <a:gd name="connsiteY79" fmla="*/ 861959 h 1469625"/>
                <a:gd name="connsiteX80" fmla="*/ 569044 w 1178166"/>
                <a:gd name="connsiteY80" fmla="*/ 844497 h 1469625"/>
                <a:gd name="connsiteX81" fmla="*/ 623386 w 1178166"/>
                <a:gd name="connsiteY81" fmla="*/ 827314 h 1469625"/>
                <a:gd name="connsiteX82" fmla="*/ 688904 w 1178166"/>
                <a:gd name="connsiteY82" fmla="*/ 816697 h 1469625"/>
                <a:gd name="connsiteX83" fmla="*/ 697984 w 1178166"/>
                <a:gd name="connsiteY83" fmla="*/ 818094 h 1469625"/>
                <a:gd name="connsiteX84" fmla="*/ 694911 w 1178166"/>
                <a:gd name="connsiteY84" fmla="*/ 828991 h 1469625"/>
                <a:gd name="connsiteX85" fmla="*/ 685551 w 1178166"/>
                <a:gd name="connsiteY85" fmla="*/ 863496 h 146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78166" h="1469625">
                  <a:moveTo>
                    <a:pt x="685551" y="863496"/>
                  </a:moveTo>
                  <a:cubicBezTo>
                    <a:pt x="680941" y="878862"/>
                    <a:pt x="676471" y="892692"/>
                    <a:pt x="672280" y="905405"/>
                  </a:cubicBezTo>
                  <a:cubicBezTo>
                    <a:pt x="626263" y="1047795"/>
                    <a:pt x="589493" y="1193009"/>
                    <a:pt x="562199" y="1340140"/>
                  </a:cubicBezTo>
                  <a:cubicBezTo>
                    <a:pt x="558705" y="1359986"/>
                    <a:pt x="556698" y="1380065"/>
                    <a:pt x="556192" y="1400209"/>
                  </a:cubicBezTo>
                  <a:cubicBezTo>
                    <a:pt x="557170" y="1418230"/>
                    <a:pt x="564295" y="1427031"/>
                    <a:pt x="577426" y="1426333"/>
                  </a:cubicBezTo>
                  <a:cubicBezTo>
                    <a:pt x="581058" y="1426333"/>
                    <a:pt x="608252" y="1432479"/>
                    <a:pt x="659009" y="1444772"/>
                  </a:cubicBezTo>
                  <a:cubicBezTo>
                    <a:pt x="688058" y="1453134"/>
                    <a:pt x="717718" y="1459206"/>
                    <a:pt x="747716" y="1462933"/>
                  </a:cubicBezTo>
                  <a:lnTo>
                    <a:pt x="749532" y="1462933"/>
                  </a:lnTo>
                  <a:cubicBezTo>
                    <a:pt x="759031" y="1459999"/>
                    <a:pt x="763501" y="1461536"/>
                    <a:pt x="764340" y="1467683"/>
                  </a:cubicBezTo>
                  <a:lnTo>
                    <a:pt x="764340" y="1469499"/>
                  </a:lnTo>
                  <a:lnTo>
                    <a:pt x="775935" y="1447147"/>
                  </a:lnTo>
                  <a:cubicBezTo>
                    <a:pt x="780670" y="1431040"/>
                    <a:pt x="790839" y="1417070"/>
                    <a:pt x="804712" y="1407613"/>
                  </a:cubicBezTo>
                  <a:cubicBezTo>
                    <a:pt x="808047" y="1405537"/>
                    <a:pt x="811609" y="1403849"/>
                    <a:pt x="815329" y="1402585"/>
                  </a:cubicBezTo>
                  <a:cubicBezTo>
                    <a:pt x="817306" y="1401588"/>
                    <a:pt x="819638" y="1401588"/>
                    <a:pt x="821616" y="1402585"/>
                  </a:cubicBezTo>
                  <a:cubicBezTo>
                    <a:pt x="823571" y="1403701"/>
                    <a:pt x="824984" y="1405568"/>
                    <a:pt x="825527" y="1407753"/>
                  </a:cubicBezTo>
                  <a:cubicBezTo>
                    <a:pt x="826427" y="1411316"/>
                    <a:pt x="826896" y="1414975"/>
                    <a:pt x="826924" y="1418650"/>
                  </a:cubicBezTo>
                  <a:cubicBezTo>
                    <a:pt x="827183" y="1420027"/>
                    <a:pt x="827926" y="1421265"/>
                    <a:pt x="829019" y="1422142"/>
                  </a:cubicBezTo>
                  <a:cubicBezTo>
                    <a:pt x="831394" y="1422142"/>
                    <a:pt x="836842" y="1399930"/>
                    <a:pt x="845504" y="1356065"/>
                  </a:cubicBezTo>
                  <a:cubicBezTo>
                    <a:pt x="853326" y="1318347"/>
                    <a:pt x="858495" y="1295484"/>
                    <a:pt x="861010" y="1287474"/>
                  </a:cubicBezTo>
                  <a:cubicBezTo>
                    <a:pt x="862477" y="1280383"/>
                    <a:pt x="868582" y="1275200"/>
                    <a:pt x="875817" y="1274902"/>
                  </a:cubicBezTo>
                  <a:lnTo>
                    <a:pt x="883082" y="1274901"/>
                  </a:lnTo>
                  <a:lnTo>
                    <a:pt x="890206" y="1274901"/>
                  </a:lnTo>
                  <a:cubicBezTo>
                    <a:pt x="895822" y="1275291"/>
                    <a:pt x="901194" y="1272551"/>
                    <a:pt x="904176" y="1267777"/>
                  </a:cubicBezTo>
                  <a:cubicBezTo>
                    <a:pt x="908323" y="1256781"/>
                    <a:pt x="911410" y="1245414"/>
                    <a:pt x="913396" y="1233831"/>
                  </a:cubicBezTo>
                  <a:cubicBezTo>
                    <a:pt x="919502" y="1209237"/>
                    <a:pt x="923659" y="1184201"/>
                    <a:pt x="925829" y="1158954"/>
                  </a:cubicBezTo>
                  <a:cubicBezTo>
                    <a:pt x="929554" y="1138278"/>
                    <a:pt x="940497" y="1091713"/>
                    <a:pt x="958657" y="1019257"/>
                  </a:cubicBezTo>
                  <a:cubicBezTo>
                    <a:pt x="976818" y="946801"/>
                    <a:pt x="985805" y="910154"/>
                    <a:pt x="985619" y="909316"/>
                  </a:cubicBezTo>
                  <a:cubicBezTo>
                    <a:pt x="988978" y="886926"/>
                    <a:pt x="995812" y="865198"/>
                    <a:pt x="1005875" y="844916"/>
                  </a:cubicBezTo>
                  <a:cubicBezTo>
                    <a:pt x="1013712" y="833648"/>
                    <a:pt x="1017503" y="820058"/>
                    <a:pt x="1016632" y="806360"/>
                  </a:cubicBezTo>
                  <a:cubicBezTo>
                    <a:pt x="1016375" y="783354"/>
                    <a:pt x="1020110" y="760477"/>
                    <a:pt x="1027668" y="738747"/>
                  </a:cubicBezTo>
                  <a:cubicBezTo>
                    <a:pt x="1031579" y="721704"/>
                    <a:pt x="1037306" y="692927"/>
                    <a:pt x="1044990" y="652833"/>
                  </a:cubicBezTo>
                  <a:cubicBezTo>
                    <a:pt x="1052673" y="612740"/>
                    <a:pt x="1060356" y="576000"/>
                    <a:pt x="1068319" y="542892"/>
                  </a:cubicBezTo>
                  <a:cubicBezTo>
                    <a:pt x="1075001" y="514085"/>
                    <a:pt x="1083875" y="485831"/>
                    <a:pt x="1094861" y="458376"/>
                  </a:cubicBezTo>
                  <a:cubicBezTo>
                    <a:pt x="1116493" y="401893"/>
                    <a:pt x="1134138" y="343964"/>
                    <a:pt x="1147666" y="285013"/>
                  </a:cubicBezTo>
                  <a:cubicBezTo>
                    <a:pt x="1151175" y="266829"/>
                    <a:pt x="1156366" y="249011"/>
                    <a:pt x="1163173" y="231789"/>
                  </a:cubicBezTo>
                  <a:cubicBezTo>
                    <a:pt x="1170568" y="210480"/>
                    <a:pt x="1175260" y="188328"/>
                    <a:pt x="1177142" y="165852"/>
                  </a:cubicBezTo>
                  <a:cubicBezTo>
                    <a:pt x="1177171" y="163969"/>
                    <a:pt x="1177405" y="162096"/>
                    <a:pt x="1177841" y="160264"/>
                  </a:cubicBezTo>
                  <a:cubicBezTo>
                    <a:pt x="1178066" y="158455"/>
                    <a:pt x="1178066" y="156625"/>
                    <a:pt x="1177841" y="154816"/>
                  </a:cubicBezTo>
                  <a:cubicBezTo>
                    <a:pt x="1175974" y="137318"/>
                    <a:pt x="1165491" y="121908"/>
                    <a:pt x="1149901" y="113745"/>
                  </a:cubicBezTo>
                  <a:cubicBezTo>
                    <a:pt x="1117896" y="95915"/>
                    <a:pt x="1084086" y="81539"/>
                    <a:pt x="1049040" y="70858"/>
                  </a:cubicBezTo>
                  <a:cubicBezTo>
                    <a:pt x="986597" y="51161"/>
                    <a:pt x="950415" y="41522"/>
                    <a:pt x="940776" y="42081"/>
                  </a:cubicBezTo>
                  <a:cubicBezTo>
                    <a:pt x="933816" y="42893"/>
                    <a:pt x="927474" y="46466"/>
                    <a:pt x="923174" y="51999"/>
                  </a:cubicBezTo>
                  <a:cubicBezTo>
                    <a:pt x="917400" y="58332"/>
                    <a:pt x="894118" y="136748"/>
                    <a:pt x="853326" y="287248"/>
                  </a:cubicBezTo>
                  <a:cubicBezTo>
                    <a:pt x="812535" y="437748"/>
                    <a:pt x="788368" y="520448"/>
                    <a:pt x="780824" y="535349"/>
                  </a:cubicBezTo>
                  <a:cubicBezTo>
                    <a:pt x="775298" y="549272"/>
                    <a:pt x="764930" y="560731"/>
                    <a:pt x="751628" y="567619"/>
                  </a:cubicBezTo>
                  <a:cubicBezTo>
                    <a:pt x="709957" y="582774"/>
                    <a:pt x="667355" y="595233"/>
                    <a:pt x="624085" y="604918"/>
                  </a:cubicBezTo>
                  <a:cubicBezTo>
                    <a:pt x="582039" y="616828"/>
                    <a:pt x="539306" y="626159"/>
                    <a:pt x="496123" y="632857"/>
                  </a:cubicBezTo>
                  <a:lnTo>
                    <a:pt x="492490" y="632857"/>
                  </a:lnTo>
                  <a:cubicBezTo>
                    <a:pt x="491078" y="631089"/>
                    <a:pt x="490609" y="628746"/>
                    <a:pt x="491233" y="626570"/>
                  </a:cubicBezTo>
                  <a:cubicBezTo>
                    <a:pt x="491733" y="623452"/>
                    <a:pt x="493199" y="620569"/>
                    <a:pt x="495424" y="618328"/>
                  </a:cubicBezTo>
                  <a:cubicBezTo>
                    <a:pt x="501849" y="600477"/>
                    <a:pt x="506528" y="582043"/>
                    <a:pt x="509394" y="563288"/>
                  </a:cubicBezTo>
                  <a:cubicBezTo>
                    <a:pt x="514795" y="527992"/>
                    <a:pt x="525971" y="474301"/>
                    <a:pt x="542921" y="402218"/>
                  </a:cubicBezTo>
                  <a:cubicBezTo>
                    <a:pt x="549303" y="383204"/>
                    <a:pt x="553749" y="363593"/>
                    <a:pt x="556192" y="343685"/>
                  </a:cubicBezTo>
                  <a:cubicBezTo>
                    <a:pt x="561127" y="319121"/>
                    <a:pt x="568377" y="295079"/>
                    <a:pt x="577845" y="271882"/>
                  </a:cubicBezTo>
                  <a:cubicBezTo>
                    <a:pt x="588748" y="246414"/>
                    <a:pt x="594721" y="219110"/>
                    <a:pt x="595447" y="191416"/>
                  </a:cubicBezTo>
                  <a:cubicBezTo>
                    <a:pt x="594423" y="172138"/>
                    <a:pt x="596378" y="162359"/>
                    <a:pt x="601314" y="162080"/>
                  </a:cubicBezTo>
                  <a:cubicBezTo>
                    <a:pt x="603689" y="162080"/>
                    <a:pt x="604946" y="158308"/>
                    <a:pt x="605226" y="151044"/>
                  </a:cubicBezTo>
                  <a:cubicBezTo>
                    <a:pt x="605321" y="143370"/>
                    <a:pt x="603995" y="135744"/>
                    <a:pt x="601314" y="128553"/>
                  </a:cubicBezTo>
                  <a:cubicBezTo>
                    <a:pt x="599750" y="122685"/>
                    <a:pt x="596318" y="117487"/>
                    <a:pt x="591535" y="113745"/>
                  </a:cubicBezTo>
                  <a:cubicBezTo>
                    <a:pt x="585388" y="111650"/>
                    <a:pt x="582036" y="103966"/>
                    <a:pt x="581338" y="90695"/>
                  </a:cubicBezTo>
                  <a:cubicBezTo>
                    <a:pt x="576644" y="80648"/>
                    <a:pt x="568074" y="72935"/>
                    <a:pt x="557589" y="69322"/>
                  </a:cubicBezTo>
                  <a:cubicBezTo>
                    <a:pt x="544551" y="63268"/>
                    <a:pt x="513492" y="51859"/>
                    <a:pt x="464412" y="35096"/>
                  </a:cubicBezTo>
                  <a:cubicBezTo>
                    <a:pt x="390838" y="11068"/>
                    <a:pt x="348603" y="-666"/>
                    <a:pt x="337707" y="-108"/>
                  </a:cubicBezTo>
                  <a:cubicBezTo>
                    <a:pt x="327188" y="1521"/>
                    <a:pt x="317718" y="7183"/>
                    <a:pt x="311304" y="15678"/>
                  </a:cubicBezTo>
                  <a:cubicBezTo>
                    <a:pt x="295193" y="32162"/>
                    <a:pt x="260874" y="152208"/>
                    <a:pt x="208348" y="375816"/>
                  </a:cubicBezTo>
                  <a:cubicBezTo>
                    <a:pt x="197545" y="425827"/>
                    <a:pt x="179710" y="501868"/>
                    <a:pt x="154844" y="603940"/>
                  </a:cubicBezTo>
                  <a:cubicBezTo>
                    <a:pt x="129979" y="706011"/>
                    <a:pt x="116940" y="758863"/>
                    <a:pt x="115729" y="762495"/>
                  </a:cubicBezTo>
                  <a:cubicBezTo>
                    <a:pt x="113774" y="771156"/>
                    <a:pt x="102645" y="818840"/>
                    <a:pt x="82342" y="905544"/>
                  </a:cubicBezTo>
                  <a:cubicBezTo>
                    <a:pt x="62039" y="992249"/>
                    <a:pt x="47371" y="1053948"/>
                    <a:pt x="38338" y="1090642"/>
                  </a:cubicBezTo>
                  <a:cubicBezTo>
                    <a:pt x="11516" y="1202958"/>
                    <a:pt x="-1290" y="1271782"/>
                    <a:pt x="-79" y="1297114"/>
                  </a:cubicBezTo>
                  <a:cubicBezTo>
                    <a:pt x="-343" y="1308700"/>
                    <a:pt x="1454" y="1320242"/>
                    <a:pt x="5230" y="1331199"/>
                  </a:cubicBezTo>
                  <a:cubicBezTo>
                    <a:pt x="9835" y="1337257"/>
                    <a:pt x="16490" y="1341429"/>
                    <a:pt x="23949" y="1342934"/>
                  </a:cubicBezTo>
                  <a:cubicBezTo>
                    <a:pt x="39529" y="1348007"/>
                    <a:pt x="54060" y="1355864"/>
                    <a:pt x="66836" y="1366124"/>
                  </a:cubicBezTo>
                  <a:cubicBezTo>
                    <a:pt x="97808" y="1389650"/>
                    <a:pt x="132717" y="1407483"/>
                    <a:pt x="169932" y="1418789"/>
                  </a:cubicBezTo>
                  <a:cubicBezTo>
                    <a:pt x="203528" y="1431670"/>
                    <a:pt x="239145" y="1438481"/>
                    <a:pt x="275123" y="1438905"/>
                  </a:cubicBezTo>
                  <a:cubicBezTo>
                    <a:pt x="283903" y="1438910"/>
                    <a:pt x="292530" y="1436597"/>
                    <a:pt x="300129" y="1432200"/>
                  </a:cubicBezTo>
                  <a:cubicBezTo>
                    <a:pt x="307113" y="1428148"/>
                    <a:pt x="319407" y="1397415"/>
                    <a:pt x="337008" y="1339721"/>
                  </a:cubicBezTo>
                  <a:cubicBezTo>
                    <a:pt x="363515" y="1253623"/>
                    <a:pt x="385063" y="1166076"/>
                    <a:pt x="401548" y="1077511"/>
                  </a:cubicBezTo>
                  <a:cubicBezTo>
                    <a:pt x="416915" y="998349"/>
                    <a:pt x="432235" y="943262"/>
                    <a:pt x="447508" y="912250"/>
                  </a:cubicBezTo>
                  <a:cubicBezTo>
                    <a:pt x="462875" y="881377"/>
                    <a:pt x="484248" y="864474"/>
                    <a:pt x="511908" y="861959"/>
                  </a:cubicBezTo>
                  <a:cubicBezTo>
                    <a:pt x="531967" y="860208"/>
                    <a:pt x="551434" y="854259"/>
                    <a:pt x="569044" y="844497"/>
                  </a:cubicBezTo>
                  <a:cubicBezTo>
                    <a:pt x="586099" y="835841"/>
                    <a:pt x="604456" y="830037"/>
                    <a:pt x="623386" y="827314"/>
                  </a:cubicBezTo>
                  <a:cubicBezTo>
                    <a:pt x="644934" y="822167"/>
                    <a:pt x="666833" y="818618"/>
                    <a:pt x="688904" y="816697"/>
                  </a:cubicBezTo>
                  <a:cubicBezTo>
                    <a:pt x="694911" y="816697"/>
                    <a:pt x="697984" y="816697"/>
                    <a:pt x="697984" y="818094"/>
                  </a:cubicBezTo>
                  <a:lnTo>
                    <a:pt x="694911" y="828991"/>
                  </a:lnTo>
                  <a:cubicBezTo>
                    <a:pt x="693514" y="836814"/>
                    <a:pt x="690301" y="848129"/>
                    <a:pt x="685551" y="863496"/>
                  </a:cubicBezTo>
                  <a:close/>
                </a:path>
              </a:pathLst>
            </a:custGeom>
            <a:grpFill/>
            <a:ln w="13953" cap="flat">
              <a:noFill/>
              <a:prstDash val="solid"/>
              <a:miter/>
            </a:ln>
          </p:spPr>
          <p:txBody>
            <a:bodyPr rtlCol="0" anchor="ctr"/>
            <a:lstStyle/>
            <a:p>
              <a:endParaRPr lang="en-GB"/>
            </a:p>
          </p:txBody>
        </p:sp>
        <p:sp>
          <p:nvSpPr>
            <p:cNvPr id="22" name="Graphic 14">
              <a:extLst>
                <a:ext uri="{FF2B5EF4-FFF2-40B4-BE49-F238E27FC236}">
                  <a16:creationId xmlns:a16="http://schemas.microsoft.com/office/drawing/2014/main" id="{7182D69A-4792-4DBA-AD53-E9947A5A0649}"/>
                </a:ext>
              </a:extLst>
            </p:cNvPr>
            <p:cNvSpPr/>
            <p:nvPr/>
          </p:nvSpPr>
          <p:spPr>
            <a:xfrm>
              <a:off x="4318670" y="3168673"/>
              <a:ext cx="1039469" cy="1381027"/>
            </a:xfrm>
            <a:custGeom>
              <a:avLst/>
              <a:gdLst>
                <a:gd name="connsiteX0" fmla="*/ 999313 w 1039469"/>
                <a:gd name="connsiteY0" fmla="*/ 278288 h 1381027"/>
                <a:gd name="connsiteX1" fmla="*/ 889512 w 1039469"/>
                <a:gd name="connsiteY1" fmla="*/ 122806 h 1381027"/>
                <a:gd name="connsiteX2" fmla="*/ 668233 w 1039469"/>
                <a:gd name="connsiteY2" fmla="*/ 7277 h 1381027"/>
                <a:gd name="connsiteX3" fmla="*/ 598384 w 1039469"/>
                <a:gd name="connsiteY3" fmla="*/ -127 h 1381027"/>
                <a:gd name="connsiteX4" fmla="*/ 539433 w 1039469"/>
                <a:gd name="connsiteY4" fmla="*/ 13843 h 1381027"/>
                <a:gd name="connsiteX5" fmla="*/ 287979 w 1039469"/>
                <a:gd name="connsiteY5" fmla="*/ 205786 h 1381027"/>
                <a:gd name="connsiteX6" fmla="*/ 15850 w 1039469"/>
                <a:gd name="connsiteY6" fmla="*/ 764572 h 1381027"/>
                <a:gd name="connsiteX7" fmla="*/ 1881 w 1039469"/>
                <a:gd name="connsiteY7" fmla="*/ 988086 h 1381027"/>
                <a:gd name="connsiteX8" fmla="*/ 14314 w 1039469"/>
                <a:gd name="connsiteY8" fmla="*/ 1088807 h 1381027"/>
                <a:gd name="connsiteX9" fmla="*/ 109726 w 1039469"/>
                <a:gd name="connsiteY9" fmla="*/ 1275022 h 1381027"/>
                <a:gd name="connsiteX10" fmla="*/ 260319 w 1039469"/>
                <a:gd name="connsiteY10" fmla="*/ 1369597 h 1381027"/>
                <a:gd name="connsiteX11" fmla="*/ 400015 w 1039469"/>
                <a:gd name="connsiteY11" fmla="*/ 1380633 h 1381027"/>
                <a:gd name="connsiteX12" fmla="*/ 691282 w 1039469"/>
                <a:gd name="connsiteY12" fmla="*/ 1268037 h 1381027"/>
                <a:gd name="connsiteX13" fmla="*/ 712097 w 1039469"/>
                <a:gd name="connsiteY13" fmla="*/ 1252531 h 1381027"/>
                <a:gd name="connsiteX14" fmla="*/ 720898 w 1039469"/>
                <a:gd name="connsiteY14" fmla="*/ 1246664 h 1381027"/>
                <a:gd name="connsiteX15" fmla="*/ 781247 w 1039469"/>
                <a:gd name="connsiteY15" fmla="*/ 1187433 h 1381027"/>
                <a:gd name="connsiteX16" fmla="*/ 782923 w 1039469"/>
                <a:gd name="connsiteY16" fmla="*/ 1185477 h 1381027"/>
                <a:gd name="connsiteX17" fmla="*/ 784739 w 1039469"/>
                <a:gd name="connsiteY17" fmla="*/ 1183661 h 1381027"/>
                <a:gd name="connsiteX18" fmla="*/ 902783 w 1039469"/>
                <a:gd name="connsiteY18" fmla="*/ 1012812 h 1381027"/>
                <a:gd name="connsiteX19" fmla="*/ 936589 w 1039469"/>
                <a:gd name="connsiteY19" fmla="*/ 929693 h 1381027"/>
                <a:gd name="connsiteX20" fmla="*/ 1020407 w 1039469"/>
                <a:gd name="connsiteY20" fmla="*/ 694584 h 1381027"/>
                <a:gd name="connsiteX21" fmla="*/ 1038289 w 1039469"/>
                <a:gd name="connsiteY21" fmla="*/ 495377 h 1381027"/>
                <a:gd name="connsiteX22" fmla="*/ 999313 w 1039469"/>
                <a:gd name="connsiteY22" fmla="*/ 278288 h 1381027"/>
                <a:gd name="connsiteX23" fmla="*/ 694915 w 1039469"/>
                <a:gd name="connsiteY23" fmla="*/ 808017 h 1381027"/>
                <a:gd name="connsiteX24" fmla="*/ 535940 w 1039469"/>
                <a:gd name="connsiteY24" fmla="*/ 1079587 h 1381027"/>
                <a:gd name="connsiteX25" fmla="*/ 384369 w 1039469"/>
                <a:gd name="connsiteY25" fmla="*/ 1180448 h 1381027"/>
                <a:gd name="connsiteX26" fmla="*/ 342461 w 1039469"/>
                <a:gd name="connsiteY26" fmla="*/ 1173603 h 1381027"/>
                <a:gd name="connsiteX27" fmla="*/ 297758 w 1039469"/>
                <a:gd name="connsiteY27" fmla="*/ 1078190 h 1381027"/>
                <a:gd name="connsiteX28" fmla="*/ 287839 w 1039469"/>
                <a:gd name="connsiteY28" fmla="*/ 1026083 h 1381027"/>
                <a:gd name="connsiteX29" fmla="*/ 277921 w 1039469"/>
                <a:gd name="connsiteY29" fmla="*/ 1008482 h 1381027"/>
                <a:gd name="connsiteX30" fmla="*/ 286442 w 1039469"/>
                <a:gd name="connsiteY30" fmla="*/ 962801 h 1381027"/>
                <a:gd name="connsiteX31" fmla="*/ 323043 w 1039469"/>
                <a:gd name="connsiteY31" fmla="*/ 865014 h 1381027"/>
                <a:gd name="connsiteX32" fmla="*/ 330447 w 1039469"/>
                <a:gd name="connsiteY32" fmla="*/ 832045 h 1381027"/>
                <a:gd name="connsiteX33" fmla="*/ 335336 w 1039469"/>
                <a:gd name="connsiteY33" fmla="*/ 820870 h 1381027"/>
                <a:gd name="connsiteX34" fmla="*/ 342181 w 1039469"/>
                <a:gd name="connsiteY34" fmla="*/ 813326 h 1381027"/>
                <a:gd name="connsiteX35" fmla="*/ 349166 w 1039469"/>
                <a:gd name="connsiteY35" fmla="*/ 809274 h 1381027"/>
                <a:gd name="connsiteX36" fmla="*/ 348188 w 1039469"/>
                <a:gd name="connsiteY36" fmla="*/ 789438 h 1381027"/>
                <a:gd name="connsiteX37" fmla="*/ 345953 w 1039469"/>
                <a:gd name="connsiteY37" fmla="*/ 780497 h 1381027"/>
                <a:gd name="connsiteX38" fmla="*/ 354195 w 1039469"/>
                <a:gd name="connsiteY38" fmla="*/ 746551 h 1381027"/>
                <a:gd name="connsiteX39" fmla="*/ 373613 w 1039469"/>
                <a:gd name="connsiteY39" fmla="*/ 719310 h 1381027"/>
                <a:gd name="connsiteX40" fmla="*/ 383392 w 1039469"/>
                <a:gd name="connsiteY40" fmla="*/ 697098 h 1381027"/>
                <a:gd name="connsiteX41" fmla="*/ 400714 w 1039469"/>
                <a:gd name="connsiteY41" fmla="*/ 647366 h 1381027"/>
                <a:gd name="connsiteX42" fmla="*/ 427256 w 1039469"/>
                <a:gd name="connsiteY42" fmla="*/ 600708 h 1381027"/>
                <a:gd name="connsiteX43" fmla="*/ 446954 w 1039469"/>
                <a:gd name="connsiteY43" fmla="*/ 558799 h 1381027"/>
                <a:gd name="connsiteX44" fmla="*/ 540969 w 1039469"/>
                <a:gd name="connsiteY44" fmla="*/ 414632 h 1381027"/>
                <a:gd name="connsiteX45" fmla="*/ 651469 w 1039469"/>
                <a:gd name="connsiteY45" fmla="*/ 309441 h 1381027"/>
                <a:gd name="connsiteX46" fmla="*/ 688768 w 1039469"/>
                <a:gd name="connsiteY46" fmla="*/ 294773 h 1381027"/>
                <a:gd name="connsiteX47" fmla="*/ 732912 w 1039469"/>
                <a:gd name="connsiteY47" fmla="*/ 343247 h 1381027"/>
                <a:gd name="connsiteX48" fmla="*/ 770910 w 1039469"/>
                <a:gd name="connsiteY48" fmla="*/ 486157 h 1381027"/>
                <a:gd name="connsiteX49" fmla="*/ 694915 w 1039469"/>
                <a:gd name="connsiteY49" fmla="*/ 808017 h 138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39469" h="1381027">
                  <a:moveTo>
                    <a:pt x="999313" y="278288"/>
                  </a:moveTo>
                  <a:cubicBezTo>
                    <a:pt x="973974" y="219361"/>
                    <a:pt x="936570" y="166396"/>
                    <a:pt x="889512" y="122806"/>
                  </a:cubicBezTo>
                  <a:cubicBezTo>
                    <a:pt x="829199" y="62714"/>
                    <a:pt x="752015" y="22416"/>
                    <a:pt x="668233" y="7277"/>
                  </a:cubicBezTo>
                  <a:cubicBezTo>
                    <a:pt x="645225" y="2683"/>
                    <a:pt x="621844" y="205"/>
                    <a:pt x="598384" y="-127"/>
                  </a:cubicBezTo>
                  <a:cubicBezTo>
                    <a:pt x="578283" y="2363"/>
                    <a:pt x="558514" y="7047"/>
                    <a:pt x="539433" y="13843"/>
                  </a:cubicBezTo>
                  <a:cubicBezTo>
                    <a:pt x="459805" y="39547"/>
                    <a:pt x="375988" y="103528"/>
                    <a:pt x="287979" y="205786"/>
                  </a:cubicBezTo>
                  <a:cubicBezTo>
                    <a:pt x="154709" y="361129"/>
                    <a:pt x="63999" y="547391"/>
                    <a:pt x="15850" y="764572"/>
                  </a:cubicBezTo>
                  <a:cubicBezTo>
                    <a:pt x="1401" y="838140"/>
                    <a:pt x="-3296" y="913291"/>
                    <a:pt x="1881" y="988086"/>
                  </a:cubicBezTo>
                  <a:cubicBezTo>
                    <a:pt x="2743" y="1021984"/>
                    <a:pt x="6907" y="1055717"/>
                    <a:pt x="14314" y="1088807"/>
                  </a:cubicBezTo>
                  <a:cubicBezTo>
                    <a:pt x="29971" y="1157908"/>
                    <a:pt x="62785" y="1221951"/>
                    <a:pt x="109726" y="1275022"/>
                  </a:cubicBezTo>
                  <a:cubicBezTo>
                    <a:pt x="156292" y="1327548"/>
                    <a:pt x="206489" y="1359073"/>
                    <a:pt x="260319" y="1369597"/>
                  </a:cubicBezTo>
                  <a:cubicBezTo>
                    <a:pt x="306354" y="1378274"/>
                    <a:pt x="353189" y="1381974"/>
                    <a:pt x="400015" y="1380633"/>
                  </a:cubicBezTo>
                  <a:cubicBezTo>
                    <a:pt x="495102" y="1375697"/>
                    <a:pt x="592191" y="1338165"/>
                    <a:pt x="691282" y="1268037"/>
                  </a:cubicBezTo>
                  <a:cubicBezTo>
                    <a:pt x="695893" y="1264126"/>
                    <a:pt x="702878" y="1258957"/>
                    <a:pt x="712097" y="1252531"/>
                  </a:cubicBezTo>
                  <a:cubicBezTo>
                    <a:pt x="714874" y="1250350"/>
                    <a:pt x="717816" y="1248388"/>
                    <a:pt x="720898" y="1246664"/>
                  </a:cubicBezTo>
                  <a:cubicBezTo>
                    <a:pt x="743950" y="1230152"/>
                    <a:pt x="764307" y="1210172"/>
                    <a:pt x="781247" y="1187433"/>
                  </a:cubicBezTo>
                  <a:lnTo>
                    <a:pt x="782923" y="1185477"/>
                  </a:lnTo>
                  <a:lnTo>
                    <a:pt x="784739" y="1183661"/>
                  </a:lnTo>
                  <a:cubicBezTo>
                    <a:pt x="863621" y="1075815"/>
                    <a:pt x="902969" y="1018866"/>
                    <a:pt x="902783" y="1012812"/>
                  </a:cubicBezTo>
                  <a:cubicBezTo>
                    <a:pt x="902783" y="1011695"/>
                    <a:pt x="913959" y="983895"/>
                    <a:pt x="936589" y="929693"/>
                  </a:cubicBezTo>
                  <a:cubicBezTo>
                    <a:pt x="970946" y="853762"/>
                    <a:pt x="998980" y="775125"/>
                    <a:pt x="1020407" y="694584"/>
                  </a:cubicBezTo>
                  <a:cubicBezTo>
                    <a:pt x="1035893" y="629383"/>
                    <a:pt x="1041915" y="562293"/>
                    <a:pt x="1038289" y="495377"/>
                  </a:cubicBezTo>
                  <a:cubicBezTo>
                    <a:pt x="1034377" y="405133"/>
                    <a:pt x="1021385" y="332770"/>
                    <a:pt x="999313" y="278288"/>
                  </a:cubicBezTo>
                  <a:close/>
                  <a:moveTo>
                    <a:pt x="694915" y="808017"/>
                  </a:moveTo>
                  <a:cubicBezTo>
                    <a:pt x="642948" y="924058"/>
                    <a:pt x="589956" y="1014582"/>
                    <a:pt x="535940" y="1079587"/>
                  </a:cubicBezTo>
                  <a:cubicBezTo>
                    <a:pt x="481924" y="1144593"/>
                    <a:pt x="431401" y="1178213"/>
                    <a:pt x="384369" y="1180448"/>
                  </a:cubicBezTo>
                  <a:cubicBezTo>
                    <a:pt x="370082" y="1181008"/>
                    <a:pt x="355828" y="1178680"/>
                    <a:pt x="342461" y="1173603"/>
                  </a:cubicBezTo>
                  <a:cubicBezTo>
                    <a:pt x="315359" y="1162986"/>
                    <a:pt x="300459" y="1131182"/>
                    <a:pt x="297758" y="1078190"/>
                  </a:cubicBezTo>
                  <a:cubicBezTo>
                    <a:pt x="295942" y="1043266"/>
                    <a:pt x="292589" y="1025804"/>
                    <a:pt x="287839" y="1026083"/>
                  </a:cubicBezTo>
                  <a:cubicBezTo>
                    <a:pt x="283090" y="1026363"/>
                    <a:pt x="278480" y="1020496"/>
                    <a:pt x="277921" y="1008482"/>
                  </a:cubicBezTo>
                  <a:cubicBezTo>
                    <a:pt x="277049" y="992791"/>
                    <a:pt x="279973" y="977122"/>
                    <a:pt x="286442" y="962801"/>
                  </a:cubicBezTo>
                  <a:cubicBezTo>
                    <a:pt x="312286" y="901195"/>
                    <a:pt x="324440" y="868506"/>
                    <a:pt x="323043" y="865014"/>
                  </a:cubicBezTo>
                  <a:cubicBezTo>
                    <a:pt x="323870" y="853719"/>
                    <a:pt x="326365" y="842609"/>
                    <a:pt x="330447" y="832045"/>
                  </a:cubicBezTo>
                  <a:cubicBezTo>
                    <a:pt x="331541" y="828108"/>
                    <a:pt x="333187" y="824346"/>
                    <a:pt x="335336" y="820870"/>
                  </a:cubicBezTo>
                  <a:cubicBezTo>
                    <a:pt x="339667" y="811091"/>
                    <a:pt x="341902" y="808576"/>
                    <a:pt x="342181" y="813326"/>
                  </a:cubicBezTo>
                  <a:cubicBezTo>
                    <a:pt x="342181" y="815701"/>
                    <a:pt x="344696" y="814444"/>
                    <a:pt x="349166" y="809274"/>
                  </a:cubicBezTo>
                  <a:cubicBezTo>
                    <a:pt x="353637" y="800753"/>
                    <a:pt x="353217" y="794048"/>
                    <a:pt x="348188" y="789438"/>
                  </a:cubicBezTo>
                  <a:cubicBezTo>
                    <a:pt x="346931" y="788320"/>
                    <a:pt x="346232" y="785386"/>
                    <a:pt x="345953" y="780497"/>
                  </a:cubicBezTo>
                  <a:cubicBezTo>
                    <a:pt x="345915" y="768682"/>
                    <a:pt x="348743" y="757033"/>
                    <a:pt x="354195" y="746551"/>
                  </a:cubicBezTo>
                  <a:cubicBezTo>
                    <a:pt x="358437" y="736071"/>
                    <a:pt x="365090" y="726738"/>
                    <a:pt x="373613" y="719310"/>
                  </a:cubicBezTo>
                  <a:cubicBezTo>
                    <a:pt x="380577" y="714161"/>
                    <a:pt x="384297" y="705712"/>
                    <a:pt x="383392" y="697098"/>
                  </a:cubicBezTo>
                  <a:cubicBezTo>
                    <a:pt x="386228" y="679639"/>
                    <a:pt x="392091" y="662809"/>
                    <a:pt x="400714" y="647366"/>
                  </a:cubicBezTo>
                  <a:cubicBezTo>
                    <a:pt x="407215" y="630591"/>
                    <a:pt x="416158" y="614868"/>
                    <a:pt x="427256" y="600708"/>
                  </a:cubicBezTo>
                  <a:cubicBezTo>
                    <a:pt x="435545" y="587615"/>
                    <a:pt x="442163" y="573536"/>
                    <a:pt x="446954" y="558799"/>
                  </a:cubicBezTo>
                  <a:cubicBezTo>
                    <a:pt x="471235" y="506494"/>
                    <a:pt x="502896" y="457943"/>
                    <a:pt x="540969" y="414632"/>
                  </a:cubicBezTo>
                  <a:cubicBezTo>
                    <a:pt x="587535" y="357915"/>
                    <a:pt x="624368" y="322852"/>
                    <a:pt x="651469" y="309441"/>
                  </a:cubicBezTo>
                  <a:cubicBezTo>
                    <a:pt x="663225" y="302980"/>
                    <a:pt x="675760" y="298050"/>
                    <a:pt x="688768" y="294773"/>
                  </a:cubicBezTo>
                  <a:cubicBezTo>
                    <a:pt x="700782" y="294214"/>
                    <a:pt x="715497" y="310372"/>
                    <a:pt x="732912" y="343247"/>
                  </a:cubicBezTo>
                  <a:cubicBezTo>
                    <a:pt x="755765" y="387575"/>
                    <a:pt x="768729" y="436333"/>
                    <a:pt x="770910" y="486157"/>
                  </a:cubicBezTo>
                  <a:cubicBezTo>
                    <a:pt x="775473" y="576121"/>
                    <a:pt x="750141" y="683408"/>
                    <a:pt x="694915" y="808017"/>
                  </a:cubicBezTo>
                  <a:close/>
                </a:path>
              </a:pathLst>
            </a:custGeom>
            <a:grpFill/>
            <a:ln w="13953" cap="flat">
              <a:noFill/>
              <a:prstDash val="solid"/>
              <a:miter/>
            </a:ln>
          </p:spPr>
          <p:txBody>
            <a:bodyPr rtlCol="0" anchor="ctr"/>
            <a:lstStyle/>
            <a:p>
              <a:endParaRPr lang="en-GB"/>
            </a:p>
          </p:txBody>
        </p:sp>
        <p:sp>
          <p:nvSpPr>
            <p:cNvPr id="23" name="Graphic 14">
              <a:extLst>
                <a:ext uri="{FF2B5EF4-FFF2-40B4-BE49-F238E27FC236}">
                  <a16:creationId xmlns:a16="http://schemas.microsoft.com/office/drawing/2014/main" id="{7182D69A-4792-4DBA-AD53-E9947A5A0649}"/>
                </a:ext>
              </a:extLst>
            </p:cNvPr>
            <p:cNvSpPr/>
            <p:nvPr/>
          </p:nvSpPr>
          <p:spPr>
            <a:xfrm>
              <a:off x="5449128" y="3152329"/>
              <a:ext cx="1151037" cy="1334564"/>
            </a:xfrm>
            <a:custGeom>
              <a:avLst/>
              <a:gdLst>
                <a:gd name="connsiteX0" fmla="*/ 624054 w 1151037"/>
                <a:gd name="connsiteY0" fmla="*/ 830229 h 1334564"/>
                <a:gd name="connsiteX1" fmla="*/ 533111 w 1151037"/>
                <a:gd name="connsiteY1" fmla="*/ 1002335 h 1334564"/>
                <a:gd name="connsiteX2" fmla="*/ 444543 w 1151037"/>
                <a:gd name="connsiteY2" fmla="*/ 1040332 h 1334564"/>
                <a:gd name="connsiteX3" fmla="*/ 433787 w 1151037"/>
                <a:gd name="connsiteY3" fmla="*/ 1040332 h 1334564"/>
                <a:gd name="connsiteX4" fmla="*/ 362542 w 1151037"/>
                <a:gd name="connsiteY4" fmla="*/ 1029436 h 1334564"/>
                <a:gd name="connsiteX5" fmla="*/ 338375 w 1151037"/>
                <a:gd name="connsiteY5" fmla="*/ 998144 h 1334564"/>
                <a:gd name="connsiteX6" fmla="*/ 324405 w 1151037"/>
                <a:gd name="connsiteY6" fmla="*/ 964337 h 1334564"/>
                <a:gd name="connsiteX7" fmla="*/ 325942 w 1151037"/>
                <a:gd name="connsiteY7" fmla="*/ 958889 h 1334564"/>
                <a:gd name="connsiteX8" fmla="*/ 321751 w 1151037"/>
                <a:gd name="connsiteY8" fmla="*/ 946456 h 1334564"/>
                <a:gd name="connsiteX9" fmla="*/ 314905 w 1151037"/>
                <a:gd name="connsiteY9" fmla="*/ 919634 h 1334564"/>
                <a:gd name="connsiteX10" fmla="*/ 314905 w 1151037"/>
                <a:gd name="connsiteY10" fmla="*/ 890578 h 1334564"/>
                <a:gd name="connsiteX11" fmla="*/ 330133 w 1151037"/>
                <a:gd name="connsiteY11" fmla="*/ 728669 h 1334564"/>
                <a:gd name="connsiteX12" fmla="*/ 335721 w 1151037"/>
                <a:gd name="connsiteY12" fmla="*/ 695841 h 1334564"/>
                <a:gd name="connsiteX13" fmla="*/ 375115 w 1151037"/>
                <a:gd name="connsiteY13" fmla="*/ 545388 h 1334564"/>
                <a:gd name="connsiteX14" fmla="*/ 382100 w 1151037"/>
                <a:gd name="connsiteY14" fmla="*/ 505155 h 1334564"/>
                <a:gd name="connsiteX15" fmla="*/ 440493 w 1151037"/>
                <a:gd name="connsiteY15" fmla="*/ 265017 h 1334564"/>
                <a:gd name="connsiteX16" fmla="*/ 475696 w 1151037"/>
                <a:gd name="connsiteY16" fmla="*/ 102131 h 1334564"/>
                <a:gd name="connsiteX17" fmla="*/ 453065 w 1151037"/>
                <a:gd name="connsiteY17" fmla="*/ 85088 h 1334564"/>
                <a:gd name="connsiteX18" fmla="*/ 310994 w 1151037"/>
                <a:gd name="connsiteY18" fmla="*/ 33540 h 1334564"/>
                <a:gd name="connsiteX19" fmla="*/ 206082 w 1151037"/>
                <a:gd name="connsiteY19" fmla="*/ -127 h 1334564"/>
                <a:gd name="connsiteX20" fmla="*/ 179819 w 1151037"/>
                <a:gd name="connsiteY20" fmla="*/ 17615 h 1334564"/>
                <a:gd name="connsiteX21" fmla="*/ 63592 w 1151037"/>
                <a:gd name="connsiteY21" fmla="*/ 436704 h 1334564"/>
                <a:gd name="connsiteX22" fmla="*/ 2824 w 1151037"/>
                <a:gd name="connsiteY22" fmla="*/ 807318 h 1334564"/>
                <a:gd name="connsiteX23" fmla="*/ 1008 w 1151037"/>
                <a:gd name="connsiteY23" fmla="*/ 916142 h 1334564"/>
                <a:gd name="connsiteX24" fmla="*/ 182613 w 1151037"/>
                <a:gd name="connsiteY24" fmla="*/ 1274324 h 1334564"/>
                <a:gd name="connsiteX25" fmla="*/ 303870 w 1151037"/>
                <a:gd name="connsiteY25" fmla="*/ 1317769 h 1334564"/>
                <a:gd name="connsiteX26" fmla="*/ 437839 w 1151037"/>
                <a:gd name="connsiteY26" fmla="*/ 1334393 h 1334564"/>
                <a:gd name="connsiteX27" fmla="*/ 524730 w 1151037"/>
                <a:gd name="connsiteY27" fmla="*/ 1316372 h 1334564"/>
                <a:gd name="connsiteX28" fmla="*/ 593041 w 1151037"/>
                <a:gd name="connsiteY28" fmla="*/ 1289830 h 1334564"/>
                <a:gd name="connsiteX29" fmla="*/ 653670 w 1151037"/>
                <a:gd name="connsiteY29" fmla="*/ 1253230 h 1334564"/>
                <a:gd name="connsiteX30" fmla="*/ 712901 w 1151037"/>
                <a:gd name="connsiteY30" fmla="*/ 1224033 h 1334564"/>
                <a:gd name="connsiteX31" fmla="*/ 809571 w 1151037"/>
                <a:gd name="connsiteY31" fmla="*/ 1132252 h 1334564"/>
                <a:gd name="connsiteX32" fmla="*/ 894925 w 1151037"/>
                <a:gd name="connsiteY32" fmla="*/ 1031950 h 1334564"/>
                <a:gd name="connsiteX33" fmla="*/ 916857 w 1151037"/>
                <a:gd name="connsiteY33" fmla="*/ 998284 h 1334564"/>
                <a:gd name="connsiteX34" fmla="*/ 1009057 w 1151037"/>
                <a:gd name="connsiteY34" fmla="*/ 781614 h 1334564"/>
                <a:gd name="connsiteX35" fmla="*/ 1039231 w 1151037"/>
                <a:gd name="connsiteY35" fmla="*/ 700451 h 1334564"/>
                <a:gd name="connsiteX36" fmla="*/ 1050267 w 1151037"/>
                <a:gd name="connsiteY36" fmla="*/ 667343 h 1334564"/>
                <a:gd name="connsiteX37" fmla="*/ 1066890 w 1151037"/>
                <a:gd name="connsiteY37" fmla="*/ 603082 h 1334564"/>
                <a:gd name="connsiteX38" fmla="*/ 1098043 w 1151037"/>
                <a:gd name="connsiteY38" fmla="*/ 486576 h 1334564"/>
                <a:gd name="connsiteX39" fmla="*/ 1132689 w 1151037"/>
                <a:gd name="connsiteY39" fmla="*/ 364341 h 1334564"/>
                <a:gd name="connsiteX40" fmla="*/ 1138416 w 1151037"/>
                <a:gd name="connsiteY40" fmla="*/ 300779 h 1334564"/>
                <a:gd name="connsiteX41" fmla="*/ 1147635 w 1151037"/>
                <a:gd name="connsiteY41" fmla="*/ 233306 h 1334564"/>
                <a:gd name="connsiteX42" fmla="*/ 1150429 w 1151037"/>
                <a:gd name="connsiteY42" fmla="*/ 215006 h 1334564"/>
                <a:gd name="connsiteX43" fmla="*/ 1139254 w 1151037"/>
                <a:gd name="connsiteY43" fmla="*/ 173935 h 1334564"/>
                <a:gd name="connsiteX44" fmla="*/ 1113829 w 1151037"/>
                <a:gd name="connsiteY44" fmla="*/ 173935 h 1334564"/>
                <a:gd name="connsiteX45" fmla="*/ 1104889 w 1151037"/>
                <a:gd name="connsiteY45" fmla="*/ 173935 h 1334564"/>
                <a:gd name="connsiteX46" fmla="*/ 1066333 w 1151037"/>
                <a:gd name="connsiteY46" fmla="*/ 164016 h 1334564"/>
                <a:gd name="connsiteX47" fmla="*/ 1048591 w 1151037"/>
                <a:gd name="connsiteY47" fmla="*/ 135099 h 1334564"/>
                <a:gd name="connsiteX48" fmla="*/ 993830 w 1151037"/>
                <a:gd name="connsiteY48" fmla="*/ 90816 h 1334564"/>
                <a:gd name="connsiteX49" fmla="*/ 934738 w 1151037"/>
                <a:gd name="connsiteY49" fmla="*/ 70280 h 1334564"/>
                <a:gd name="connsiteX50" fmla="*/ 915180 w 1151037"/>
                <a:gd name="connsiteY50" fmla="*/ 74890 h 1334564"/>
                <a:gd name="connsiteX51" fmla="*/ 873271 w 1151037"/>
                <a:gd name="connsiteY51" fmla="*/ 86066 h 1334564"/>
                <a:gd name="connsiteX52" fmla="*/ 789454 w 1151037"/>
                <a:gd name="connsiteY52" fmla="*/ 278707 h 1334564"/>
                <a:gd name="connsiteX53" fmla="*/ 624054 w 1151037"/>
                <a:gd name="connsiteY53" fmla="*/ 830229 h 133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1037" h="1334564">
                  <a:moveTo>
                    <a:pt x="624054" y="830229"/>
                  </a:moveTo>
                  <a:cubicBezTo>
                    <a:pt x="584008" y="921590"/>
                    <a:pt x="553694" y="978959"/>
                    <a:pt x="533111" y="1002335"/>
                  </a:cubicBezTo>
                  <a:cubicBezTo>
                    <a:pt x="510205" y="1026835"/>
                    <a:pt x="478082" y="1040616"/>
                    <a:pt x="444543" y="1040332"/>
                  </a:cubicBezTo>
                  <a:lnTo>
                    <a:pt x="433787" y="1040332"/>
                  </a:lnTo>
                  <a:cubicBezTo>
                    <a:pt x="396534" y="1040984"/>
                    <a:pt x="372787" y="1037352"/>
                    <a:pt x="362542" y="1029436"/>
                  </a:cubicBezTo>
                  <a:cubicBezTo>
                    <a:pt x="352530" y="1020674"/>
                    <a:pt x="344321" y="1010045"/>
                    <a:pt x="338375" y="998144"/>
                  </a:cubicBezTo>
                  <a:cubicBezTo>
                    <a:pt x="331477" y="987937"/>
                    <a:pt x="326725" y="976436"/>
                    <a:pt x="324405" y="964337"/>
                  </a:cubicBezTo>
                  <a:cubicBezTo>
                    <a:pt x="325360" y="962676"/>
                    <a:pt x="325888" y="960804"/>
                    <a:pt x="325942" y="958889"/>
                  </a:cubicBezTo>
                  <a:cubicBezTo>
                    <a:pt x="328037" y="952742"/>
                    <a:pt x="325942" y="948552"/>
                    <a:pt x="321751" y="946456"/>
                  </a:cubicBezTo>
                  <a:cubicBezTo>
                    <a:pt x="317560" y="944361"/>
                    <a:pt x="315743" y="935280"/>
                    <a:pt x="314905" y="919634"/>
                  </a:cubicBezTo>
                  <a:cubicBezTo>
                    <a:pt x="314164" y="909963"/>
                    <a:pt x="314164" y="900249"/>
                    <a:pt x="314905" y="890578"/>
                  </a:cubicBezTo>
                  <a:cubicBezTo>
                    <a:pt x="318258" y="791580"/>
                    <a:pt x="323334" y="737610"/>
                    <a:pt x="330133" y="728669"/>
                  </a:cubicBezTo>
                  <a:cubicBezTo>
                    <a:pt x="333039" y="717930"/>
                    <a:pt x="334911" y="706937"/>
                    <a:pt x="335721" y="695841"/>
                  </a:cubicBezTo>
                  <a:cubicBezTo>
                    <a:pt x="342200" y="644180"/>
                    <a:pt x="355445" y="593595"/>
                    <a:pt x="375115" y="545388"/>
                  </a:cubicBezTo>
                  <a:cubicBezTo>
                    <a:pt x="379373" y="532384"/>
                    <a:pt x="381725" y="518833"/>
                    <a:pt x="382100" y="505155"/>
                  </a:cubicBezTo>
                  <a:cubicBezTo>
                    <a:pt x="383776" y="465202"/>
                    <a:pt x="403240" y="385156"/>
                    <a:pt x="440493" y="265017"/>
                  </a:cubicBezTo>
                  <a:cubicBezTo>
                    <a:pt x="465080" y="176822"/>
                    <a:pt x="476814" y="122527"/>
                    <a:pt x="475696" y="102131"/>
                  </a:cubicBezTo>
                  <a:cubicBezTo>
                    <a:pt x="475696" y="95984"/>
                    <a:pt x="467873" y="90397"/>
                    <a:pt x="453065" y="85088"/>
                  </a:cubicBezTo>
                  <a:cubicBezTo>
                    <a:pt x="423636" y="73354"/>
                    <a:pt x="376279" y="56171"/>
                    <a:pt x="310994" y="33540"/>
                  </a:cubicBezTo>
                  <a:cubicBezTo>
                    <a:pt x="276670" y="20393"/>
                    <a:pt x="241647" y="9153"/>
                    <a:pt x="206082" y="-127"/>
                  </a:cubicBezTo>
                  <a:cubicBezTo>
                    <a:pt x="195470" y="2417"/>
                    <a:pt x="186141" y="8720"/>
                    <a:pt x="179819" y="17615"/>
                  </a:cubicBezTo>
                  <a:cubicBezTo>
                    <a:pt x="160448" y="39128"/>
                    <a:pt x="121706" y="178824"/>
                    <a:pt x="63592" y="436704"/>
                  </a:cubicBezTo>
                  <a:cubicBezTo>
                    <a:pt x="34599" y="558650"/>
                    <a:pt x="14293" y="682499"/>
                    <a:pt x="2824" y="807318"/>
                  </a:cubicBezTo>
                  <a:cubicBezTo>
                    <a:pt x="-405" y="843501"/>
                    <a:pt x="-1012" y="879871"/>
                    <a:pt x="1008" y="916142"/>
                  </a:cubicBezTo>
                  <a:cubicBezTo>
                    <a:pt x="9855" y="1088248"/>
                    <a:pt x="70391" y="1207642"/>
                    <a:pt x="182613" y="1274324"/>
                  </a:cubicBezTo>
                  <a:cubicBezTo>
                    <a:pt x="220738" y="1294549"/>
                    <a:pt x="261575" y="1309181"/>
                    <a:pt x="303870" y="1317769"/>
                  </a:cubicBezTo>
                  <a:cubicBezTo>
                    <a:pt x="347557" y="1329405"/>
                    <a:pt x="392633" y="1334998"/>
                    <a:pt x="437839" y="1334393"/>
                  </a:cubicBezTo>
                  <a:cubicBezTo>
                    <a:pt x="467377" y="1331599"/>
                    <a:pt x="496517" y="1325555"/>
                    <a:pt x="524730" y="1316372"/>
                  </a:cubicBezTo>
                  <a:cubicBezTo>
                    <a:pt x="548663" y="1310872"/>
                    <a:pt x="571672" y="1301932"/>
                    <a:pt x="593041" y="1289830"/>
                  </a:cubicBezTo>
                  <a:cubicBezTo>
                    <a:pt x="612426" y="1276314"/>
                    <a:pt x="632680" y="1264087"/>
                    <a:pt x="653670" y="1253230"/>
                  </a:cubicBezTo>
                  <a:cubicBezTo>
                    <a:pt x="672376" y="1241519"/>
                    <a:pt x="692221" y="1231738"/>
                    <a:pt x="712901" y="1224033"/>
                  </a:cubicBezTo>
                  <a:cubicBezTo>
                    <a:pt x="719979" y="1224033"/>
                    <a:pt x="752202" y="1193440"/>
                    <a:pt x="809571" y="1132252"/>
                  </a:cubicBezTo>
                  <a:cubicBezTo>
                    <a:pt x="866939" y="1071065"/>
                    <a:pt x="895391" y="1037631"/>
                    <a:pt x="894925" y="1031950"/>
                  </a:cubicBezTo>
                  <a:cubicBezTo>
                    <a:pt x="900060" y="1019452"/>
                    <a:pt x="907500" y="1008031"/>
                    <a:pt x="916857" y="998284"/>
                  </a:cubicBezTo>
                  <a:cubicBezTo>
                    <a:pt x="942841" y="965408"/>
                    <a:pt x="973574" y="893185"/>
                    <a:pt x="1009057" y="781614"/>
                  </a:cubicBezTo>
                  <a:cubicBezTo>
                    <a:pt x="1016675" y="753714"/>
                    <a:pt x="1026773" y="726551"/>
                    <a:pt x="1039231" y="700451"/>
                  </a:cubicBezTo>
                  <a:cubicBezTo>
                    <a:pt x="1046526" y="690969"/>
                    <a:pt x="1050414" y="679305"/>
                    <a:pt x="1050267" y="667343"/>
                  </a:cubicBezTo>
                  <a:cubicBezTo>
                    <a:pt x="1053097" y="645311"/>
                    <a:pt x="1058682" y="623723"/>
                    <a:pt x="1066890" y="603082"/>
                  </a:cubicBezTo>
                  <a:cubicBezTo>
                    <a:pt x="1071082" y="590789"/>
                    <a:pt x="1080861" y="551953"/>
                    <a:pt x="1098043" y="486576"/>
                  </a:cubicBezTo>
                  <a:cubicBezTo>
                    <a:pt x="1115227" y="421198"/>
                    <a:pt x="1125983" y="380406"/>
                    <a:pt x="1132689" y="364341"/>
                  </a:cubicBezTo>
                  <a:cubicBezTo>
                    <a:pt x="1133667" y="360709"/>
                    <a:pt x="1135622" y="339475"/>
                    <a:pt x="1138416" y="300779"/>
                  </a:cubicBezTo>
                  <a:cubicBezTo>
                    <a:pt x="1138726" y="277996"/>
                    <a:pt x="1141823" y="255337"/>
                    <a:pt x="1147635" y="233306"/>
                  </a:cubicBezTo>
                  <a:cubicBezTo>
                    <a:pt x="1150567" y="227683"/>
                    <a:pt x="1151550" y="221247"/>
                    <a:pt x="1150429" y="215006"/>
                  </a:cubicBezTo>
                  <a:cubicBezTo>
                    <a:pt x="1150780" y="200520"/>
                    <a:pt x="1146896" y="186246"/>
                    <a:pt x="1139254" y="173935"/>
                  </a:cubicBezTo>
                  <a:cubicBezTo>
                    <a:pt x="1137857" y="170443"/>
                    <a:pt x="1129336" y="170163"/>
                    <a:pt x="1113829" y="173935"/>
                  </a:cubicBezTo>
                  <a:lnTo>
                    <a:pt x="1104889" y="173935"/>
                  </a:lnTo>
                  <a:cubicBezTo>
                    <a:pt x="1091299" y="174924"/>
                    <a:pt x="1077759" y="171441"/>
                    <a:pt x="1066333" y="164016"/>
                  </a:cubicBezTo>
                  <a:cubicBezTo>
                    <a:pt x="1055839" y="158070"/>
                    <a:pt x="1049138" y="147148"/>
                    <a:pt x="1048591" y="135099"/>
                  </a:cubicBezTo>
                  <a:cubicBezTo>
                    <a:pt x="1047939" y="123085"/>
                    <a:pt x="1029685" y="108324"/>
                    <a:pt x="993830" y="90816"/>
                  </a:cubicBezTo>
                  <a:cubicBezTo>
                    <a:pt x="965891" y="76846"/>
                    <a:pt x="945635" y="69722"/>
                    <a:pt x="934738" y="70280"/>
                  </a:cubicBezTo>
                  <a:cubicBezTo>
                    <a:pt x="928071" y="71104"/>
                    <a:pt x="921514" y="72650"/>
                    <a:pt x="915180" y="74890"/>
                  </a:cubicBezTo>
                  <a:cubicBezTo>
                    <a:pt x="902004" y="81124"/>
                    <a:pt x="887803" y="84911"/>
                    <a:pt x="873271" y="86066"/>
                  </a:cubicBezTo>
                  <a:cubicBezTo>
                    <a:pt x="850548" y="87184"/>
                    <a:pt x="822609" y="151397"/>
                    <a:pt x="789454" y="278707"/>
                  </a:cubicBezTo>
                  <a:cubicBezTo>
                    <a:pt x="719234" y="557355"/>
                    <a:pt x="664100" y="741195"/>
                    <a:pt x="624054" y="830229"/>
                  </a:cubicBezTo>
                  <a:close/>
                </a:path>
              </a:pathLst>
            </a:custGeom>
            <a:grpFill/>
            <a:ln w="13953" cap="flat">
              <a:noFill/>
              <a:prstDash val="solid"/>
              <a:miter/>
            </a:ln>
          </p:spPr>
          <p:txBody>
            <a:bodyPr rtlCol="0" anchor="ctr"/>
            <a:lstStyle/>
            <a:p>
              <a:endParaRPr lang="en-GB"/>
            </a:p>
          </p:txBody>
        </p:sp>
        <p:sp>
          <p:nvSpPr>
            <p:cNvPr id="24" name="Graphic 14">
              <a:extLst>
                <a:ext uri="{FF2B5EF4-FFF2-40B4-BE49-F238E27FC236}">
                  <a16:creationId xmlns:a16="http://schemas.microsoft.com/office/drawing/2014/main" id="{7182D69A-4792-4DBA-AD53-E9947A5A0649}"/>
                </a:ext>
              </a:extLst>
            </p:cNvPr>
            <p:cNvSpPr/>
            <p:nvPr/>
          </p:nvSpPr>
          <p:spPr>
            <a:xfrm>
              <a:off x="6617840" y="3064279"/>
              <a:ext cx="936604" cy="1423416"/>
            </a:xfrm>
            <a:custGeom>
              <a:avLst/>
              <a:gdLst>
                <a:gd name="connsiteX0" fmla="*/ 57154 w 936604"/>
                <a:gd name="connsiteY0" fmla="*/ 317304 h 1423416"/>
                <a:gd name="connsiteX1" fmla="*/ 62183 w 936604"/>
                <a:gd name="connsiteY1" fmla="*/ 327921 h 1423416"/>
                <a:gd name="connsiteX2" fmla="*/ 66374 w 936604"/>
                <a:gd name="connsiteY2" fmla="*/ 338538 h 1423416"/>
                <a:gd name="connsiteX3" fmla="*/ 109679 w 936604"/>
                <a:gd name="connsiteY3" fmla="*/ 426826 h 1423416"/>
                <a:gd name="connsiteX4" fmla="*/ 151588 w 936604"/>
                <a:gd name="connsiteY4" fmla="*/ 444707 h 1423416"/>
                <a:gd name="connsiteX5" fmla="*/ 230517 w 936604"/>
                <a:gd name="connsiteY5" fmla="*/ 429760 h 1423416"/>
                <a:gd name="connsiteX6" fmla="*/ 293520 w 936604"/>
                <a:gd name="connsiteY6" fmla="*/ 421099 h 1423416"/>
                <a:gd name="connsiteX7" fmla="*/ 306373 w 936604"/>
                <a:gd name="connsiteY7" fmla="*/ 425988 h 1423416"/>
                <a:gd name="connsiteX8" fmla="*/ 201041 w 936604"/>
                <a:gd name="connsiteY8" fmla="*/ 880281 h 1423416"/>
                <a:gd name="connsiteX9" fmla="*/ 95012 w 936604"/>
                <a:gd name="connsiteY9" fmla="*/ 1360138 h 1423416"/>
                <a:gd name="connsiteX10" fmla="*/ 103394 w 936604"/>
                <a:gd name="connsiteY10" fmla="*/ 1383188 h 1423416"/>
                <a:gd name="connsiteX11" fmla="*/ 207747 w 936604"/>
                <a:gd name="connsiteY11" fmla="*/ 1405121 h 1423416"/>
                <a:gd name="connsiteX12" fmla="*/ 313637 w 936604"/>
                <a:gd name="connsiteY12" fmla="*/ 1423281 h 1423416"/>
                <a:gd name="connsiteX13" fmla="*/ 320343 w 936604"/>
                <a:gd name="connsiteY13" fmla="*/ 1411965 h 1423416"/>
                <a:gd name="connsiteX14" fmla="*/ 336827 w 936604"/>
                <a:gd name="connsiteY14" fmla="*/ 1396739 h 1423416"/>
                <a:gd name="connsiteX15" fmla="*/ 363508 w 936604"/>
                <a:gd name="connsiteY15" fmla="*/ 1404422 h 1423416"/>
                <a:gd name="connsiteX16" fmla="*/ 370913 w 936604"/>
                <a:gd name="connsiteY16" fmla="*/ 1409451 h 1423416"/>
                <a:gd name="connsiteX17" fmla="*/ 373147 w 936604"/>
                <a:gd name="connsiteY17" fmla="*/ 1380394 h 1423416"/>
                <a:gd name="connsiteX18" fmla="*/ 383345 w 936604"/>
                <a:gd name="connsiteY18" fmla="*/ 1332757 h 1423416"/>
                <a:gd name="connsiteX19" fmla="*/ 393264 w 936604"/>
                <a:gd name="connsiteY19" fmla="*/ 1314178 h 1423416"/>
                <a:gd name="connsiteX20" fmla="*/ 412262 w 936604"/>
                <a:gd name="connsiteY20" fmla="*/ 1260674 h 1423416"/>
                <a:gd name="connsiteX21" fmla="*/ 553915 w 936604"/>
                <a:gd name="connsiteY21" fmla="*/ 806242 h 1423416"/>
                <a:gd name="connsiteX22" fmla="*/ 629351 w 936604"/>
                <a:gd name="connsiteY22" fmla="*/ 545289 h 1423416"/>
                <a:gd name="connsiteX23" fmla="*/ 658687 w 936604"/>
                <a:gd name="connsiteY23" fmla="*/ 446105 h 1423416"/>
                <a:gd name="connsiteX24" fmla="*/ 670980 w 936604"/>
                <a:gd name="connsiteY24" fmla="*/ 402799 h 1423416"/>
                <a:gd name="connsiteX25" fmla="*/ 693471 w 936604"/>
                <a:gd name="connsiteY25" fmla="*/ 382682 h 1423416"/>
                <a:gd name="connsiteX26" fmla="*/ 821573 w 936604"/>
                <a:gd name="connsiteY26" fmla="*/ 338119 h 1423416"/>
                <a:gd name="connsiteX27" fmla="*/ 876054 w 936604"/>
                <a:gd name="connsiteY27" fmla="*/ 304592 h 1423416"/>
                <a:gd name="connsiteX28" fmla="*/ 886392 w 936604"/>
                <a:gd name="connsiteY28" fmla="*/ 276653 h 1423416"/>
                <a:gd name="connsiteX29" fmla="*/ 867114 w 936604"/>
                <a:gd name="connsiteY29" fmla="*/ 273021 h 1423416"/>
                <a:gd name="connsiteX30" fmla="*/ 846858 w 936604"/>
                <a:gd name="connsiteY30" fmla="*/ 266874 h 1423416"/>
                <a:gd name="connsiteX31" fmla="*/ 886672 w 936604"/>
                <a:gd name="connsiteY31" fmla="*/ 230413 h 1423416"/>
                <a:gd name="connsiteX32" fmla="*/ 915868 w 936604"/>
                <a:gd name="connsiteY32" fmla="*/ 198143 h 1423416"/>
                <a:gd name="connsiteX33" fmla="*/ 910280 w 936604"/>
                <a:gd name="connsiteY33" fmla="*/ 194791 h 1423416"/>
                <a:gd name="connsiteX34" fmla="*/ 901339 w 936604"/>
                <a:gd name="connsiteY34" fmla="*/ 197026 h 1423416"/>
                <a:gd name="connsiteX35" fmla="*/ 907626 w 936604"/>
                <a:gd name="connsiteY35" fmla="*/ 178726 h 1423416"/>
                <a:gd name="connsiteX36" fmla="*/ 914471 w 936604"/>
                <a:gd name="connsiteY36" fmla="*/ 171042 h 1423416"/>
                <a:gd name="connsiteX37" fmla="*/ 913074 w 936604"/>
                <a:gd name="connsiteY37" fmla="*/ 143941 h 1423416"/>
                <a:gd name="connsiteX38" fmla="*/ 921176 w 936604"/>
                <a:gd name="connsiteY38" fmla="*/ 125501 h 1423416"/>
                <a:gd name="connsiteX39" fmla="*/ 934447 w 936604"/>
                <a:gd name="connsiteY39" fmla="*/ 101194 h 1423416"/>
                <a:gd name="connsiteX40" fmla="*/ 919640 w 936604"/>
                <a:gd name="connsiteY40" fmla="*/ 60403 h 1423416"/>
                <a:gd name="connsiteX41" fmla="*/ 866555 w 936604"/>
                <a:gd name="connsiteY41" fmla="*/ 12347 h 1423416"/>
                <a:gd name="connsiteX42" fmla="*/ 848115 w 936604"/>
                <a:gd name="connsiteY42" fmla="*/ 6061 h 1423416"/>
                <a:gd name="connsiteX43" fmla="*/ 824227 w 936604"/>
                <a:gd name="connsiteY43" fmla="*/ 54 h 1423416"/>
                <a:gd name="connsiteX44" fmla="*/ 581854 w 936604"/>
                <a:gd name="connsiteY44" fmla="*/ 39588 h 1423416"/>
                <a:gd name="connsiteX45" fmla="*/ 4768 w 936604"/>
                <a:gd name="connsiteY45" fmla="*/ 155815 h 1423416"/>
                <a:gd name="connsiteX46" fmla="*/ 18 w 936604"/>
                <a:gd name="connsiteY46" fmla="*/ 168667 h 1423416"/>
                <a:gd name="connsiteX47" fmla="*/ 52265 w 936604"/>
                <a:gd name="connsiteY47" fmla="*/ 305430 h 1423416"/>
                <a:gd name="connsiteX48" fmla="*/ 57154 w 936604"/>
                <a:gd name="connsiteY48" fmla="*/ 317304 h 142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6604" h="1423416">
                  <a:moveTo>
                    <a:pt x="57154" y="317304"/>
                  </a:moveTo>
                  <a:cubicBezTo>
                    <a:pt x="58592" y="320952"/>
                    <a:pt x="60272" y="324499"/>
                    <a:pt x="62183" y="327921"/>
                  </a:cubicBezTo>
                  <a:cubicBezTo>
                    <a:pt x="63867" y="331340"/>
                    <a:pt x="65269" y="334891"/>
                    <a:pt x="66374" y="338538"/>
                  </a:cubicBezTo>
                  <a:cubicBezTo>
                    <a:pt x="77799" y="369351"/>
                    <a:pt x="92309" y="398930"/>
                    <a:pt x="109679" y="426826"/>
                  </a:cubicBezTo>
                  <a:cubicBezTo>
                    <a:pt x="119521" y="439756"/>
                    <a:pt x="135444" y="446550"/>
                    <a:pt x="151588" y="444707"/>
                  </a:cubicBezTo>
                  <a:cubicBezTo>
                    <a:pt x="154104" y="444707"/>
                    <a:pt x="180413" y="439725"/>
                    <a:pt x="230517" y="429760"/>
                  </a:cubicBezTo>
                  <a:cubicBezTo>
                    <a:pt x="251306" y="425498"/>
                    <a:pt x="272353" y="422605"/>
                    <a:pt x="293520" y="421099"/>
                  </a:cubicBezTo>
                  <a:cubicBezTo>
                    <a:pt x="301903" y="421099"/>
                    <a:pt x="306233" y="422356"/>
                    <a:pt x="306373" y="425988"/>
                  </a:cubicBezTo>
                  <a:cubicBezTo>
                    <a:pt x="308049" y="457280"/>
                    <a:pt x="272938" y="608711"/>
                    <a:pt x="201041" y="880281"/>
                  </a:cubicBezTo>
                  <a:cubicBezTo>
                    <a:pt x="129144" y="1151851"/>
                    <a:pt x="93802" y="1311803"/>
                    <a:pt x="95012" y="1360138"/>
                  </a:cubicBezTo>
                  <a:cubicBezTo>
                    <a:pt x="95664" y="1373363"/>
                    <a:pt x="98458" y="1381046"/>
                    <a:pt x="103394" y="1383188"/>
                  </a:cubicBezTo>
                  <a:cubicBezTo>
                    <a:pt x="108330" y="1385330"/>
                    <a:pt x="143114" y="1392641"/>
                    <a:pt x="207747" y="1405121"/>
                  </a:cubicBezTo>
                  <a:cubicBezTo>
                    <a:pt x="272426" y="1417413"/>
                    <a:pt x="307630" y="1423560"/>
                    <a:pt x="313637" y="1423281"/>
                  </a:cubicBezTo>
                  <a:cubicBezTo>
                    <a:pt x="319643" y="1423002"/>
                    <a:pt x="320761" y="1419230"/>
                    <a:pt x="320343" y="1411965"/>
                  </a:cubicBezTo>
                  <a:cubicBezTo>
                    <a:pt x="319923" y="1404701"/>
                    <a:pt x="325371" y="1397996"/>
                    <a:pt x="336827" y="1396739"/>
                  </a:cubicBezTo>
                  <a:cubicBezTo>
                    <a:pt x="346454" y="1394386"/>
                    <a:pt x="356607" y="1397310"/>
                    <a:pt x="363508" y="1404422"/>
                  </a:cubicBezTo>
                  <a:cubicBezTo>
                    <a:pt x="366023" y="1407914"/>
                    <a:pt x="368537" y="1409590"/>
                    <a:pt x="370913" y="1409451"/>
                  </a:cubicBezTo>
                  <a:cubicBezTo>
                    <a:pt x="373287" y="1409311"/>
                    <a:pt x="373986" y="1398415"/>
                    <a:pt x="373147" y="1380394"/>
                  </a:cubicBezTo>
                  <a:cubicBezTo>
                    <a:pt x="371751" y="1355109"/>
                    <a:pt x="375243" y="1339184"/>
                    <a:pt x="383345" y="1332757"/>
                  </a:cubicBezTo>
                  <a:cubicBezTo>
                    <a:pt x="388827" y="1327997"/>
                    <a:pt x="392358" y="1321381"/>
                    <a:pt x="393264" y="1314178"/>
                  </a:cubicBezTo>
                  <a:cubicBezTo>
                    <a:pt x="393264" y="1312921"/>
                    <a:pt x="399550" y="1295179"/>
                    <a:pt x="412262" y="1260674"/>
                  </a:cubicBezTo>
                  <a:cubicBezTo>
                    <a:pt x="456407" y="1154598"/>
                    <a:pt x="503624" y="1003121"/>
                    <a:pt x="553915" y="806242"/>
                  </a:cubicBezTo>
                  <a:cubicBezTo>
                    <a:pt x="584182" y="691318"/>
                    <a:pt x="609328" y="604334"/>
                    <a:pt x="629351" y="545289"/>
                  </a:cubicBezTo>
                  <a:cubicBezTo>
                    <a:pt x="644997" y="496302"/>
                    <a:pt x="654776" y="463241"/>
                    <a:pt x="658687" y="446105"/>
                  </a:cubicBezTo>
                  <a:cubicBezTo>
                    <a:pt x="661469" y="431328"/>
                    <a:pt x="665584" y="416833"/>
                    <a:pt x="670980" y="402799"/>
                  </a:cubicBezTo>
                  <a:cubicBezTo>
                    <a:pt x="676416" y="394094"/>
                    <a:pt x="684217" y="387117"/>
                    <a:pt x="693471" y="382682"/>
                  </a:cubicBezTo>
                  <a:cubicBezTo>
                    <a:pt x="734081" y="362389"/>
                    <a:pt x="777136" y="347411"/>
                    <a:pt x="821573" y="338119"/>
                  </a:cubicBezTo>
                  <a:cubicBezTo>
                    <a:pt x="851282" y="330576"/>
                    <a:pt x="869442" y="319400"/>
                    <a:pt x="876054" y="304592"/>
                  </a:cubicBezTo>
                  <a:cubicBezTo>
                    <a:pt x="881192" y="295995"/>
                    <a:pt x="884696" y="286523"/>
                    <a:pt x="886392" y="276653"/>
                  </a:cubicBezTo>
                  <a:cubicBezTo>
                    <a:pt x="885554" y="273579"/>
                    <a:pt x="879128" y="272462"/>
                    <a:pt x="867114" y="273021"/>
                  </a:cubicBezTo>
                  <a:cubicBezTo>
                    <a:pt x="855100" y="273579"/>
                    <a:pt x="847137" y="271624"/>
                    <a:pt x="846858" y="266874"/>
                  </a:cubicBezTo>
                  <a:cubicBezTo>
                    <a:pt x="846858" y="258306"/>
                    <a:pt x="860129" y="246152"/>
                    <a:pt x="886672" y="230413"/>
                  </a:cubicBezTo>
                  <a:cubicBezTo>
                    <a:pt x="906648" y="219796"/>
                    <a:pt x="916427" y="209040"/>
                    <a:pt x="915868" y="198143"/>
                  </a:cubicBezTo>
                  <a:cubicBezTo>
                    <a:pt x="915868" y="195769"/>
                    <a:pt x="913912" y="194651"/>
                    <a:pt x="910280" y="194791"/>
                  </a:cubicBezTo>
                  <a:cubicBezTo>
                    <a:pt x="907166" y="194829"/>
                    <a:pt x="904105" y="195594"/>
                    <a:pt x="901339" y="197026"/>
                  </a:cubicBezTo>
                  <a:cubicBezTo>
                    <a:pt x="894075" y="198702"/>
                    <a:pt x="896311" y="192555"/>
                    <a:pt x="907626" y="178726"/>
                  </a:cubicBezTo>
                  <a:lnTo>
                    <a:pt x="914471" y="171042"/>
                  </a:lnTo>
                  <a:cubicBezTo>
                    <a:pt x="928441" y="152183"/>
                    <a:pt x="928441" y="143103"/>
                    <a:pt x="913074" y="143941"/>
                  </a:cubicBezTo>
                  <a:cubicBezTo>
                    <a:pt x="904692" y="143941"/>
                    <a:pt x="907346" y="138214"/>
                    <a:pt x="921176" y="125501"/>
                  </a:cubicBezTo>
                  <a:cubicBezTo>
                    <a:pt x="935007" y="112789"/>
                    <a:pt x="939476" y="104547"/>
                    <a:pt x="934447" y="101194"/>
                  </a:cubicBezTo>
                  <a:cubicBezTo>
                    <a:pt x="929419" y="97841"/>
                    <a:pt x="923272" y="84291"/>
                    <a:pt x="919640" y="60403"/>
                  </a:cubicBezTo>
                  <a:cubicBezTo>
                    <a:pt x="913214" y="26875"/>
                    <a:pt x="895472" y="10950"/>
                    <a:pt x="866555" y="12347"/>
                  </a:cubicBezTo>
                  <a:cubicBezTo>
                    <a:pt x="854542" y="12999"/>
                    <a:pt x="848395" y="10904"/>
                    <a:pt x="848115" y="6061"/>
                  </a:cubicBezTo>
                  <a:cubicBezTo>
                    <a:pt x="848115" y="1311"/>
                    <a:pt x="839874" y="-784"/>
                    <a:pt x="824227" y="54"/>
                  </a:cubicBezTo>
                  <a:cubicBezTo>
                    <a:pt x="804949" y="985"/>
                    <a:pt x="724158" y="14163"/>
                    <a:pt x="581854" y="39588"/>
                  </a:cubicBezTo>
                  <a:cubicBezTo>
                    <a:pt x="209795" y="106829"/>
                    <a:pt x="17434" y="145571"/>
                    <a:pt x="4768" y="155815"/>
                  </a:cubicBezTo>
                  <a:cubicBezTo>
                    <a:pt x="1048" y="158976"/>
                    <a:pt x="-752" y="163848"/>
                    <a:pt x="18" y="168667"/>
                  </a:cubicBezTo>
                  <a:cubicBezTo>
                    <a:pt x="577" y="179564"/>
                    <a:pt x="17993" y="225151"/>
                    <a:pt x="52265" y="305430"/>
                  </a:cubicBezTo>
                  <a:cubicBezTo>
                    <a:pt x="53662" y="308503"/>
                    <a:pt x="55478" y="312555"/>
                    <a:pt x="57154" y="317304"/>
                  </a:cubicBezTo>
                  <a:close/>
                </a:path>
              </a:pathLst>
            </a:custGeom>
            <a:grpFill/>
            <a:ln w="13953" cap="flat">
              <a:noFill/>
              <a:prstDash val="solid"/>
              <a:miter/>
            </a:ln>
          </p:spPr>
          <p:txBody>
            <a:bodyPr rtlCol="0" anchor="ctr"/>
            <a:lstStyle/>
            <a:p>
              <a:endParaRPr lang="en-GB"/>
            </a:p>
          </p:txBody>
        </p:sp>
        <p:sp>
          <p:nvSpPr>
            <p:cNvPr id="25" name="Graphic 14">
              <a:extLst>
                <a:ext uri="{FF2B5EF4-FFF2-40B4-BE49-F238E27FC236}">
                  <a16:creationId xmlns:a16="http://schemas.microsoft.com/office/drawing/2014/main" id="{7182D69A-4792-4DBA-AD53-E9947A5A0649}"/>
                </a:ext>
              </a:extLst>
            </p:cNvPr>
            <p:cNvSpPr/>
            <p:nvPr/>
          </p:nvSpPr>
          <p:spPr>
            <a:xfrm>
              <a:off x="1036823" y="4762738"/>
              <a:ext cx="940617" cy="1770618"/>
            </a:xfrm>
            <a:custGeom>
              <a:avLst/>
              <a:gdLst>
                <a:gd name="connsiteX0" fmla="*/ 828983 w 940617"/>
                <a:gd name="connsiteY0" fmla="*/ 1244020 h 1770618"/>
                <a:gd name="connsiteX1" fmla="*/ 754106 w 940617"/>
                <a:gd name="connsiteY1" fmla="*/ 1182833 h 1770618"/>
                <a:gd name="connsiteX2" fmla="*/ 674758 w 940617"/>
                <a:gd name="connsiteY2" fmla="*/ 1211470 h 1770618"/>
                <a:gd name="connsiteX3" fmla="*/ 547215 w 940617"/>
                <a:gd name="connsiteY3" fmla="*/ 1262879 h 1770618"/>
                <a:gd name="connsiteX4" fmla="*/ 492175 w 940617"/>
                <a:gd name="connsiteY4" fmla="*/ 1283694 h 1770618"/>
                <a:gd name="connsiteX5" fmla="*/ 548054 w 940617"/>
                <a:gd name="connsiteY5" fmla="*/ 1184230 h 1770618"/>
                <a:gd name="connsiteX6" fmla="*/ 599462 w 940617"/>
                <a:gd name="connsiteY6" fmla="*/ 1047048 h 1770618"/>
                <a:gd name="connsiteX7" fmla="*/ 619857 w 940617"/>
                <a:gd name="connsiteY7" fmla="*/ 1007793 h 1770618"/>
                <a:gd name="connsiteX8" fmla="*/ 630754 w 940617"/>
                <a:gd name="connsiteY8" fmla="*/ 1001647 h 1770618"/>
                <a:gd name="connsiteX9" fmla="*/ 632430 w 940617"/>
                <a:gd name="connsiteY9" fmla="*/ 987677 h 1770618"/>
                <a:gd name="connsiteX10" fmla="*/ 623070 w 940617"/>
                <a:gd name="connsiteY10" fmla="*/ 978597 h 1770618"/>
                <a:gd name="connsiteX11" fmla="*/ 615806 w 940617"/>
                <a:gd name="connsiteY11" fmla="*/ 967700 h 1770618"/>
                <a:gd name="connsiteX12" fmla="*/ 633408 w 940617"/>
                <a:gd name="connsiteY12" fmla="*/ 917410 h 1770618"/>
                <a:gd name="connsiteX13" fmla="*/ 656178 w 940617"/>
                <a:gd name="connsiteY13" fmla="*/ 880390 h 1770618"/>
                <a:gd name="connsiteX14" fmla="*/ 670148 w 940617"/>
                <a:gd name="connsiteY14" fmla="*/ 834710 h 1770618"/>
                <a:gd name="connsiteX15" fmla="*/ 701300 w 940617"/>
                <a:gd name="connsiteY15" fmla="*/ 741253 h 1770618"/>
                <a:gd name="connsiteX16" fmla="*/ 726865 w 940617"/>
                <a:gd name="connsiteY16" fmla="*/ 670287 h 1770618"/>
                <a:gd name="connsiteX17" fmla="*/ 752429 w 940617"/>
                <a:gd name="connsiteY17" fmla="*/ 599461 h 1770618"/>
                <a:gd name="connsiteX18" fmla="*/ 777993 w 940617"/>
                <a:gd name="connsiteY18" fmla="*/ 528634 h 1770618"/>
                <a:gd name="connsiteX19" fmla="*/ 821160 w 940617"/>
                <a:gd name="connsiteY19" fmla="*/ 405283 h 1770618"/>
                <a:gd name="connsiteX20" fmla="*/ 864047 w 940617"/>
                <a:gd name="connsiteY20" fmla="*/ 279556 h 1770618"/>
                <a:gd name="connsiteX21" fmla="*/ 876480 w 940617"/>
                <a:gd name="connsiteY21" fmla="*/ 216134 h 1770618"/>
                <a:gd name="connsiteX22" fmla="*/ 885560 w 940617"/>
                <a:gd name="connsiteY22" fmla="*/ 172967 h 1770618"/>
                <a:gd name="connsiteX23" fmla="*/ 872848 w 940617"/>
                <a:gd name="connsiteY23" fmla="*/ 145028 h 1770618"/>
                <a:gd name="connsiteX24" fmla="*/ 644863 w 940617"/>
                <a:gd name="connsiteY24" fmla="*/ 28801 h 1770618"/>
                <a:gd name="connsiteX25" fmla="*/ 551406 w 940617"/>
                <a:gd name="connsiteY25" fmla="*/ -116 h 1770618"/>
                <a:gd name="connsiteX26" fmla="*/ 534643 w 940617"/>
                <a:gd name="connsiteY26" fmla="*/ 25448 h 1770618"/>
                <a:gd name="connsiteX27" fmla="*/ 504468 w 940617"/>
                <a:gd name="connsiteY27" fmla="*/ 94179 h 1770618"/>
                <a:gd name="connsiteX28" fmla="*/ 400394 w 940617"/>
                <a:gd name="connsiteY28" fmla="*/ 384468 h 1770618"/>
                <a:gd name="connsiteX29" fmla="*/ 227031 w 940617"/>
                <a:gd name="connsiteY29" fmla="*/ 857899 h 1770618"/>
                <a:gd name="connsiteX30" fmla="*/ 38162 w 940617"/>
                <a:gd name="connsiteY30" fmla="*/ 1381341 h 1770618"/>
                <a:gd name="connsiteX31" fmla="*/ 20700 w 940617"/>
                <a:gd name="connsiteY31" fmla="*/ 1433867 h 1770618"/>
                <a:gd name="connsiteX32" fmla="*/ -115 w 940617"/>
                <a:gd name="connsiteY32" fmla="*/ 1511259 h 1770618"/>
                <a:gd name="connsiteX33" fmla="*/ 34250 w 940617"/>
                <a:gd name="connsiteY33" fmla="*/ 1567836 h 1770618"/>
                <a:gd name="connsiteX34" fmla="*/ 70292 w 940617"/>
                <a:gd name="connsiteY34" fmla="*/ 1615333 h 1770618"/>
                <a:gd name="connsiteX35" fmla="*/ 90967 w 940617"/>
                <a:gd name="connsiteY35" fmla="*/ 1646904 h 1770618"/>
                <a:gd name="connsiteX36" fmla="*/ 120024 w 940617"/>
                <a:gd name="connsiteY36" fmla="*/ 1666741 h 1770618"/>
                <a:gd name="connsiteX37" fmla="*/ 161933 w 940617"/>
                <a:gd name="connsiteY37" fmla="*/ 1693843 h 1770618"/>
                <a:gd name="connsiteX38" fmla="*/ 238207 w 940617"/>
                <a:gd name="connsiteY38" fmla="*/ 1737009 h 1770618"/>
                <a:gd name="connsiteX39" fmla="*/ 284307 w 940617"/>
                <a:gd name="connsiteY39" fmla="*/ 1761595 h 1770618"/>
                <a:gd name="connsiteX40" fmla="*/ 294784 w 940617"/>
                <a:gd name="connsiteY40" fmla="*/ 1770117 h 1770618"/>
                <a:gd name="connsiteX41" fmla="*/ 316018 w 940617"/>
                <a:gd name="connsiteY41" fmla="*/ 1766764 h 1770618"/>
                <a:gd name="connsiteX42" fmla="*/ 331105 w 940617"/>
                <a:gd name="connsiteY42" fmla="*/ 1754750 h 1770618"/>
                <a:gd name="connsiteX43" fmla="*/ 348707 w 940617"/>
                <a:gd name="connsiteY43" fmla="*/ 1747067 h 1770618"/>
                <a:gd name="connsiteX44" fmla="*/ 402071 w 940617"/>
                <a:gd name="connsiteY44" fmla="*/ 1739942 h 1770618"/>
                <a:gd name="connsiteX45" fmla="*/ 438671 w 940617"/>
                <a:gd name="connsiteY45" fmla="*/ 1730163 h 1770618"/>
                <a:gd name="connsiteX46" fmla="*/ 479463 w 940617"/>
                <a:gd name="connsiteY46" fmla="*/ 1716892 h 1770618"/>
                <a:gd name="connsiteX47" fmla="*/ 501116 w 940617"/>
                <a:gd name="connsiteY47" fmla="*/ 1699011 h 1770618"/>
                <a:gd name="connsiteX48" fmla="*/ 612873 w 940617"/>
                <a:gd name="connsiteY48" fmla="*/ 1655146 h 1770618"/>
                <a:gd name="connsiteX49" fmla="*/ 720020 w 940617"/>
                <a:gd name="connsiteY49" fmla="*/ 1601363 h 1770618"/>
                <a:gd name="connsiteX50" fmla="*/ 848261 w 940617"/>
                <a:gd name="connsiteY50" fmla="*/ 1517545 h 1770618"/>
                <a:gd name="connsiteX51" fmla="*/ 904140 w 940617"/>
                <a:gd name="connsiteY51" fmla="*/ 1481085 h 1770618"/>
                <a:gd name="connsiteX52" fmla="*/ 927189 w 940617"/>
                <a:gd name="connsiteY52" fmla="*/ 1449653 h 1770618"/>
                <a:gd name="connsiteX53" fmla="*/ 940461 w 940617"/>
                <a:gd name="connsiteY53" fmla="*/ 1400620 h 1770618"/>
                <a:gd name="connsiteX54" fmla="*/ 828983 w 940617"/>
                <a:gd name="connsiteY54" fmla="*/ 1244020 h 17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40617" h="1770618">
                  <a:moveTo>
                    <a:pt x="828983" y="1244020"/>
                  </a:moveTo>
                  <a:cubicBezTo>
                    <a:pt x="786515" y="1202856"/>
                    <a:pt x="761556" y="1182460"/>
                    <a:pt x="754106" y="1182833"/>
                  </a:cubicBezTo>
                  <a:cubicBezTo>
                    <a:pt x="726851" y="1189980"/>
                    <a:pt x="700295" y="1199565"/>
                    <a:pt x="674758" y="1211470"/>
                  </a:cubicBezTo>
                  <a:cubicBezTo>
                    <a:pt x="630800" y="1228607"/>
                    <a:pt x="588286" y="1245743"/>
                    <a:pt x="547215" y="1262879"/>
                  </a:cubicBezTo>
                  <a:lnTo>
                    <a:pt x="492175" y="1283694"/>
                  </a:lnTo>
                  <a:cubicBezTo>
                    <a:pt x="503698" y="1247021"/>
                    <a:pt x="522728" y="1213148"/>
                    <a:pt x="548054" y="1184230"/>
                  </a:cubicBezTo>
                  <a:cubicBezTo>
                    <a:pt x="565097" y="1165604"/>
                    <a:pt x="582232" y="1119877"/>
                    <a:pt x="599462" y="1047048"/>
                  </a:cubicBezTo>
                  <a:cubicBezTo>
                    <a:pt x="605608" y="1021344"/>
                    <a:pt x="612454" y="1008212"/>
                    <a:pt x="619857" y="1007793"/>
                  </a:cubicBezTo>
                  <a:cubicBezTo>
                    <a:pt x="624255" y="1007576"/>
                    <a:pt x="628293" y="1005298"/>
                    <a:pt x="630754" y="1001647"/>
                  </a:cubicBezTo>
                  <a:cubicBezTo>
                    <a:pt x="633788" y="997632"/>
                    <a:pt x="634428" y="992296"/>
                    <a:pt x="632430" y="987677"/>
                  </a:cubicBezTo>
                  <a:cubicBezTo>
                    <a:pt x="631001" y="983291"/>
                    <a:pt x="627498" y="979892"/>
                    <a:pt x="623070" y="978597"/>
                  </a:cubicBezTo>
                  <a:cubicBezTo>
                    <a:pt x="618881" y="976517"/>
                    <a:pt x="616115" y="972367"/>
                    <a:pt x="615806" y="967700"/>
                  </a:cubicBezTo>
                  <a:cubicBezTo>
                    <a:pt x="617623" y="949783"/>
                    <a:pt x="623655" y="932550"/>
                    <a:pt x="633408" y="917410"/>
                  </a:cubicBezTo>
                  <a:cubicBezTo>
                    <a:pt x="639332" y="904120"/>
                    <a:pt x="646989" y="891672"/>
                    <a:pt x="656178" y="880390"/>
                  </a:cubicBezTo>
                  <a:cubicBezTo>
                    <a:pt x="665368" y="866936"/>
                    <a:pt x="670241" y="851002"/>
                    <a:pt x="670148" y="834710"/>
                  </a:cubicBezTo>
                  <a:cubicBezTo>
                    <a:pt x="670148" y="816829"/>
                    <a:pt x="681184" y="785676"/>
                    <a:pt x="701300" y="741253"/>
                  </a:cubicBezTo>
                  <a:cubicBezTo>
                    <a:pt x="718809" y="701393"/>
                    <a:pt x="727331" y="677737"/>
                    <a:pt x="726865" y="670287"/>
                  </a:cubicBezTo>
                  <a:cubicBezTo>
                    <a:pt x="734056" y="646219"/>
                    <a:pt x="742591" y="622573"/>
                    <a:pt x="752429" y="599461"/>
                  </a:cubicBezTo>
                  <a:cubicBezTo>
                    <a:pt x="762267" y="576348"/>
                    <a:pt x="770802" y="552702"/>
                    <a:pt x="777993" y="528634"/>
                  </a:cubicBezTo>
                  <a:cubicBezTo>
                    <a:pt x="777994" y="525561"/>
                    <a:pt x="792382" y="484444"/>
                    <a:pt x="821160" y="405283"/>
                  </a:cubicBezTo>
                  <a:cubicBezTo>
                    <a:pt x="849937" y="326121"/>
                    <a:pt x="864233" y="284213"/>
                    <a:pt x="864047" y="279556"/>
                  </a:cubicBezTo>
                  <a:cubicBezTo>
                    <a:pt x="864859" y="257896"/>
                    <a:pt x="869054" y="236497"/>
                    <a:pt x="876480" y="216134"/>
                  </a:cubicBezTo>
                  <a:cubicBezTo>
                    <a:pt x="882167" y="202435"/>
                    <a:pt x="885246" y="187796"/>
                    <a:pt x="885560" y="172967"/>
                  </a:cubicBezTo>
                  <a:cubicBezTo>
                    <a:pt x="883858" y="162697"/>
                    <a:pt x="879472" y="153059"/>
                    <a:pt x="872848" y="145028"/>
                  </a:cubicBezTo>
                  <a:cubicBezTo>
                    <a:pt x="848634" y="110384"/>
                    <a:pt x="772639" y="71641"/>
                    <a:pt x="644863" y="28801"/>
                  </a:cubicBezTo>
                  <a:cubicBezTo>
                    <a:pt x="591499" y="9150"/>
                    <a:pt x="560347" y="-489"/>
                    <a:pt x="551406" y="-116"/>
                  </a:cubicBezTo>
                  <a:cubicBezTo>
                    <a:pt x="546936" y="-116"/>
                    <a:pt x="541348" y="8405"/>
                    <a:pt x="534643" y="25448"/>
                  </a:cubicBezTo>
                  <a:lnTo>
                    <a:pt x="504468" y="94179"/>
                  </a:lnTo>
                  <a:cubicBezTo>
                    <a:pt x="489753" y="127986"/>
                    <a:pt x="455062" y="224748"/>
                    <a:pt x="400394" y="384468"/>
                  </a:cubicBezTo>
                  <a:cubicBezTo>
                    <a:pt x="321792" y="603977"/>
                    <a:pt x="264004" y="761788"/>
                    <a:pt x="227031" y="857899"/>
                  </a:cubicBezTo>
                  <a:cubicBezTo>
                    <a:pt x="100466" y="1193170"/>
                    <a:pt x="37510" y="1367651"/>
                    <a:pt x="38162" y="1381341"/>
                  </a:cubicBezTo>
                  <a:cubicBezTo>
                    <a:pt x="34238" y="1399425"/>
                    <a:pt x="28384" y="1417034"/>
                    <a:pt x="20700" y="1433867"/>
                  </a:cubicBezTo>
                  <a:cubicBezTo>
                    <a:pt x="6171" y="1471958"/>
                    <a:pt x="-767" y="1497755"/>
                    <a:pt x="-115" y="1511259"/>
                  </a:cubicBezTo>
                  <a:cubicBezTo>
                    <a:pt x="630" y="1526160"/>
                    <a:pt x="12085" y="1545019"/>
                    <a:pt x="34250" y="1567836"/>
                  </a:cubicBezTo>
                  <a:cubicBezTo>
                    <a:pt x="57999" y="1595077"/>
                    <a:pt x="70012" y="1610863"/>
                    <a:pt x="70292" y="1615333"/>
                  </a:cubicBezTo>
                  <a:cubicBezTo>
                    <a:pt x="73585" y="1627817"/>
                    <a:pt x="80840" y="1638895"/>
                    <a:pt x="90967" y="1646904"/>
                  </a:cubicBezTo>
                  <a:cubicBezTo>
                    <a:pt x="104937" y="1660874"/>
                    <a:pt x="114017" y="1667021"/>
                    <a:pt x="120024" y="1666741"/>
                  </a:cubicBezTo>
                  <a:cubicBezTo>
                    <a:pt x="126031" y="1666462"/>
                    <a:pt x="141397" y="1675403"/>
                    <a:pt x="161933" y="1693843"/>
                  </a:cubicBezTo>
                  <a:cubicBezTo>
                    <a:pt x="184654" y="1712557"/>
                    <a:pt x="210466" y="1727165"/>
                    <a:pt x="238207" y="1737009"/>
                  </a:cubicBezTo>
                  <a:cubicBezTo>
                    <a:pt x="268521" y="1745949"/>
                    <a:pt x="283888" y="1754191"/>
                    <a:pt x="284307" y="1761595"/>
                  </a:cubicBezTo>
                  <a:cubicBezTo>
                    <a:pt x="284307" y="1766065"/>
                    <a:pt x="288079" y="1768859"/>
                    <a:pt x="294784" y="1770117"/>
                  </a:cubicBezTo>
                  <a:cubicBezTo>
                    <a:pt x="302038" y="1771167"/>
                    <a:pt x="309440" y="1769999"/>
                    <a:pt x="316018" y="1766764"/>
                  </a:cubicBezTo>
                  <a:cubicBezTo>
                    <a:pt x="322123" y="1764338"/>
                    <a:pt x="327373" y="1760157"/>
                    <a:pt x="331105" y="1754750"/>
                  </a:cubicBezTo>
                  <a:cubicBezTo>
                    <a:pt x="336553" y="1745530"/>
                    <a:pt x="342420" y="1742876"/>
                    <a:pt x="348707" y="1747067"/>
                  </a:cubicBezTo>
                  <a:cubicBezTo>
                    <a:pt x="354993" y="1751258"/>
                    <a:pt x="374131" y="1747067"/>
                    <a:pt x="402071" y="1739942"/>
                  </a:cubicBezTo>
                  <a:lnTo>
                    <a:pt x="438671" y="1730163"/>
                  </a:lnTo>
                  <a:cubicBezTo>
                    <a:pt x="452519" y="1726551"/>
                    <a:pt x="466140" y="1722119"/>
                    <a:pt x="479463" y="1716892"/>
                  </a:cubicBezTo>
                  <a:cubicBezTo>
                    <a:pt x="488569" y="1713682"/>
                    <a:pt x="496242" y="1707346"/>
                    <a:pt x="501116" y="1699011"/>
                  </a:cubicBezTo>
                  <a:cubicBezTo>
                    <a:pt x="507914" y="1688115"/>
                    <a:pt x="545166" y="1673493"/>
                    <a:pt x="612873" y="1655146"/>
                  </a:cubicBezTo>
                  <a:cubicBezTo>
                    <a:pt x="630661" y="1651235"/>
                    <a:pt x="666376" y="1633307"/>
                    <a:pt x="720020" y="1601363"/>
                  </a:cubicBezTo>
                  <a:cubicBezTo>
                    <a:pt x="764300" y="1575842"/>
                    <a:pt x="807114" y="1547859"/>
                    <a:pt x="848261" y="1517545"/>
                  </a:cubicBezTo>
                  <a:cubicBezTo>
                    <a:pt x="876852" y="1493704"/>
                    <a:pt x="895478" y="1481550"/>
                    <a:pt x="904140" y="1481085"/>
                  </a:cubicBezTo>
                  <a:cubicBezTo>
                    <a:pt x="910100" y="1481085"/>
                    <a:pt x="917783" y="1470608"/>
                    <a:pt x="927189" y="1449653"/>
                  </a:cubicBezTo>
                  <a:cubicBezTo>
                    <a:pt x="935183" y="1434491"/>
                    <a:pt x="939715" y="1417744"/>
                    <a:pt x="940461" y="1400620"/>
                  </a:cubicBezTo>
                  <a:cubicBezTo>
                    <a:pt x="938319" y="1361411"/>
                    <a:pt x="901160" y="1309211"/>
                    <a:pt x="828983" y="1244020"/>
                  </a:cubicBezTo>
                  <a:close/>
                </a:path>
              </a:pathLst>
            </a:custGeom>
            <a:grpFill/>
            <a:ln w="13953" cap="flat">
              <a:noFill/>
              <a:prstDash val="solid"/>
              <a:miter/>
            </a:ln>
          </p:spPr>
          <p:txBody>
            <a:bodyPr rtlCol="0" anchor="ctr"/>
            <a:lstStyle/>
            <a:p>
              <a:endParaRPr lang="en-GB"/>
            </a:p>
          </p:txBody>
        </p:sp>
        <p:sp>
          <p:nvSpPr>
            <p:cNvPr id="26" name="Graphic 14">
              <a:extLst>
                <a:ext uri="{FF2B5EF4-FFF2-40B4-BE49-F238E27FC236}">
                  <a16:creationId xmlns:a16="http://schemas.microsoft.com/office/drawing/2014/main" id="{7182D69A-4792-4DBA-AD53-E9947A5A0649}"/>
                </a:ext>
              </a:extLst>
            </p:cNvPr>
            <p:cNvSpPr/>
            <p:nvPr/>
          </p:nvSpPr>
          <p:spPr>
            <a:xfrm>
              <a:off x="2020048" y="4776715"/>
              <a:ext cx="852287" cy="1709328"/>
            </a:xfrm>
            <a:custGeom>
              <a:avLst/>
              <a:gdLst>
                <a:gd name="connsiteX0" fmla="*/ 807009 w 852287"/>
                <a:gd name="connsiteY0" fmla="*/ 380410 h 1709328"/>
                <a:gd name="connsiteX1" fmla="*/ 818045 w 852287"/>
                <a:gd name="connsiteY1" fmla="*/ 338501 h 1709328"/>
                <a:gd name="connsiteX2" fmla="*/ 826566 w 852287"/>
                <a:gd name="connsiteY2" fmla="*/ 291982 h 1709328"/>
                <a:gd name="connsiteX3" fmla="*/ 839418 w 852287"/>
                <a:gd name="connsiteY3" fmla="*/ 264043 h 1709328"/>
                <a:gd name="connsiteX4" fmla="*/ 852131 w 852287"/>
                <a:gd name="connsiteY4" fmla="*/ 233868 h 1709328"/>
                <a:gd name="connsiteX5" fmla="*/ 852131 w 852287"/>
                <a:gd name="connsiteY5" fmla="*/ 215149 h 1709328"/>
                <a:gd name="connsiteX6" fmla="*/ 852131 w 852287"/>
                <a:gd name="connsiteY6" fmla="*/ 194334 h 1709328"/>
                <a:gd name="connsiteX7" fmla="*/ 851013 w 852287"/>
                <a:gd name="connsiteY7" fmla="*/ 172541 h 1709328"/>
                <a:gd name="connsiteX8" fmla="*/ 841793 w 852287"/>
                <a:gd name="connsiteY8" fmla="*/ 122530 h 1709328"/>
                <a:gd name="connsiteX9" fmla="*/ 839698 w 852287"/>
                <a:gd name="connsiteY9" fmla="*/ 122530 h 1709328"/>
                <a:gd name="connsiteX10" fmla="*/ 816787 w 852287"/>
                <a:gd name="connsiteY10" fmla="*/ 103951 h 1709328"/>
                <a:gd name="connsiteX11" fmla="*/ 639373 w 852287"/>
                <a:gd name="connsiteY11" fmla="*/ 23066 h 1709328"/>
                <a:gd name="connsiteX12" fmla="*/ 532924 w 852287"/>
                <a:gd name="connsiteY12" fmla="*/ -123 h 1709328"/>
                <a:gd name="connsiteX13" fmla="*/ 513786 w 852287"/>
                <a:gd name="connsiteY13" fmla="*/ 11890 h 1709328"/>
                <a:gd name="connsiteX14" fmla="*/ 468804 w 852287"/>
                <a:gd name="connsiteY14" fmla="*/ 117222 h 1709328"/>
                <a:gd name="connsiteX15" fmla="*/ 364590 w 852287"/>
                <a:gd name="connsiteY15" fmla="*/ 391865 h 1709328"/>
                <a:gd name="connsiteX16" fmla="*/ 114394 w 852287"/>
                <a:gd name="connsiteY16" fmla="*/ 1163408 h 1709328"/>
                <a:gd name="connsiteX17" fmla="*/ 27782 w 852287"/>
                <a:gd name="connsiteY17" fmla="*/ 1488062 h 1709328"/>
                <a:gd name="connsiteX18" fmla="*/ -157 w 852287"/>
                <a:gd name="connsiteY18" fmla="*/ 1577189 h 1709328"/>
                <a:gd name="connsiteX19" fmla="*/ 24010 w 852287"/>
                <a:gd name="connsiteY19" fmla="*/ 1622031 h 1709328"/>
                <a:gd name="connsiteX20" fmla="*/ 37980 w 852287"/>
                <a:gd name="connsiteY20" fmla="*/ 1645361 h 1709328"/>
                <a:gd name="connsiteX21" fmla="*/ 55582 w 852287"/>
                <a:gd name="connsiteY21" fmla="*/ 1646757 h 1709328"/>
                <a:gd name="connsiteX22" fmla="*/ 69552 w 852287"/>
                <a:gd name="connsiteY22" fmla="*/ 1621891 h 1709328"/>
                <a:gd name="connsiteX23" fmla="*/ 83521 w 852287"/>
                <a:gd name="connsiteY23" fmla="*/ 1629994 h 1709328"/>
                <a:gd name="connsiteX24" fmla="*/ 99027 w 852287"/>
                <a:gd name="connsiteY24" fmla="*/ 1631391 h 1709328"/>
                <a:gd name="connsiteX25" fmla="*/ 107130 w 852287"/>
                <a:gd name="connsiteY25" fmla="*/ 1619936 h 1709328"/>
                <a:gd name="connsiteX26" fmla="*/ 126268 w 852287"/>
                <a:gd name="connsiteY26" fmla="*/ 1651927 h 1709328"/>
                <a:gd name="connsiteX27" fmla="*/ 147921 w 852287"/>
                <a:gd name="connsiteY27" fmla="*/ 1688108 h 1709328"/>
                <a:gd name="connsiteX28" fmla="*/ 180191 w 852287"/>
                <a:gd name="connsiteY28" fmla="*/ 1675535 h 1709328"/>
                <a:gd name="connsiteX29" fmla="*/ 209248 w 852287"/>
                <a:gd name="connsiteY29" fmla="*/ 1664080 h 1709328"/>
                <a:gd name="connsiteX30" fmla="*/ 228666 w 852287"/>
                <a:gd name="connsiteY30" fmla="*/ 1681821 h 1709328"/>
                <a:gd name="connsiteX31" fmla="*/ 255487 w 852287"/>
                <a:gd name="connsiteY31" fmla="*/ 1689225 h 1709328"/>
                <a:gd name="connsiteX32" fmla="*/ 299352 w 852287"/>
                <a:gd name="connsiteY32" fmla="*/ 1691321 h 1709328"/>
                <a:gd name="connsiteX33" fmla="*/ 337629 w 852287"/>
                <a:gd name="connsiteY33" fmla="*/ 1709202 h 1709328"/>
                <a:gd name="connsiteX34" fmla="*/ 349643 w 852287"/>
                <a:gd name="connsiteY34" fmla="*/ 1686571 h 1709328"/>
                <a:gd name="connsiteX35" fmla="*/ 381354 w 852287"/>
                <a:gd name="connsiteY35" fmla="*/ 1663102 h 1709328"/>
                <a:gd name="connsiteX36" fmla="*/ 439467 w 852287"/>
                <a:gd name="connsiteY36" fmla="*/ 1600937 h 1709328"/>
                <a:gd name="connsiteX37" fmla="*/ 456091 w 852287"/>
                <a:gd name="connsiteY37" fmla="*/ 1538633 h 1709328"/>
                <a:gd name="connsiteX38" fmla="*/ 491155 w 852287"/>
                <a:gd name="connsiteY38" fmla="*/ 1407458 h 1709328"/>
                <a:gd name="connsiteX39" fmla="*/ 589781 w 852287"/>
                <a:gd name="connsiteY39" fmla="*/ 1025249 h 1709328"/>
                <a:gd name="connsiteX40" fmla="*/ 619676 w 852287"/>
                <a:gd name="connsiteY40" fmla="*/ 922851 h 1709328"/>
                <a:gd name="connsiteX41" fmla="*/ 642307 w 852287"/>
                <a:gd name="connsiteY41" fmla="*/ 851467 h 1709328"/>
                <a:gd name="connsiteX42" fmla="*/ 668989 w 852287"/>
                <a:gd name="connsiteY42" fmla="*/ 771141 h 1709328"/>
                <a:gd name="connsiteX43" fmla="*/ 780746 w 852287"/>
                <a:gd name="connsiteY43" fmla="*/ 469396 h 1709328"/>
                <a:gd name="connsiteX44" fmla="*/ 807009 w 852287"/>
                <a:gd name="connsiteY44" fmla="*/ 380410 h 170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52287" h="1709328">
                  <a:moveTo>
                    <a:pt x="807009" y="380410"/>
                  </a:moveTo>
                  <a:cubicBezTo>
                    <a:pt x="809381" y="366128"/>
                    <a:pt x="813076" y="352099"/>
                    <a:pt x="818045" y="338501"/>
                  </a:cubicBezTo>
                  <a:cubicBezTo>
                    <a:pt x="823624" y="323623"/>
                    <a:pt x="826510" y="307871"/>
                    <a:pt x="826566" y="291982"/>
                  </a:cubicBezTo>
                  <a:cubicBezTo>
                    <a:pt x="827633" y="281501"/>
                    <a:pt x="832154" y="271673"/>
                    <a:pt x="839418" y="264043"/>
                  </a:cubicBezTo>
                  <a:cubicBezTo>
                    <a:pt x="847109" y="255816"/>
                    <a:pt x="851616" y="245118"/>
                    <a:pt x="852131" y="233868"/>
                  </a:cubicBezTo>
                  <a:cubicBezTo>
                    <a:pt x="852131" y="230935"/>
                    <a:pt x="852131" y="224788"/>
                    <a:pt x="852131" y="215149"/>
                  </a:cubicBezTo>
                  <a:cubicBezTo>
                    <a:pt x="852131" y="205510"/>
                    <a:pt x="852131" y="198804"/>
                    <a:pt x="852131" y="194334"/>
                  </a:cubicBezTo>
                  <a:lnTo>
                    <a:pt x="851013" y="172541"/>
                  </a:lnTo>
                  <a:cubicBezTo>
                    <a:pt x="849197" y="139014"/>
                    <a:pt x="846263" y="122251"/>
                    <a:pt x="841793" y="122530"/>
                  </a:cubicBezTo>
                  <a:lnTo>
                    <a:pt x="839698" y="122530"/>
                  </a:lnTo>
                  <a:cubicBezTo>
                    <a:pt x="833970" y="125743"/>
                    <a:pt x="825728" y="119597"/>
                    <a:pt x="816787" y="103951"/>
                  </a:cubicBezTo>
                  <a:cubicBezTo>
                    <a:pt x="797603" y="72752"/>
                    <a:pt x="738464" y="45790"/>
                    <a:pt x="639373" y="23066"/>
                  </a:cubicBezTo>
                  <a:cubicBezTo>
                    <a:pt x="571294" y="7420"/>
                    <a:pt x="535811" y="-310"/>
                    <a:pt x="532924" y="-123"/>
                  </a:cubicBezTo>
                  <a:cubicBezTo>
                    <a:pt x="525810" y="2571"/>
                    <a:pt x="519304" y="6655"/>
                    <a:pt x="513786" y="11890"/>
                  </a:cubicBezTo>
                  <a:cubicBezTo>
                    <a:pt x="504007" y="19713"/>
                    <a:pt x="488920" y="54777"/>
                    <a:pt x="468804" y="117222"/>
                  </a:cubicBezTo>
                  <a:cubicBezTo>
                    <a:pt x="456324" y="159969"/>
                    <a:pt x="421586" y="251516"/>
                    <a:pt x="364590" y="391865"/>
                  </a:cubicBezTo>
                  <a:cubicBezTo>
                    <a:pt x="270528" y="613051"/>
                    <a:pt x="187129" y="870232"/>
                    <a:pt x="114394" y="1163408"/>
                  </a:cubicBezTo>
                  <a:cubicBezTo>
                    <a:pt x="75651" y="1324711"/>
                    <a:pt x="46781" y="1432929"/>
                    <a:pt x="27782" y="1488062"/>
                  </a:cubicBezTo>
                  <a:lnTo>
                    <a:pt x="-157" y="1577189"/>
                  </a:lnTo>
                  <a:lnTo>
                    <a:pt x="24010" y="1622031"/>
                  </a:lnTo>
                  <a:lnTo>
                    <a:pt x="37980" y="1645361"/>
                  </a:lnTo>
                  <a:cubicBezTo>
                    <a:pt x="44406" y="1656816"/>
                    <a:pt x="50273" y="1657235"/>
                    <a:pt x="55582" y="1646757"/>
                  </a:cubicBezTo>
                  <a:cubicBezTo>
                    <a:pt x="58539" y="1637623"/>
                    <a:pt x="63289" y="1629169"/>
                    <a:pt x="69552" y="1621891"/>
                  </a:cubicBezTo>
                  <a:cubicBezTo>
                    <a:pt x="72345" y="1620215"/>
                    <a:pt x="76955" y="1622869"/>
                    <a:pt x="83521" y="1629994"/>
                  </a:cubicBezTo>
                  <a:cubicBezTo>
                    <a:pt x="89807" y="1639912"/>
                    <a:pt x="94976" y="1640331"/>
                    <a:pt x="99027" y="1631391"/>
                  </a:cubicBezTo>
                  <a:cubicBezTo>
                    <a:pt x="103079" y="1622450"/>
                    <a:pt x="104196" y="1620076"/>
                    <a:pt x="107130" y="1619936"/>
                  </a:cubicBezTo>
                  <a:cubicBezTo>
                    <a:pt x="114394" y="1618120"/>
                    <a:pt x="121100" y="1628737"/>
                    <a:pt x="126268" y="1651927"/>
                  </a:cubicBezTo>
                  <a:cubicBezTo>
                    <a:pt x="131437" y="1675116"/>
                    <a:pt x="139120" y="1688527"/>
                    <a:pt x="147921" y="1688108"/>
                  </a:cubicBezTo>
                  <a:cubicBezTo>
                    <a:pt x="159165" y="1685295"/>
                    <a:pt x="170008" y="1681071"/>
                    <a:pt x="180191" y="1675535"/>
                  </a:cubicBezTo>
                  <a:cubicBezTo>
                    <a:pt x="188975" y="1669739"/>
                    <a:pt x="198871" y="1665838"/>
                    <a:pt x="209248" y="1664080"/>
                  </a:cubicBezTo>
                  <a:cubicBezTo>
                    <a:pt x="212880" y="1664080"/>
                    <a:pt x="219306" y="1670506"/>
                    <a:pt x="228666" y="1681821"/>
                  </a:cubicBezTo>
                  <a:cubicBezTo>
                    <a:pt x="241099" y="1695791"/>
                    <a:pt x="250039" y="1698166"/>
                    <a:pt x="255487" y="1689225"/>
                  </a:cubicBezTo>
                  <a:cubicBezTo>
                    <a:pt x="260935" y="1680285"/>
                    <a:pt x="273927" y="1680983"/>
                    <a:pt x="299352" y="1691321"/>
                  </a:cubicBezTo>
                  <a:lnTo>
                    <a:pt x="337629" y="1709202"/>
                  </a:lnTo>
                  <a:lnTo>
                    <a:pt x="349643" y="1686571"/>
                  </a:lnTo>
                  <a:cubicBezTo>
                    <a:pt x="355640" y="1673951"/>
                    <a:pt x="367532" y="1665150"/>
                    <a:pt x="381354" y="1663102"/>
                  </a:cubicBezTo>
                  <a:cubicBezTo>
                    <a:pt x="416278" y="1661332"/>
                    <a:pt x="435649" y="1640611"/>
                    <a:pt x="439467" y="1600937"/>
                  </a:cubicBezTo>
                  <a:cubicBezTo>
                    <a:pt x="441546" y="1579396"/>
                    <a:pt x="447162" y="1558346"/>
                    <a:pt x="456091" y="1538633"/>
                  </a:cubicBezTo>
                  <a:cubicBezTo>
                    <a:pt x="465451" y="1520612"/>
                    <a:pt x="477046" y="1476887"/>
                    <a:pt x="491155" y="1407458"/>
                  </a:cubicBezTo>
                  <a:cubicBezTo>
                    <a:pt x="517390" y="1278433"/>
                    <a:pt x="550310" y="1150858"/>
                    <a:pt x="589781" y="1025249"/>
                  </a:cubicBezTo>
                  <a:cubicBezTo>
                    <a:pt x="602834" y="992095"/>
                    <a:pt x="612841" y="957821"/>
                    <a:pt x="619676" y="922851"/>
                  </a:cubicBezTo>
                  <a:cubicBezTo>
                    <a:pt x="625410" y="898520"/>
                    <a:pt x="632975" y="874657"/>
                    <a:pt x="642307" y="851467"/>
                  </a:cubicBezTo>
                  <a:cubicBezTo>
                    <a:pt x="652707" y="825216"/>
                    <a:pt x="661615" y="798398"/>
                    <a:pt x="668989" y="771141"/>
                  </a:cubicBezTo>
                  <a:cubicBezTo>
                    <a:pt x="691433" y="695425"/>
                    <a:pt x="728686" y="594844"/>
                    <a:pt x="780746" y="469396"/>
                  </a:cubicBezTo>
                  <a:cubicBezTo>
                    <a:pt x="794210" y="441332"/>
                    <a:pt x="803077" y="411287"/>
                    <a:pt x="807009" y="380410"/>
                  </a:cubicBezTo>
                  <a:close/>
                </a:path>
              </a:pathLst>
            </a:custGeom>
            <a:grpFill/>
            <a:ln w="13953" cap="flat">
              <a:noFill/>
              <a:prstDash val="solid"/>
              <a:miter/>
            </a:ln>
          </p:spPr>
          <p:txBody>
            <a:bodyPr rtlCol="0" anchor="ctr"/>
            <a:lstStyle/>
            <a:p>
              <a:endParaRPr lang="en-GB"/>
            </a:p>
          </p:txBody>
        </p:sp>
        <p:sp>
          <p:nvSpPr>
            <p:cNvPr id="27" name="Graphic 14">
              <a:extLst>
                <a:ext uri="{FF2B5EF4-FFF2-40B4-BE49-F238E27FC236}">
                  <a16:creationId xmlns:a16="http://schemas.microsoft.com/office/drawing/2014/main" id="{7182D69A-4792-4DBA-AD53-E9947A5A0649}"/>
                </a:ext>
              </a:extLst>
            </p:cNvPr>
            <p:cNvSpPr/>
            <p:nvPr/>
          </p:nvSpPr>
          <p:spPr>
            <a:xfrm>
              <a:off x="2693924" y="4705955"/>
              <a:ext cx="1819757" cy="1818364"/>
            </a:xfrm>
            <a:custGeom>
              <a:avLst/>
              <a:gdLst>
                <a:gd name="connsiteX0" fmla="*/ 1819409 w 1819757"/>
                <a:gd name="connsiteY0" fmla="*/ 399342 h 1818364"/>
                <a:gd name="connsiteX1" fmla="*/ 1814659 w 1819757"/>
                <a:gd name="connsiteY1" fmla="*/ 348493 h 1818364"/>
                <a:gd name="connsiteX2" fmla="*/ 1806836 w 1819757"/>
                <a:gd name="connsiteY2" fmla="*/ 282417 h 1818364"/>
                <a:gd name="connsiteX3" fmla="*/ 1807814 w 1819757"/>
                <a:gd name="connsiteY3" fmla="*/ 257970 h 1818364"/>
                <a:gd name="connsiteX4" fmla="*/ 1808931 w 1819757"/>
                <a:gd name="connsiteY4" fmla="*/ 237853 h 1818364"/>
                <a:gd name="connsiteX5" fmla="*/ 1788256 w 1819757"/>
                <a:gd name="connsiteY5" fmla="*/ 157947 h 1818364"/>
                <a:gd name="connsiteX6" fmla="*/ 1742855 w 1819757"/>
                <a:gd name="connsiteY6" fmla="*/ 117016 h 1818364"/>
                <a:gd name="connsiteX7" fmla="*/ 1645068 w 1819757"/>
                <a:gd name="connsiteY7" fmla="*/ 92010 h 1818364"/>
                <a:gd name="connsiteX8" fmla="*/ 1526605 w 1819757"/>
                <a:gd name="connsiteY8" fmla="*/ 52616 h 1818364"/>
                <a:gd name="connsiteX9" fmla="*/ 1474917 w 1819757"/>
                <a:gd name="connsiteY9" fmla="*/ 39624 h 1818364"/>
                <a:gd name="connsiteX10" fmla="*/ 1407025 w 1819757"/>
                <a:gd name="connsiteY10" fmla="*/ 98576 h 1818364"/>
                <a:gd name="connsiteX11" fmla="*/ 1360506 w 1819757"/>
                <a:gd name="connsiteY11" fmla="*/ 166329 h 1818364"/>
                <a:gd name="connsiteX12" fmla="*/ 1311892 w 1819757"/>
                <a:gd name="connsiteY12" fmla="*/ 236177 h 1818364"/>
                <a:gd name="connsiteX13" fmla="*/ 1242043 w 1819757"/>
                <a:gd name="connsiteY13" fmla="*/ 338434 h 1818364"/>
                <a:gd name="connsiteX14" fmla="*/ 1160321 w 1819757"/>
                <a:gd name="connsiteY14" fmla="*/ 454523 h 1818364"/>
                <a:gd name="connsiteX15" fmla="*/ 1081951 w 1819757"/>
                <a:gd name="connsiteY15" fmla="*/ 552310 h 1818364"/>
                <a:gd name="connsiteX16" fmla="*/ 1008751 w 1819757"/>
                <a:gd name="connsiteY16" fmla="*/ 638083 h 1818364"/>
                <a:gd name="connsiteX17" fmla="*/ 1000788 w 1819757"/>
                <a:gd name="connsiteY17" fmla="*/ 611960 h 1818364"/>
                <a:gd name="connsiteX18" fmla="*/ 979973 w 1819757"/>
                <a:gd name="connsiteY18" fmla="*/ 466536 h 1818364"/>
                <a:gd name="connsiteX19" fmla="*/ 960974 w 1819757"/>
                <a:gd name="connsiteY19" fmla="*/ 265653 h 1818364"/>
                <a:gd name="connsiteX20" fmla="*/ 947983 w 1819757"/>
                <a:gd name="connsiteY20" fmla="*/ 186445 h 1818364"/>
                <a:gd name="connsiteX21" fmla="*/ 944350 w 1819757"/>
                <a:gd name="connsiteY21" fmla="*/ 157808 h 1818364"/>
                <a:gd name="connsiteX22" fmla="*/ 944350 w 1819757"/>
                <a:gd name="connsiteY22" fmla="*/ 153337 h 1818364"/>
                <a:gd name="connsiteX23" fmla="*/ 946446 w 1819757"/>
                <a:gd name="connsiteY23" fmla="*/ 148867 h 1818364"/>
                <a:gd name="connsiteX24" fmla="*/ 829660 w 1819757"/>
                <a:gd name="connsiteY24" fmla="*/ 77063 h 1818364"/>
                <a:gd name="connsiteX25" fmla="*/ 557252 w 1819757"/>
                <a:gd name="connsiteY25" fmla="*/ -50 h 1818364"/>
                <a:gd name="connsiteX26" fmla="*/ 529313 w 1819757"/>
                <a:gd name="connsiteY26" fmla="*/ 12523 h 1818364"/>
                <a:gd name="connsiteX27" fmla="*/ 397858 w 1819757"/>
                <a:gd name="connsiteY27" fmla="*/ 349750 h 1818364"/>
                <a:gd name="connsiteX28" fmla="*/ 288196 w 1819757"/>
                <a:gd name="connsiteY28" fmla="*/ 681529 h 1818364"/>
                <a:gd name="connsiteX29" fmla="*/ 147383 w 1819757"/>
                <a:gd name="connsiteY29" fmla="*/ 1139035 h 1818364"/>
                <a:gd name="connsiteX30" fmla="*/ 701 w 1819757"/>
                <a:gd name="connsiteY30" fmla="*/ 1614003 h 1818364"/>
                <a:gd name="connsiteX31" fmla="*/ 701 w 1819757"/>
                <a:gd name="connsiteY31" fmla="*/ 1624061 h 1818364"/>
                <a:gd name="connsiteX32" fmla="*/ 3 w 1819757"/>
                <a:gd name="connsiteY32" fmla="*/ 1631884 h 1818364"/>
                <a:gd name="connsiteX33" fmla="*/ 31719 w 1819757"/>
                <a:gd name="connsiteY33" fmla="*/ 1670259 h 1818364"/>
                <a:gd name="connsiteX34" fmla="*/ 41912 w 1819757"/>
                <a:gd name="connsiteY34" fmla="*/ 1669742 h 1818364"/>
                <a:gd name="connsiteX35" fmla="*/ 49595 w 1819757"/>
                <a:gd name="connsiteY35" fmla="*/ 1668205 h 1818364"/>
                <a:gd name="connsiteX36" fmla="*/ 59513 w 1819757"/>
                <a:gd name="connsiteY36" fmla="*/ 1666528 h 1818364"/>
                <a:gd name="connsiteX37" fmla="*/ 120142 w 1819757"/>
                <a:gd name="connsiteY37" fmla="*/ 1681196 h 1818364"/>
                <a:gd name="connsiteX38" fmla="*/ 177277 w 1819757"/>
                <a:gd name="connsiteY38" fmla="*/ 1715003 h 1818364"/>
                <a:gd name="connsiteX39" fmla="*/ 237906 w 1819757"/>
                <a:gd name="connsiteY39" fmla="*/ 1728973 h 1818364"/>
                <a:gd name="connsiteX40" fmla="*/ 246846 w 1819757"/>
                <a:gd name="connsiteY40" fmla="*/ 1728973 h 1818364"/>
                <a:gd name="connsiteX41" fmla="*/ 265007 w 1819757"/>
                <a:gd name="connsiteY41" fmla="*/ 1736796 h 1818364"/>
                <a:gd name="connsiteX42" fmla="*/ 274506 w 1819757"/>
                <a:gd name="connsiteY42" fmla="*/ 1749648 h 1818364"/>
                <a:gd name="connsiteX43" fmla="*/ 316415 w 1819757"/>
                <a:gd name="connsiteY43" fmla="*/ 1711930 h 1818364"/>
                <a:gd name="connsiteX44" fmla="*/ 348964 w 1819757"/>
                <a:gd name="connsiteY44" fmla="*/ 1664014 h 1818364"/>
                <a:gd name="connsiteX45" fmla="*/ 367265 w 1819757"/>
                <a:gd name="connsiteY45" fmla="*/ 1632023 h 1818364"/>
                <a:gd name="connsiteX46" fmla="*/ 419791 w 1819757"/>
                <a:gd name="connsiteY46" fmla="*/ 1530604 h 1818364"/>
                <a:gd name="connsiteX47" fmla="*/ 459883 w 1819757"/>
                <a:gd name="connsiteY47" fmla="*/ 1400966 h 1818364"/>
                <a:gd name="connsiteX48" fmla="*/ 504866 w 1819757"/>
                <a:gd name="connsiteY48" fmla="*/ 1238918 h 1818364"/>
                <a:gd name="connsiteX49" fmla="*/ 526239 w 1819757"/>
                <a:gd name="connsiteY49" fmla="*/ 1180245 h 1818364"/>
                <a:gd name="connsiteX50" fmla="*/ 545657 w 1819757"/>
                <a:gd name="connsiteY50" fmla="*/ 1126043 h 1818364"/>
                <a:gd name="connsiteX51" fmla="*/ 564097 w 1819757"/>
                <a:gd name="connsiteY51" fmla="*/ 1051864 h 1818364"/>
                <a:gd name="connsiteX52" fmla="*/ 586309 w 1819757"/>
                <a:gd name="connsiteY52" fmla="*/ 944158 h 1818364"/>
                <a:gd name="connsiteX53" fmla="*/ 607822 w 1819757"/>
                <a:gd name="connsiteY53" fmla="*/ 865369 h 1818364"/>
                <a:gd name="connsiteX54" fmla="*/ 622909 w 1819757"/>
                <a:gd name="connsiteY54" fmla="*/ 811447 h 1818364"/>
                <a:gd name="connsiteX55" fmla="*/ 636040 w 1819757"/>
                <a:gd name="connsiteY55" fmla="*/ 741599 h 1818364"/>
                <a:gd name="connsiteX56" fmla="*/ 642746 w 1819757"/>
                <a:gd name="connsiteY56" fmla="*/ 679154 h 1818364"/>
                <a:gd name="connsiteX57" fmla="*/ 650569 w 1819757"/>
                <a:gd name="connsiteY57" fmla="*/ 658759 h 1818364"/>
                <a:gd name="connsiteX58" fmla="*/ 686192 w 1819757"/>
                <a:gd name="connsiteY58" fmla="*/ 966091 h 1818364"/>
                <a:gd name="connsiteX59" fmla="*/ 712873 w 1819757"/>
                <a:gd name="connsiteY59" fmla="*/ 1273423 h 1818364"/>
                <a:gd name="connsiteX60" fmla="*/ 768054 w 1819757"/>
                <a:gd name="connsiteY60" fmla="*/ 1331676 h 1818364"/>
                <a:gd name="connsiteX61" fmla="*/ 885259 w 1819757"/>
                <a:gd name="connsiteY61" fmla="*/ 1391187 h 1818364"/>
                <a:gd name="connsiteX62" fmla="*/ 969077 w 1819757"/>
                <a:gd name="connsiteY62" fmla="*/ 1413538 h 1818364"/>
                <a:gd name="connsiteX63" fmla="*/ 1003023 w 1819757"/>
                <a:gd name="connsiteY63" fmla="*/ 1382945 h 1818364"/>
                <a:gd name="connsiteX64" fmla="*/ 1021463 w 1819757"/>
                <a:gd name="connsiteY64" fmla="*/ 1353189 h 1818364"/>
                <a:gd name="connsiteX65" fmla="*/ 1060159 w 1819757"/>
                <a:gd name="connsiteY65" fmla="*/ 1284738 h 1818364"/>
                <a:gd name="connsiteX66" fmla="*/ 1182114 w 1819757"/>
                <a:gd name="connsiteY66" fmla="*/ 1044460 h 1818364"/>
                <a:gd name="connsiteX67" fmla="*/ 1288982 w 1819757"/>
                <a:gd name="connsiteY67" fmla="*/ 856010 h 1818364"/>
                <a:gd name="connsiteX68" fmla="*/ 1385372 w 1819757"/>
                <a:gd name="connsiteY68" fmla="*/ 700109 h 1818364"/>
                <a:gd name="connsiteX69" fmla="*/ 1397665 w 1819757"/>
                <a:gd name="connsiteY69" fmla="*/ 679573 h 1818364"/>
                <a:gd name="connsiteX70" fmla="*/ 1400040 w 1819757"/>
                <a:gd name="connsiteY70" fmla="*/ 681669 h 1818364"/>
                <a:gd name="connsiteX71" fmla="*/ 1349750 w 1819757"/>
                <a:gd name="connsiteY71" fmla="*/ 959245 h 1818364"/>
                <a:gd name="connsiteX72" fmla="*/ 1274732 w 1819757"/>
                <a:gd name="connsiteY72" fmla="*/ 1404737 h 1818364"/>
                <a:gd name="connsiteX73" fmla="*/ 1260763 w 1819757"/>
                <a:gd name="connsiteY73" fmla="*/ 1508532 h 1818364"/>
                <a:gd name="connsiteX74" fmla="*/ 1248609 w 1819757"/>
                <a:gd name="connsiteY74" fmla="*/ 1595702 h 1818364"/>
                <a:gd name="connsiteX75" fmla="*/ 1243720 w 1819757"/>
                <a:gd name="connsiteY75" fmla="*/ 1630347 h 1818364"/>
                <a:gd name="connsiteX76" fmla="*/ 1253638 w 1819757"/>
                <a:gd name="connsiteY76" fmla="*/ 1652000 h 1818364"/>
                <a:gd name="connsiteX77" fmla="*/ 1263557 w 1819757"/>
                <a:gd name="connsiteY77" fmla="*/ 1671418 h 1818364"/>
                <a:gd name="connsiteX78" fmla="*/ 1264255 w 1819757"/>
                <a:gd name="connsiteY78" fmla="*/ 1685387 h 1818364"/>
                <a:gd name="connsiteX79" fmla="*/ 1273336 w 1819757"/>
                <a:gd name="connsiteY79" fmla="*/ 1688321 h 1818364"/>
                <a:gd name="connsiteX80" fmla="*/ 1281578 w 1819757"/>
                <a:gd name="connsiteY80" fmla="*/ 1676726 h 1818364"/>
                <a:gd name="connsiteX81" fmla="*/ 1290379 w 1819757"/>
                <a:gd name="connsiteY81" fmla="*/ 1718635 h 1818364"/>
                <a:gd name="connsiteX82" fmla="*/ 1308818 w 1819757"/>
                <a:gd name="connsiteY82" fmla="*/ 1775352 h 1818364"/>
                <a:gd name="connsiteX83" fmla="*/ 1345419 w 1819757"/>
                <a:gd name="connsiteY83" fmla="*/ 1797843 h 1818364"/>
                <a:gd name="connsiteX84" fmla="*/ 1381879 w 1819757"/>
                <a:gd name="connsiteY84" fmla="*/ 1818238 h 1818364"/>
                <a:gd name="connsiteX85" fmla="*/ 1443625 w 1819757"/>
                <a:gd name="connsiteY85" fmla="*/ 1766272 h 1818364"/>
                <a:gd name="connsiteX86" fmla="*/ 1477153 w 1819757"/>
                <a:gd name="connsiteY86" fmla="*/ 1727995 h 1818364"/>
                <a:gd name="connsiteX87" fmla="*/ 1491122 w 1819757"/>
                <a:gd name="connsiteY87" fmla="*/ 1730649 h 1818364"/>
                <a:gd name="connsiteX88" fmla="*/ 1507327 w 1819757"/>
                <a:gd name="connsiteY88" fmla="*/ 1745317 h 1818364"/>
                <a:gd name="connsiteX89" fmla="*/ 1538898 w 1819757"/>
                <a:gd name="connsiteY89" fmla="*/ 1710393 h 1818364"/>
                <a:gd name="connsiteX90" fmla="*/ 1565860 w 1819757"/>
                <a:gd name="connsiteY90" fmla="*/ 1673513 h 1818364"/>
                <a:gd name="connsiteX91" fmla="*/ 1609445 w 1819757"/>
                <a:gd name="connsiteY91" fmla="*/ 1658007 h 1818364"/>
                <a:gd name="connsiteX92" fmla="*/ 1625231 w 1819757"/>
                <a:gd name="connsiteY92" fmla="*/ 1621686 h 1818364"/>
                <a:gd name="connsiteX93" fmla="*/ 1637524 w 1819757"/>
                <a:gd name="connsiteY93" fmla="*/ 1556727 h 1818364"/>
                <a:gd name="connsiteX94" fmla="*/ 1663787 w 1819757"/>
                <a:gd name="connsiteY94" fmla="*/ 1417869 h 1818364"/>
                <a:gd name="connsiteX95" fmla="*/ 1715894 w 1819757"/>
                <a:gd name="connsiteY95" fmla="*/ 1046975 h 1818364"/>
                <a:gd name="connsiteX96" fmla="*/ 1731959 w 1819757"/>
                <a:gd name="connsiteY96" fmla="*/ 970701 h 1818364"/>
                <a:gd name="connsiteX97" fmla="*/ 1791609 w 1819757"/>
                <a:gd name="connsiteY97" fmla="*/ 617129 h 1818364"/>
                <a:gd name="connsiteX98" fmla="*/ 1819408 w 1819757"/>
                <a:gd name="connsiteY98" fmla="*/ 399342 h 1818364"/>
                <a:gd name="connsiteX99" fmla="*/ 1273755 w 1819757"/>
                <a:gd name="connsiteY99" fmla="*/ 1622943 h 1818364"/>
                <a:gd name="connsiteX100" fmla="*/ 1271799 w 1819757"/>
                <a:gd name="connsiteY100" fmla="*/ 1627414 h 1818364"/>
                <a:gd name="connsiteX101" fmla="*/ 1266770 w 1819757"/>
                <a:gd name="connsiteY101" fmla="*/ 1616657 h 1818364"/>
                <a:gd name="connsiteX102" fmla="*/ 1268446 w 1819757"/>
                <a:gd name="connsiteY102" fmla="*/ 1605481 h 1818364"/>
                <a:gd name="connsiteX103" fmla="*/ 1273056 w 1819757"/>
                <a:gd name="connsiteY103" fmla="*/ 1609672 h 1818364"/>
                <a:gd name="connsiteX104" fmla="*/ 1273754 w 1819757"/>
                <a:gd name="connsiteY104" fmla="*/ 1622943 h 1818364"/>
                <a:gd name="connsiteX105" fmla="*/ 1278504 w 1819757"/>
                <a:gd name="connsiteY105" fmla="*/ 1584946 h 1818364"/>
                <a:gd name="connsiteX106" fmla="*/ 1275570 w 1819757"/>
                <a:gd name="connsiteY106" fmla="*/ 1571814 h 1818364"/>
                <a:gd name="connsiteX107" fmla="*/ 1279342 w 1819757"/>
                <a:gd name="connsiteY107" fmla="*/ 1557845 h 1818364"/>
                <a:gd name="connsiteX108" fmla="*/ 1284232 w 1819757"/>
                <a:gd name="connsiteY108" fmla="*/ 1522501 h 1818364"/>
                <a:gd name="connsiteX109" fmla="*/ 1279482 w 1819757"/>
                <a:gd name="connsiteY109" fmla="*/ 1518311 h 1818364"/>
                <a:gd name="connsiteX110" fmla="*/ 1282614 w 1819757"/>
                <a:gd name="connsiteY110" fmla="*/ 1513751 h 1818364"/>
                <a:gd name="connsiteX111" fmla="*/ 1283673 w 1819757"/>
                <a:gd name="connsiteY111" fmla="*/ 1513701 h 1818364"/>
                <a:gd name="connsiteX112" fmla="*/ 1290518 w 1819757"/>
                <a:gd name="connsiteY112" fmla="*/ 1517752 h 1818364"/>
                <a:gd name="connsiteX113" fmla="*/ 1284930 w 1819757"/>
                <a:gd name="connsiteY113" fmla="*/ 1522501 h 1818364"/>
                <a:gd name="connsiteX114" fmla="*/ 1399621 w 1819757"/>
                <a:gd name="connsiteY114" fmla="*/ 651355 h 1818364"/>
                <a:gd name="connsiteX115" fmla="*/ 1393055 w 1819757"/>
                <a:gd name="connsiteY115" fmla="*/ 653869 h 1818364"/>
                <a:gd name="connsiteX116" fmla="*/ 1394871 w 1819757"/>
                <a:gd name="connsiteY116" fmla="*/ 647164 h 1818364"/>
                <a:gd name="connsiteX117" fmla="*/ 1409959 w 1819757"/>
                <a:gd name="connsiteY117" fmla="*/ 637525 h 1818364"/>
                <a:gd name="connsiteX118" fmla="*/ 1399621 w 1819757"/>
                <a:gd name="connsiteY118" fmla="*/ 651355 h 181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819757" h="1818364">
                  <a:moveTo>
                    <a:pt x="1819409" y="399342"/>
                  </a:moveTo>
                  <a:cubicBezTo>
                    <a:pt x="1818749" y="382319"/>
                    <a:pt x="1817163" y="365344"/>
                    <a:pt x="1814659" y="348493"/>
                  </a:cubicBezTo>
                  <a:cubicBezTo>
                    <a:pt x="1809909" y="316223"/>
                    <a:pt x="1807395" y="294151"/>
                    <a:pt x="1806836" y="282417"/>
                  </a:cubicBezTo>
                  <a:cubicBezTo>
                    <a:pt x="1805764" y="274272"/>
                    <a:pt x="1806094" y="266003"/>
                    <a:pt x="1807814" y="257970"/>
                  </a:cubicBezTo>
                  <a:cubicBezTo>
                    <a:pt x="1809375" y="251383"/>
                    <a:pt x="1809754" y="244572"/>
                    <a:pt x="1808931" y="237853"/>
                  </a:cubicBezTo>
                  <a:cubicBezTo>
                    <a:pt x="1807025" y="210171"/>
                    <a:pt x="1800015" y="183080"/>
                    <a:pt x="1788256" y="157947"/>
                  </a:cubicBezTo>
                  <a:cubicBezTo>
                    <a:pt x="1775683" y="130008"/>
                    <a:pt x="1760550" y="116364"/>
                    <a:pt x="1742855" y="117016"/>
                  </a:cubicBezTo>
                  <a:cubicBezTo>
                    <a:pt x="1734101" y="117016"/>
                    <a:pt x="1701505" y="108681"/>
                    <a:pt x="1645068" y="92010"/>
                  </a:cubicBezTo>
                  <a:cubicBezTo>
                    <a:pt x="1588630" y="75340"/>
                    <a:pt x="1549143" y="62208"/>
                    <a:pt x="1526605" y="52616"/>
                  </a:cubicBezTo>
                  <a:cubicBezTo>
                    <a:pt x="1510675" y="44180"/>
                    <a:pt x="1492942" y="39723"/>
                    <a:pt x="1474917" y="39624"/>
                  </a:cubicBezTo>
                  <a:cubicBezTo>
                    <a:pt x="1454242" y="40741"/>
                    <a:pt x="1431612" y="60392"/>
                    <a:pt x="1407025" y="98576"/>
                  </a:cubicBezTo>
                  <a:cubicBezTo>
                    <a:pt x="1400133" y="110776"/>
                    <a:pt x="1384627" y="133360"/>
                    <a:pt x="1360506" y="166329"/>
                  </a:cubicBezTo>
                  <a:cubicBezTo>
                    <a:pt x="1336338" y="199437"/>
                    <a:pt x="1320134" y="222207"/>
                    <a:pt x="1311892" y="236177"/>
                  </a:cubicBezTo>
                  <a:cubicBezTo>
                    <a:pt x="1295408" y="259087"/>
                    <a:pt x="1271939" y="293313"/>
                    <a:pt x="1242043" y="338434"/>
                  </a:cubicBezTo>
                  <a:cubicBezTo>
                    <a:pt x="1212149" y="383557"/>
                    <a:pt x="1184489" y="422252"/>
                    <a:pt x="1160321" y="454523"/>
                  </a:cubicBezTo>
                  <a:cubicBezTo>
                    <a:pt x="1136154" y="486792"/>
                    <a:pt x="1109891" y="519341"/>
                    <a:pt x="1081951" y="552310"/>
                  </a:cubicBezTo>
                  <a:lnTo>
                    <a:pt x="1008751" y="638083"/>
                  </a:lnTo>
                  <a:lnTo>
                    <a:pt x="1000788" y="611960"/>
                  </a:lnTo>
                  <a:cubicBezTo>
                    <a:pt x="996876" y="595895"/>
                    <a:pt x="990031" y="547421"/>
                    <a:pt x="979973" y="466536"/>
                  </a:cubicBezTo>
                  <a:cubicBezTo>
                    <a:pt x="969915" y="385652"/>
                    <a:pt x="963629" y="318738"/>
                    <a:pt x="960974" y="265653"/>
                  </a:cubicBezTo>
                  <a:cubicBezTo>
                    <a:pt x="958600" y="221369"/>
                    <a:pt x="954409" y="194966"/>
                    <a:pt x="947983" y="186445"/>
                  </a:cubicBezTo>
                  <a:cubicBezTo>
                    <a:pt x="942977" y="177774"/>
                    <a:pt x="941668" y="167454"/>
                    <a:pt x="944350" y="157808"/>
                  </a:cubicBezTo>
                  <a:lnTo>
                    <a:pt x="944350" y="153337"/>
                  </a:lnTo>
                  <a:lnTo>
                    <a:pt x="946446" y="148867"/>
                  </a:lnTo>
                  <a:cubicBezTo>
                    <a:pt x="945421" y="129589"/>
                    <a:pt x="906493" y="105654"/>
                    <a:pt x="829660" y="77063"/>
                  </a:cubicBezTo>
                  <a:cubicBezTo>
                    <a:pt x="681861" y="23978"/>
                    <a:pt x="591058" y="-1726"/>
                    <a:pt x="557252" y="-50"/>
                  </a:cubicBezTo>
                  <a:cubicBezTo>
                    <a:pt x="542444" y="788"/>
                    <a:pt x="533084" y="4979"/>
                    <a:pt x="529313" y="12523"/>
                  </a:cubicBezTo>
                  <a:cubicBezTo>
                    <a:pt x="515436" y="32453"/>
                    <a:pt x="471618" y="144862"/>
                    <a:pt x="397858" y="349750"/>
                  </a:cubicBezTo>
                  <a:cubicBezTo>
                    <a:pt x="324098" y="554638"/>
                    <a:pt x="287545" y="665231"/>
                    <a:pt x="288196" y="681529"/>
                  </a:cubicBezTo>
                  <a:cubicBezTo>
                    <a:pt x="288848" y="693264"/>
                    <a:pt x="241910" y="845765"/>
                    <a:pt x="147383" y="1139035"/>
                  </a:cubicBezTo>
                  <a:cubicBezTo>
                    <a:pt x="51551" y="1438264"/>
                    <a:pt x="2657" y="1596587"/>
                    <a:pt x="701" y="1614003"/>
                  </a:cubicBezTo>
                  <a:cubicBezTo>
                    <a:pt x="965" y="1617350"/>
                    <a:pt x="965" y="1620713"/>
                    <a:pt x="701" y="1624061"/>
                  </a:cubicBezTo>
                  <a:cubicBezTo>
                    <a:pt x="136" y="1626628"/>
                    <a:pt x="-98" y="1629257"/>
                    <a:pt x="3" y="1631884"/>
                  </a:cubicBezTo>
                  <a:cubicBezTo>
                    <a:pt x="-1836" y="1651239"/>
                    <a:pt x="12364" y="1668420"/>
                    <a:pt x="31719" y="1670259"/>
                  </a:cubicBezTo>
                  <a:cubicBezTo>
                    <a:pt x="35124" y="1670583"/>
                    <a:pt x="38558" y="1670409"/>
                    <a:pt x="41912" y="1669742"/>
                  </a:cubicBezTo>
                  <a:lnTo>
                    <a:pt x="49595" y="1668205"/>
                  </a:lnTo>
                  <a:cubicBezTo>
                    <a:pt x="52833" y="1667296"/>
                    <a:pt x="56157" y="1666734"/>
                    <a:pt x="59513" y="1666528"/>
                  </a:cubicBezTo>
                  <a:cubicBezTo>
                    <a:pt x="80869" y="1659518"/>
                    <a:pt x="104352" y="1665200"/>
                    <a:pt x="120142" y="1681196"/>
                  </a:cubicBezTo>
                  <a:cubicBezTo>
                    <a:pt x="137097" y="1695673"/>
                    <a:pt x="156427" y="1707110"/>
                    <a:pt x="177277" y="1715003"/>
                  </a:cubicBezTo>
                  <a:cubicBezTo>
                    <a:pt x="196275" y="1723885"/>
                    <a:pt x="216937" y="1728645"/>
                    <a:pt x="237906" y="1728973"/>
                  </a:cubicBezTo>
                  <a:lnTo>
                    <a:pt x="246846" y="1728973"/>
                  </a:lnTo>
                  <a:cubicBezTo>
                    <a:pt x="258441" y="1726877"/>
                    <a:pt x="264588" y="1728973"/>
                    <a:pt x="265007" y="1736796"/>
                  </a:cubicBezTo>
                  <a:cubicBezTo>
                    <a:pt x="265426" y="1744619"/>
                    <a:pt x="268499" y="1749927"/>
                    <a:pt x="274506" y="1749648"/>
                  </a:cubicBezTo>
                  <a:cubicBezTo>
                    <a:pt x="280513" y="1749368"/>
                    <a:pt x="294483" y="1736796"/>
                    <a:pt x="316415" y="1711930"/>
                  </a:cubicBezTo>
                  <a:cubicBezTo>
                    <a:pt x="338347" y="1687064"/>
                    <a:pt x="348964" y="1670719"/>
                    <a:pt x="348964" y="1664014"/>
                  </a:cubicBezTo>
                  <a:cubicBezTo>
                    <a:pt x="348964" y="1657308"/>
                    <a:pt x="354692" y="1645993"/>
                    <a:pt x="367265" y="1632023"/>
                  </a:cubicBezTo>
                  <a:cubicBezTo>
                    <a:pt x="379837" y="1618054"/>
                    <a:pt x="398836" y="1584108"/>
                    <a:pt x="419791" y="1530604"/>
                  </a:cubicBezTo>
                  <a:cubicBezTo>
                    <a:pt x="437229" y="1488758"/>
                    <a:pt x="450654" y="1445350"/>
                    <a:pt x="459883" y="1400966"/>
                  </a:cubicBezTo>
                  <a:cubicBezTo>
                    <a:pt x="469196" y="1325157"/>
                    <a:pt x="484190" y="1271141"/>
                    <a:pt x="504866" y="1238918"/>
                  </a:cubicBezTo>
                  <a:cubicBezTo>
                    <a:pt x="513667" y="1220012"/>
                    <a:pt x="520818" y="1200382"/>
                    <a:pt x="526239" y="1180245"/>
                  </a:cubicBezTo>
                  <a:cubicBezTo>
                    <a:pt x="531471" y="1161757"/>
                    <a:pt x="537958" y="1143647"/>
                    <a:pt x="545657" y="1126043"/>
                  </a:cubicBezTo>
                  <a:cubicBezTo>
                    <a:pt x="555686" y="1102447"/>
                    <a:pt x="561910" y="1077410"/>
                    <a:pt x="564097" y="1051864"/>
                  </a:cubicBezTo>
                  <a:cubicBezTo>
                    <a:pt x="567600" y="1015267"/>
                    <a:pt x="575047" y="979155"/>
                    <a:pt x="586309" y="944158"/>
                  </a:cubicBezTo>
                  <a:cubicBezTo>
                    <a:pt x="600278" y="893169"/>
                    <a:pt x="607962" y="866906"/>
                    <a:pt x="607822" y="865369"/>
                  </a:cubicBezTo>
                  <a:cubicBezTo>
                    <a:pt x="610918" y="846909"/>
                    <a:pt x="615976" y="828833"/>
                    <a:pt x="622909" y="811447"/>
                  </a:cubicBezTo>
                  <a:cubicBezTo>
                    <a:pt x="630684" y="788933"/>
                    <a:pt x="635109" y="765399"/>
                    <a:pt x="636040" y="741599"/>
                  </a:cubicBezTo>
                  <a:cubicBezTo>
                    <a:pt x="639393" y="705836"/>
                    <a:pt x="641629" y="685720"/>
                    <a:pt x="642746" y="679154"/>
                  </a:cubicBezTo>
                  <a:cubicBezTo>
                    <a:pt x="646518" y="665185"/>
                    <a:pt x="649172" y="658759"/>
                    <a:pt x="650569" y="658759"/>
                  </a:cubicBezTo>
                  <a:cubicBezTo>
                    <a:pt x="659882" y="658759"/>
                    <a:pt x="671756" y="761202"/>
                    <a:pt x="686192" y="966091"/>
                  </a:cubicBezTo>
                  <a:cubicBezTo>
                    <a:pt x="697833" y="1137079"/>
                    <a:pt x="706727" y="1239523"/>
                    <a:pt x="712873" y="1273423"/>
                  </a:cubicBezTo>
                  <a:cubicBezTo>
                    <a:pt x="716645" y="1289628"/>
                    <a:pt x="734946" y="1308905"/>
                    <a:pt x="768054" y="1331676"/>
                  </a:cubicBezTo>
                  <a:cubicBezTo>
                    <a:pt x="804524" y="1356261"/>
                    <a:pt x="843890" y="1376249"/>
                    <a:pt x="885259" y="1391187"/>
                  </a:cubicBezTo>
                  <a:cubicBezTo>
                    <a:pt x="926050" y="1406833"/>
                    <a:pt x="953710" y="1414237"/>
                    <a:pt x="969077" y="1413538"/>
                  </a:cubicBezTo>
                  <a:cubicBezTo>
                    <a:pt x="986397" y="1413127"/>
                    <a:pt x="1000819" y="1400128"/>
                    <a:pt x="1003023" y="1382945"/>
                  </a:cubicBezTo>
                  <a:cubicBezTo>
                    <a:pt x="1007866" y="1363574"/>
                    <a:pt x="1014012" y="1353655"/>
                    <a:pt x="1021463" y="1353189"/>
                  </a:cubicBezTo>
                  <a:cubicBezTo>
                    <a:pt x="1028913" y="1352724"/>
                    <a:pt x="1041812" y="1329907"/>
                    <a:pt x="1060159" y="1284738"/>
                  </a:cubicBezTo>
                  <a:cubicBezTo>
                    <a:pt x="1095543" y="1202079"/>
                    <a:pt x="1136281" y="1121816"/>
                    <a:pt x="1182114" y="1044460"/>
                  </a:cubicBezTo>
                  <a:cubicBezTo>
                    <a:pt x="1233057" y="956731"/>
                    <a:pt x="1268679" y="893914"/>
                    <a:pt x="1288982" y="856010"/>
                  </a:cubicBezTo>
                  <a:cubicBezTo>
                    <a:pt x="1297270" y="842133"/>
                    <a:pt x="1329400" y="790166"/>
                    <a:pt x="1385372" y="700109"/>
                  </a:cubicBezTo>
                  <a:cubicBezTo>
                    <a:pt x="1392078" y="686139"/>
                    <a:pt x="1396128" y="679713"/>
                    <a:pt x="1397665" y="679573"/>
                  </a:cubicBezTo>
                  <a:lnTo>
                    <a:pt x="1400040" y="681669"/>
                  </a:lnTo>
                  <a:cubicBezTo>
                    <a:pt x="1400599" y="693589"/>
                    <a:pt x="1383835" y="786115"/>
                    <a:pt x="1349750" y="959245"/>
                  </a:cubicBezTo>
                  <a:cubicBezTo>
                    <a:pt x="1309051" y="1177358"/>
                    <a:pt x="1284046" y="1325855"/>
                    <a:pt x="1274732" y="1404737"/>
                  </a:cubicBezTo>
                  <a:cubicBezTo>
                    <a:pt x="1270542" y="1437426"/>
                    <a:pt x="1265885" y="1472024"/>
                    <a:pt x="1260763" y="1508532"/>
                  </a:cubicBezTo>
                  <a:cubicBezTo>
                    <a:pt x="1255640" y="1545039"/>
                    <a:pt x="1251590" y="1574096"/>
                    <a:pt x="1248609" y="1595702"/>
                  </a:cubicBezTo>
                  <a:cubicBezTo>
                    <a:pt x="1245257" y="1617216"/>
                    <a:pt x="1243580" y="1628811"/>
                    <a:pt x="1243720" y="1630347"/>
                  </a:cubicBezTo>
                  <a:cubicBezTo>
                    <a:pt x="1239948" y="1645295"/>
                    <a:pt x="1243720" y="1652559"/>
                    <a:pt x="1253638" y="1652000"/>
                  </a:cubicBezTo>
                  <a:cubicBezTo>
                    <a:pt x="1263557" y="1651441"/>
                    <a:pt x="1267608" y="1658007"/>
                    <a:pt x="1263557" y="1671418"/>
                  </a:cubicBezTo>
                  <a:cubicBezTo>
                    <a:pt x="1262337" y="1676034"/>
                    <a:pt x="1262581" y="1680916"/>
                    <a:pt x="1264255" y="1685387"/>
                  </a:cubicBezTo>
                  <a:cubicBezTo>
                    <a:pt x="1265932" y="1689020"/>
                    <a:pt x="1269005" y="1689997"/>
                    <a:pt x="1273336" y="1688321"/>
                  </a:cubicBezTo>
                  <a:cubicBezTo>
                    <a:pt x="1277992" y="1686249"/>
                    <a:pt x="1281151" y="1681805"/>
                    <a:pt x="1281578" y="1676726"/>
                  </a:cubicBezTo>
                  <a:cubicBezTo>
                    <a:pt x="1284651" y="1678123"/>
                    <a:pt x="1287585" y="1691953"/>
                    <a:pt x="1290379" y="1718635"/>
                  </a:cubicBezTo>
                  <a:cubicBezTo>
                    <a:pt x="1292334" y="1756912"/>
                    <a:pt x="1298481" y="1775911"/>
                    <a:pt x="1308818" y="1775352"/>
                  </a:cubicBezTo>
                  <a:cubicBezTo>
                    <a:pt x="1319156" y="1774793"/>
                    <a:pt x="1331310" y="1782337"/>
                    <a:pt x="1345419" y="1797843"/>
                  </a:cubicBezTo>
                  <a:cubicBezTo>
                    <a:pt x="1354295" y="1809314"/>
                    <a:pt x="1367459" y="1816678"/>
                    <a:pt x="1381879" y="1818238"/>
                  </a:cubicBezTo>
                  <a:cubicBezTo>
                    <a:pt x="1396687" y="1817400"/>
                    <a:pt x="1417269" y="1800078"/>
                    <a:pt x="1443625" y="1766272"/>
                  </a:cubicBezTo>
                  <a:cubicBezTo>
                    <a:pt x="1461786" y="1744619"/>
                    <a:pt x="1472962" y="1731906"/>
                    <a:pt x="1477153" y="1727995"/>
                  </a:cubicBezTo>
                  <a:cubicBezTo>
                    <a:pt x="1481343" y="1724083"/>
                    <a:pt x="1485954" y="1724921"/>
                    <a:pt x="1491122" y="1730649"/>
                  </a:cubicBezTo>
                  <a:cubicBezTo>
                    <a:pt x="1496011" y="1740707"/>
                    <a:pt x="1501460" y="1745597"/>
                    <a:pt x="1507327" y="1745317"/>
                  </a:cubicBezTo>
                  <a:cubicBezTo>
                    <a:pt x="1521297" y="1744619"/>
                    <a:pt x="1531075" y="1733024"/>
                    <a:pt x="1538898" y="1710393"/>
                  </a:cubicBezTo>
                  <a:cubicBezTo>
                    <a:pt x="1546721" y="1687762"/>
                    <a:pt x="1555522" y="1674072"/>
                    <a:pt x="1565860" y="1673513"/>
                  </a:cubicBezTo>
                  <a:cubicBezTo>
                    <a:pt x="1581705" y="1673315"/>
                    <a:pt x="1597035" y="1667861"/>
                    <a:pt x="1609445" y="1658007"/>
                  </a:cubicBezTo>
                  <a:cubicBezTo>
                    <a:pt x="1620456" y="1649307"/>
                    <a:pt x="1626382" y="1635672"/>
                    <a:pt x="1625231" y="1621686"/>
                  </a:cubicBezTo>
                  <a:cubicBezTo>
                    <a:pt x="1624864" y="1599422"/>
                    <a:pt x="1629048" y="1577318"/>
                    <a:pt x="1637524" y="1556727"/>
                  </a:cubicBezTo>
                  <a:cubicBezTo>
                    <a:pt x="1644090" y="1540103"/>
                    <a:pt x="1652751" y="1493864"/>
                    <a:pt x="1663787" y="1417869"/>
                  </a:cubicBezTo>
                  <a:cubicBezTo>
                    <a:pt x="1694520" y="1179733"/>
                    <a:pt x="1711889" y="1056102"/>
                    <a:pt x="1715894" y="1046975"/>
                  </a:cubicBezTo>
                  <a:cubicBezTo>
                    <a:pt x="1721482" y="1040735"/>
                    <a:pt x="1726837" y="1015310"/>
                    <a:pt x="1731959" y="970701"/>
                  </a:cubicBezTo>
                  <a:cubicBezTo>
                    <a:pt x="1761947" y="776895"/>
                    <a:pt x="1781830" y="659038"/>
                    <a:pt x="1791609" y="617129"/>
                  </a:cubicBezTo>
                  <a:cubicBezTo>
                    <a:pt x="1811720" y="546333"/>
                    <a:pt x="1821090" y="472920"/>
                    <a:pt x="1819408" y="399342"/>
                  </a:cubicBezTo>
                  <a:close/>
                  <a:moveTo>
                    <a:pt x="1273755" y="1622943"/>
                  </a:moveTo>
                  <a:lnTo>
                    <a:pt x="1271799" y="1627414"/>
                  </a:lnTo>
                  <a:lnTo>
                    <a:pt x="1266770" y="1616657"/>
                  </a:lnTo>
                  <a:lnTo>
                    <a:pt x="1268446" y="1605481"/>
                  </a:lnTo>
                  <a:cubicBezTo>
                    <a:pt x="1269564" y="1599428"/>
                    <a:pt x="1271100" y="1600824"/>
                    <a:pt x="1273056" y="1609672"/>
                  </a:cubicBezTo>
                  <a:cubicBezTo>
                    <a:pt x="1274753" y="1613896"/>
                    <a:pt x="1274999" y="1618564"/>
                    <a:pt x="1273754" y="1622943"/>
                  </a:cubicBezTo>
                  <a:close/>
                  <a:moveTo>
                    <a:pt x="1278504" y="1584946"/>
                  </a:moveTo>
                  <a:cubicBezTo>
                    <a:pt x="1276967" y="1584946"/>
                    <a:pt x="1275990" y="1580615"/>
                    <a:pt x="1275570" y="1571814"/>
                  </a:cubicBezTo>
                  <a:cubicBezTo>
                    <a:pt x="1276272" y="1567025"/>
                    <a:pt x="1277538" y="1562336"/>
                    <a:pt x="1279342" y="1557845"/>
                  </a:cubicBezTo>
                  <a:close/>
                  <a:moveTo>
                    <a:pt x="1284232" y="1522501"/>
                  </a:moveTo>
                  <a:cubicBezTo>
                    <a:pt x="1281159" y="1522501"/>
                    <a:pt x="1279622" y="1521384"/>
                    <a:pt x="1279482" y="1518311"/>
                  </a:cubicBezTo>
                  <a:cubicBezTo>
                    <a:pt x="1279088" y="1516187"/>
                    <a:pt x="1280490" y="1514145"/>
                    <a:pt x="1282614" y="1513751"/>
                  </a:cubicBezTo>
                  <a:cubicBezTo>
                    <a:pt x="1282963" y="1513686"/>
                    <a:pt x="1283319" y="1513669"/>
                    <a:pt x="1283673" y="1513701"/>
                  </a:cubicBezTo>
                  <a:cubicBezTo>
                    <a:pt x="1288143" y="1513700"/>
                    <a:pt x="1290379" y="1514818"/>
                    <a:pt x="1290518" y="1517752"/>
                  </a:cubicBezTo>
                  <a:cubicBezTo>
                    <a:pt x="1290658" y="1520685"/>
                    <a:pt x="1288563" y="1522362"/>
                    <a:pt x="1284930" y="1522501"/>
                  </a:cubicBezTo>
                  <a:close/>
                  <a:moveTo>
                    <a:pt x="1399621" y="651355"/>
                  </a:moveTo>
                  <a:cubicBezTo>
                    <a:pt x="1396827" y="654568"/>
                    <a:pt x="1394592" y="655406"/>
                    <a:pt x="1393055" y="653869"/>
                  </a:cubicBezTo>
                  <a:cubicBezTo>
                    <a:pt x="1391519" y="652332"/>
                    <a:pt x="1392078" y="650377"/>
                    <a:pt x="1394871" y="647164"/>
                  </a:cubicBezTo>
                  <a:cubicBezTo>
                    <a:pt x="1403253" y="636454"/>
                    <a:pt x="1408282" y="633241"/>
                    <a:pt x="1409959" y="637525"/>
                  </a:cubicBezTo>
                  <a:cubicBezTo>
                    <a:pt x="1410657" y="641995"/>
                    <a:pt x="1406746" y="646605"/>
                    <a:pt x="1399621" y="651355"/>
                  </a:cubicBezTo>
                  <a:close/>
                </a:path>
              </a:pathLst>
            </a:custGeom>
            <a:grpFill/>
            <a:ln w="13953" cap="flat">
              <a:noFill/>
              <a:prstDash val="solid"/>
              <a:miter/>
            </a:ln>
          </p:spPr>
          <p:txBody>
            <a:bodyPr rtlCol="0" anchor="ctr"/>
            <a:lstStyle/>
            <a:p>
              <a:endParaRPr lang="en-GB"/>
            </a:p>
          </p:txBody>
        </p:sp>
        <p:sp>
          <p:nvSpPr>
            <p:cNvPr id="28" name="Graphic 14">
              <a:extLst>
                <a:ext uri="{FF2B5EF4-FFF2-40B4-BE49-F238E27FC236}">
                  <a16:creationId xmlns:a16="http://schemas.microsoft.com/office/drawing/2014/main" id="{7182D69A-4792-4DBA-AD53-E9947A5A0649}"/>
                </a:ext>
              </a:extLst>
            </p:cNvPr>
            <p:cNvSpPr/>
            <p:nvPr/>
          </p:nvSpPr>
          <p:spPr>
            <a:xfrm>
              <a:off x="4472836" y="4581972"/>
              <a:ext cx="857111" cy="1799581"/>
            </a:xfrm>
            <a:custGeom>
              <a:avLst/>
              <a:gdLst>
                <a:gd name="connsiteX0" fmla="*/ 847103 w 857111"/>
                <a:gd name="connsiteY0" fmla="*/ 148380 h 1799581"/>
                <a:gd name="connsiteX1" fmla="*/ 842074 w 857111"/>
                <a:gd name="connsiteY1" fmla="*/ 135388 h 1799581"/>
                <a:gd name="connsiteX2" fmla="*/ 832016 w 857111"/>
                <a:gd name="connsiteY2" fmla="*/ 111500 h 1799581"/>
                <a:gd name="connsiteX3" fmla="*/ 665777 w 857111"/>
                <a:gd name="connsiteY3" fmla="*/ 51151 h 1799581"/>
                <a:gd name="connsiteX4" fmla="*/ 497862 w 857111"/>
                <a:gd name="connsiteY4" fmla="*/ -117 h 1799581"/>
                <a:gd name="connsiteX5" fmla="*/ 446174 w 857111"/>
                <a:gd name="connsiteY5" fmla="*/ 115691 h 1799581"/>
                <a:gd name="connsiteX6" fmla="*/ 273091 w 857111"/>
                <a:gd name="connsiteY6" fmla="*/ 550426 h 1799581"/>
                <a:gd name="connsiteX7" fmla="*/ 186479 w 857111"/>
                <a:gd name="connsiteY7" fmla="*/ 812217 h 1799581"/>
                <a:gd name="connsiteX8" fmla="*/ 99867 w 857111"/>
                <a:gd name="connsiteY8" fmla="*/ 1158245 h 1799581"/>
                <a:gd name="connsiteX9" fmla="*/ 13814 w 857111"/>
                <a:gd name="connsiteY9" fmla="*/ 1559873 h 1799581"/>
                <a:gd name="connsiteX10" fmla="*/ -156 w 857111"/>
                <a:gd name="connsiteY10" fmla="*/ 1684761 h 1799581"/>
                <a:gd name="connsiteX11" fmla="*/ 2778 w 857111"/>
                <a:gd name="connsiteY11" fmla="*/ 1697892 h 1799581"/>
                <a:gd name="connsiteX12" fmla="*/ 23872 w 857111"/>
                <a:gd name="connsiteY12" fmla="*/ 1676938 h 1799581"/>
                <a:gd name="connsiteX13" fmla="*/ 29460 w 857111"/>
                <a:gd name="connsiteY13" fmla="*/ 1654447 h 1799581"/>
                <a:gd name="connsiteX14" fmla="*/ 48039 w 857111"/>
                <a:gd name="connsiteY14" fmla="*/ 1676240 h 1799581"/>
                <a:gd name="connsiteX15" fmla="*/ 69832 w 857111"/>
                <a:gd name="connsiteY15" fmla="*/ 1710605 h 1799581"/>
                <a:gd name="connsiteX16" fmla="*/ 77236 w 857111"/>
                <a:gd name="connsiteY16" fmla="*/ 1725692 h 1799581"/>
                <a:gd name="connsiteX17" fmla="*/ 98610 w 857111"/>
                <a:gd name="connsiteY17" fmla="*/ 1753631 h 1799581"/>
                <a:gd name="connsiteX18" fmla="*/ 131019 w 857111"/>
                <a:gd name="connsiteY18" fmla="*/ 1780872 h 1799581"/>
                <a:gd name="connsiteX19" fmla="*/ 151415 w 857111"/>
                <a:gd name="connsiteY19" fmla="*/ 1788695 h 1799581"/>
                <a:gd name="connsiteX20" fmla="*/ 158539 w 857111"/>
                <a:gd name="connsiteY20" fmla="*/ 1799452 h 1799581"/>
                <a:gd name="connsiteX21" fmla="*/ 198213 w 857111"/>
                <a:gd name="connsiteY21" fmla="*/ 1748602 h 1799581"/>
                <a:gd name="connsiteX22" fmla="*/ 218748 w 857111"/>
                <a:gd name="connsiteY22" fmla="*/ 1716472 h 1799581"/>
                <a:gd name="connsiteX23" fmla="*/ 232718 w 857111"/>
                <a:gd name="connsiteY23" fmla="*/ 1698032 h 1799581"/>
                <a:gd name="connsiteX24" fmla="*/ 224895 w 857111"/>
                <a:gd name="connsiteY24" fmla="*/ 1718288 h 1799581"/>
                <a:gd name="connsiteX25" fmla="*/ 219307 w 857111"/>
                <a:gd name="connsiteY25" fmla="*/ 1738544 h 1799581"/>
                <a:gd name="connsiteX26" fmla="*/ 224057 w 857111"/>
                <a:gd name="connsiteY26" fmla="*/ 1744970 h 1799581"/>
                <a:gd name="connsiteX27" fmla="*/ 291810 w 857111"/>
                <a:gd name="connsiteY27" fmla="*/ 1681688 h 1799581"/>
                <a:gd name="connsiteX28" fmla="*/ 330226 w 857111"/>
                <a:gd name="connsiteY28" fmla="*/ 1650815 h 1799581"/>
                <a:gd name="connsiteX29" fmla="*/ 350343 w 857111"/>
                <a:gd name="connsiteY29" fmla="*/ 1654307 h 1799581"/>
                <a:gd name="connsiteX30" fmla="*/ 386943 w 857111"/>
                <a:gd name="connsiteY30" fmla="*/ 1633492 h 1799581"/>
                <a:gd name="connsiteX31" fmla="*/ 414184 w 857111"/>
                <a:gd name="connsiteY31" fmla="*/ 1578871 h 1799581"/>
                <a:gd name="connsiteX32" fmla="*/ 432903 w 857111"/>
                <a:gd name="connsiteY32" fmla="*/ 1532492 h 1799581"/>
                <a:gd name="connsiteX33" fmla="*/ 471180 w 857111"/>
                <a:gd name="connsiteY33" fmla="*/ 1434704 h 1799581"/>
                <a:gd name="connsiteX34" fmla="*/ 496744 w 857111"/>
                <a:gd name="connsiteY34" fmla="*/ 1347953 h 1799581"/>
                <a:gd name="connsiteX35" fmla="*/ 513228 w 857111"/>
                <a:gd name="connsiteY35" fmla="*/ 1280619 h 1799581"/>
                <a:gd name="connsiteX36" fmla="*/ 517140 w 857111"/>
                <a:gd name="connsiteY36" fmla="*/ 1271539 h 1799581"/>
                <a:gd name="connsiteX37" fmla="*/ 519096 w 857111"/>
                <a:gd name="connsiteY37" fmla="*/ 1264833 h 1799581"/>
                <a:gd name="connsiteX38" fmla="*/ 520912 w 857111"/>
                <a:gd name="connsiteY38" fmla="*/ 1257988 h 1799581"/>
                <a:gd name="connsiteX39" fmla="*/ 524683 w 857111"/>
                <a:gd name="connsiteY39" fmla="*/ 1244019 h 1799581"/>
                <a:gd name="connsiteX40" fmla="*/ 560865 w 857111"/>
                <a:gd name="connsiteY40" fmla="*/ 1125696 h 1799581"/>
                <a:gd name="connsiteX41" fmla="*/ 602774 w 857111"/>
                <a:gd name="connsiteY41" fmla="*/ 1002623 h 1799581"/>
                <a:gd name="connsiteX42" fmla="*/ 614090 w 857111"/>
                <a:gd name="connsiteY42" fmla="*/ 962112 h 1799581"/>
                <a:gd name="connsiteX43" fmla="*/ 637977 w 857111"/>
                <a:gd name="connsiteY43" fmla="*/ 865441 h 1799581"/>
                <a:gd name="connsiteX44" fmla="*/ 665917 w 857111"/>
                <a:gd name="connsiteY44" fmla="*/ 755361 h 1799581"/>
                <a:gd name="connsiteX45" fmla="*/ 709782 w 857111"/>
                <a:gd name="connsiteY45" fmla="*/ 613289 h 1799581"/>
                <a:gd name="connsiteX46" fmla="*/ 728641 w 857111"/>
                <a:gd name="connsiteY46" fmla="*/ 548051 h 1799581"/>
                <a:gd name="connsiteX47" fmla="*/ 762028 w 857111"/>
                <a:gd name="connsiteY47" fmla="*/ 464233 h 1799581"/>
                <a:gd name="connsiteX48" fmla="*/ 795136 w 857111"/>
                <a:gd name="connsiteY48" fmla="*/ 373850 h 1799581"/>
                <a:gd name="connsiteX49" fmla="*/ 804636 w 857111"/>
                <a:gd name="connsiteY49" fmla="*/ 341161 h 1799581"/>
                <a:gd name="connsiteX50" fmla="*/ 813995 w 857111"/>
                <a:gd name="connsiteY50" fmla="*/ 306377 h 1799581"/>
                <a:gd name="connsiteX51" fmla="*/ 832016 w 857111"/>
                <a:gd name="connsiteY51" fmla="*/ 269916 h 1799581"/>
                <a:gd name="connsiteX52" fmla="*/ 843191 w 857111"/>
                <a:gd name="connsiteY52" fmla="*/ 248263 h 1799581"/>
                <a:gd name="connsiteX53" fmla="*/ 850036 w 857111"/>
                <a:gd name="connsiteY53" fmla="*/ 231220 h 1799581"/>
                <a:gd name="connsiteX54" fmla="*/ 856602 w 857111"/>
                <a:gd name="connsiteY54" fmla="*/ 186517 h 1799581"/>
                <a:gd name="connsiteX55" fmla="*/ 847103 w 857111"/>
                <a:gd name="connsiteY55" fmla="*/ 148380 h 1799581"/>
                <a:gd name="connsiteX56" fmla="*/ 237188 w 857111"/>
                <a:gd name="connsiteY56" fmla="*/ 1685879 h 1799581"/>
                <a:gd name="connsiteX57" fmla="*/ 232629 w 857111"/>
                <a:gd name="connsiteY57" fmla="*/ 1682746 h 1799581"/>
                <a:gd name="connsiteX58" fmla="*/ 232579 w 857111"/>
                <a:gd name="connsiteY58" fmla="*/ 1681687 h 1799581"/>
                <a:gd name="connsiteX59" fmla="*/ 235373 w 857111"/>
                <a:gd name="connsiteY59" fmla="*/ 1677144 h 1799581"/>
                <a:gd name="connsiteX60" fmla="*/ 236769 w 857111"/>
                <a:gd name="connsiteY60" fmla="*/ 1677078 h 1799581"/>
                <a:gd name="connsiteX61" fmla="*/ 243614 w 857111"/>
                <a:gd name="connsiteY61" fmla="*/ 1681129 h 1799581"/>
                <a:gd name="connsiteX62" fmla="*/ 237188 w 857111"/>
                <a:gd name="connsiteY62" fmla="*/ 1685879 h 1799581"/>
                <a:gd name="connsiteX63" fmla="*/ 295023 w 857111"/>
                <a:gd name="connsiteY63" fmla="*/ 1469908 h 1799581"/>
                <a:gd name="connsiteX64" fmla="*/ 290350 w 857111"/>
                <a:gd name="connsiteY64" fmla="*/ 1466948 h 1799581"/>
                <a:gd name="connsiteX65" fmla="*/ 290273 w 857111"/>
                <a:gd name="connsiteY65" fmla="*/ 1465717 h 1799581"/>
                <a:gd name="connsiteX66" fmla="*/ 293406 w 857111"/>
                <a:gd name="connsiteY66" fmla="*/ 1461158 h 1799581"/>
                <a:gd name="connsiteX67" fmla="*/ 294464 w 857111"/>
                <a:gd name="connsiteY67" fmla="*/ 1461108 h 1799581"/>
                <a:gd name="connsiteX68" fmla="*/ 299157 w 857111"/>
                <a:gd name="connsiteY68" fmla="*/ 1464394 h 1799581"/>
                <a:gd name="connsiteX69" fmla="*/ 299214 w 857111"/>
                <a:gd name="connsiteY69" fmla="*/ 1465298 h 1799581"/>
                <a:gd name="connsiteX70" fmla="*/ 296082 w 857111"/>
                <a:gd name="connsiteY70" fmla="*/ 1469858 h 1799581"/>
                <a:gd name="connsiteX71" fmla="*/ 295023 w 857111"/>
                <a:gd name="connsiteY71" fmla="*/ 1469908 h 1799581"/>
                <a:gd name="connsiteX72" fmla="*/ 305081 w 857111"/>
                <a:gd name="connsiteY72" fmla="*/ 1449512 h 1799581"/>
                <a:gd name="connsiteX73" fmla="*/ 298096 w 857111"/>
                <a:gd name="connsiteY73" fmla="*/ 1445321 h 1799581"/>
                <a:gd name="connsiteX74" fmla="*/ 304522 w 857111"/>
                <a:gd name="connsiteY74" fmla="*/ 1440572 h 1799581"/>
                <a:gd name="connsiteX75" fmla="*/ 309215 w 857111"/>
                <a:gd name="connsiteY75" fmla="*/ 1443858 h 1799581"/>
                <a:gd name="connsiteX76" fmla="*/ 309272 w 857111"/>
                <a:gd name="connsiteY76" fmla="*/ 1444762 h 1799581"/>
                <a:gd name="connsiteX77" fmla="*/ 306311 w 857111"/>
                <a:gd name="connsiteY77" fmla="*/ 1449435 h 1799581"/>
                <a:gd name="connsiteX78" fmla="*/ 305081 w 857111"/>
                <a:gd name="connsiteY78" fmla="*/ 1449512 h 1799581"/>
                <a:gd name="connsiteX79" fmla="*/ 312345 w 857111"/>
                <a:gd name="connsiteY79" fmla="*/ 1420176 h 1799581"/>
                <a:gd name="connsiteX80" fmla="*/ 307802 w 857111"/>
                <a:gd name="connsiteY80" fmla="*/ 1417382 h 1799581"/>
                <a:gd name="connsiteX81" fmla="*/ 307735 w 857111"/>
                <a:gd name="connsiteY81" fmla="*/ 1415985 h 1799581"/>
                <a:gd name="connsiteX82" fmla="*/ 310868 w 857111"/>
                <a:gd name="connsiteY82" fmla="*/ 1411426 h 1799581"/>
                <a:gd name="connsiteX83" fmla="*/ 311927 w 857111"/>
                <a:gd name="connsiteY83" fmla="*/ 1411376 h 1799581"/>
                <a:gd name="connsiteX84" fmla="*/ 316619 w 857111"/>
                <a:gd name="connsiteY84" fmla="*/ 1414662 h 1799581"/>
                <a:gd name="connsiteX85" fmla="*/ 316676 w 857111"/>
                <a:gd name="connsiteY85" fmla="*/ 1415566 h 1799581"/>
                <a:gd name="connsiteX86" fmla="*/ 312345 w 857111"/>
                <a:gd name="connsiteY86" fmla="*/ 1420176 h 1799581"/>
                <a:gd name="connsiteX87" fmla="*/ 320308 w 857111"/>
                <a:gd name="connsiteY87" fmla="*/ 1399920 h 1799581"/>
                <a:gd name="connsiteX88" fmla="*/ 315838 w 857111"/>
                <a:gd name="connsiteY88" fmla="*/ 1395450 h 1799581"/>
                <a:gd name="connsiteX89" fmla="*/ 320308 w 857111"/>
                <a:gd name="connsiteY89" fmla="*/ 1390979 h 1799581"/>
                <a:gd name="connsiteX90" fmla="*/ 327293 w 857111"/>
                <a:gd name="connsiteY90" fmla="*/ 1395170 h 1799581"/>
                <a:gd name="connsiteX91" fmla="*/ 320308 w 857111"/>
                <a:gd name="connsiteY91" fmla="*/ 1399920 h 1799581"/>
                <a:gd name="connsiteX92" fmla="*/ 338748 w 857111"/>
                <a:gd name="connsiteY92" fmla="*/ 1370025 h 1799581"/>
                <a:gd name="connsiteX93" fmla="*/ 327013 w 857111"/>
                <a:gd name="connsiteY93" fmla="*/ 1380642 h 1799581"/>
                <a:gd name="connsiteX94" fmla="*/ 329667 w 857111"/>
                <a:gd name="connsiteY94" fmla="*/ 1366672 h 1799581"/>
                <a:gd name="connsiteX95" fmla="*/ 338608 w 857111"/>
                <a:gd name="connsiteY95" fmla="*/ 1326300 h 1799581"/>
                <a:gd name="connsiteX96" fmla="*/ 344615 w 857111"/>
                <a:gd name="connsiteY96" fmla="*/ 1312330 h 1799581"/>
                <a:gd name="connsiteX97" fmla="*/ 349924 w 857111"/>
                <a:gd name="connsiteY97" fmla="*/ 1329793 h 1799581"/>
                <a:gd name="connsiteX98" fmla="*/ 338748 w 857111"/>
                <a:gd name="connsiteY98" fmla="*/ 1370025 h 1799581"/>
                <a:gd name="connsiteX99" fmla="*/ 355092 w 857111"/>
                <a:gd name="connsiteY99" fmla="*/ 1300177 h 1799581"/>
                <a:gd name="connsiteX100" fmla="*/ 350354 w 857111"/>
                <a:gd name="connsiteY100" fmla="*/ 1295992 h 1799581"/>
                <a:gd name="connsiteX101" fmla="*/ 354538 w 857111"/>
                <a:gd name="connsiteY101" fmla="*/ 1291253 h 1799581"/>
                <a:gd name="connsiteX102" fmla="*/ 359277 w 857111"/>
                <a:gd name="connsiteY102" fmla="*/ 1295438 h 1799581"/>
                <a:gd name="connsiteX103" fmla="*/ 359283 w 857111"/>
                <a:gd name="connsiteY103" fmla="*/ 1295567 h 1799581"/>
                <a:gd name="connsiteX104" fmla="*/ 356501 w 857111"/>
                <a:gd name="connsiteY104" fmla="*/ 1300348 h 1799581"/>
                <a:gd name="connsiteX105" fmla="*/ 355092 w 857111"/>
                <a:gd name="connsiteY105" fmla="*/ 1300456 h 179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857111" h="1799581">
                  <a:moveTo>
                    <a:pt x="847103" y="148380"/>
                  </a:moveTo>
                  <a:cubicBezTo>
                    <a:pt x="841236" y="148380"/>
                    <a:pt x="839560" y="144049"/>
                    <a:pt x="842074" y="135388"/>
                  </a:cubicBezTo>
                  <a:cubicBezTo>
                    <a:pt x="844921" y="126042"/>
                    <a:pt x="840691" y="115995"/>
                    <a:pt x="832016" y="111500"/>
                  </a:cubicBezTo>
                  <a:cubicBezTo>
                    <a:pt x="825776" y="105912"/>
                    <a:pt x="770363" y="85796"/>
                    <a:pt x="665777" y="51151"/>
                  </a:cubicBezTo>
                  <a:cubicBezTo>
                    <a:pt x="561191" y="16507"/>
                    <a:pt x="505219" y="-583"/>
                    <a:pt x="497862" y="-117"/>
                  </a:cubicBezTo>
                  <a:cubicBezTo>
                    <a:pt x="494928" y="-117"/>
                    <a:pt x="477746" y="38718"/>
                    <a:pt x="446174" y="115691"/>
                  </a:cubicBezTo>
                  <a:cubicBezTo>
                    <a:pt x="417397" y="191127"/>
                    <a:pt x="359702" y="336039"/>
                    <a:pt x="273091" y="550426"/>
                  </a:cubicBezTo>
                  <a:cubicBezTo>
                    <a:pt x="213952" y="698505"/>
                    <a:pt x="185082" y="785768"/>
                    <a:pt x="186479" y="812217"/>
                  </a:cubicBezTo>
                  <a:cubicBezTo>
                    <a:pt x="187410" y="830005"/>
                    <a:pt x="158539" y="945348"/>
                    <a:pt x="99867" y="1158245"/>
                  </a:cubicBezTo>
                  <a:cubicBezTo>
                    <a:pt x="53301" y="1325881"/>
                    <a:pt x="24617" y="1459757"/>
                    <a:pt x="13814" y="1559873"/>
                  </a:cubicBezTo>
                  <a:cubicBezTo>
                    <a:pt x="4175" y="1634331"/>
                    <a:pt x="-156" y="1675960"/>
                    <a:pt x="-156" y="1684761"/>
                  </a:cubicBezTo>
                  <a:cubicBezTo>
                    <a:pt x="-203" y="1689306"/>
                    <a:pt x="801" y="1693800"/>
                    <a:pt x="2778" y="1697892"/>
                  </a:cubicBezTo>
                  <a:cubicBezTo>
                    <a:pt x="10461" y="1704877"/>
                    <a:pt x="17446" y="1697892"/>
                    <a:pt x="23872" y="1676938"/>
                  </a:cubicBezTo>
                  <a:lnTo>
                    <a:pt x="29460" y="1654447"/>
                  </a:lnTo>
                  <a:lnTo>
                    <a:pt x="48039" y="1676240"/>
                  </a:lnTo>
                  <a:cubicBezTo>
                    <a:pt x="58423" y="1685390"/>
                    <a:pt x="65983" y="1697311"/>
                    <a:pt x="69832" y="1710605"/>
                  </a:cubicBezTo>
                  <a:cubicBezTo>
                    <a:pt x="69832" y="1720943"/>
                    <a:pt x="72766" y="1725971"/>
                    <a:pt x="77236" y="1725692"/>
                  </a:cubicBezTo>
                  <a:cubicBezTo>
                    <a:pt x="81706" y="1725413"/>
                    <a:pt x="88831" y="1734772"/>
                    <a:pt x="98610" y="1753631"/>
                  </a:cubicBezTo>
                  <a:cubicBezTo>
                    <a:pt x="108388" y="1772491"/>
                    <a:pt x="119145" y="1781571"/>
                    <a:pt x="131019" y="1780872"/>
                  </a:cubicBezTo>
                  <a:cubicBezTo>
                    <a:pt x="142893" y="1780174"/>
                    <a:pt x="151135" y="1782828"/>
                    <a:pt x="151415" y="1788695"/>
                  </a:cubicBezTo>
                  <a:cubicBezTo>
                    <a:pt x="151694" y="1794562"/>
                    <a:pt x="154209" y="1799591"/>
                    <a:pt x="158539" y="1799452"/>
                  </a:cubicBezTo>
                  <a:cubicBezTo>
                    <a:pt x="165943" y="1799452"/>
                    <a:pt x="179075" y="1782129"/>
                    <a:pt x="198213" y="1748602"/>
                  </a:cubicBezTo>
                  <a:lnTo>
                    <a:pt x="218748" y="1716472"/>
                  </a:lnTo>
                  <a:lnTo>
                    <a:pt x="232718" y="1698032"/>
                  </a:lnTo>
                  <a:cubicBezTo>
                    <a:pt x="231327" y="1705193"/>
                    <a:pt x="228679" y="1712051"/>
                    <a:pt x="224895" y="1718288"/>
                  </a:cubicBezTo>
                  <a:cubicBezTo>
                    <a:pt x="221673" y="1724589"/>
                    <a:pt x="219771" y="1731482"/>
                    <a:pt x="219307" y="1738544"/>
                  </a:cubicBezTo>
                  <a:cubicBezTo>
                    <a:pt x="219307" y="1743014"/>
                    <a:pt x="221123" y="1745110"/>
                    <a:pt x="224057" y="1744970"/>
                  </a:cubicBezTo>
                  <a:cubicBezTo>
                    <a:pt x="243242" y="1743946"/>
                    <a:pt x="265826" y="1722852"/>
                    <a:pt x="291810" y="1681688"/>
                  </a:cubicBezTo>
                  <a:cubicBezTo>
                    <a:pt x="305779" y="1657380"/>
                    <a:pt x="318213" y="1647043"/>
                    <a:pt x="330226" y="1650815"/>
                  </a:cubicBezTo>
                  <a:cubicBezTo>
                    <a:pt x="336718" y="1652984"/>
                    <a:pt x="343500" y="1654161"/>
                    <a:pt x="350343" y="1654307"/>
                  </a:cubicBezTo>
                  <a:cubicBezTo>
                    <a:pt x="365145" y="1653537"/>
                    <a:pt x="378714" y="1645820"/>
                    <a:pt x="386943" y="1633492"/>
                  </a:cubicBezTo>
                  <a:cubicBezTo>
                    <a:pt x="398603" y="1616690"/>
                    <a:pt x="407778" y="1598294"/>
                    <a:pt x="414184" y="1578871"/>
                  </a:cubicBezTo>
                  <a:cubicBezTo>
                    <a:pt x="419485" y="1563049"/>
                    <a:pt x="425736" y="1547561"/>
                    <a:pt x="432903" y="1532492"/>
                  </a:cubicBezTo>
                  <a:cubicBezTo>
                    <a:pt x="447634" y="1500702"/>
                    <a:pt x="460417" y="1468046"/>
                    <a:pt x="471180" y="1434704"/>
                  </a:cubicBezTo>
                  <a:cubicBezTo>
                    <a:pt x="482338" y="1406630"/>
                    <a:pt x="490895" y="1377591"/>
                    <a:pt x="496744" y="1347953"/>
                  </a:cubicBezTo>
                  <a:cubicBezTo>
                    <a:pt x="494604" y="1324300"/>
                    <a:pt x="500405" y="1300609"/>
                    <a:pt x="513228" y="1280619"/>
                  </a:cubicBezTo>
                  <a:cubicBezTo>
                    <a:pt x="514486" y="1277546"/>
                    <a:pt x="515883" y="1274612"/>
                    <a:pt x="517140" y="1271539"/>
                  </a:cubicBezTo>
                  <a:lnTo>
                    <a:pt x="519096" y="1264833"/>
                  </a:lnTo>
                  <a:lnTo>
                    <a:pt x="520912" y="1257988"/>
                  </a:lnTo>
                  <a:cubicBezTo>
                    <a:pt x="521692" y="1253216"/>
                    <a:pt x="522956" y="1248535"/>
                    <a:pt x="524683" y="1244019"/>
                  </a:cubicBezTo>
                  <a:cubicBezTo>
                    <a:pt x="525988" y="1239362"/>
                    <a:pt x="538048" y="1199921"/>
                    <a:pt x="560865" y="1125696"/>
                  </a:cubicBezTo>
                  <a:cubicBezTo>
                    <a:pt x="583636" y="1051238"/>
                    <a:pt x="597885" y="1010307"/>
                    <a:pt x="602774" y="1002623"/>
                  </a:cubicBezTo>
                  <a:cubicBezTo>
                    <a:pt x="610915" y="990739"/>
                    <a:pt x="614894" y="976494"/>
                    <a:pt x="614090" y="962112"/>
                  </a:cubicBezTo>
                  <a:cubicBezTo>
                    <a:pt x="612972" y="939900"/>
                    <a:pt x="620934" y="907769"/>
                    <a:pt x="637977" y="865441"/>
                  </a:cubicBezTo>
                  <a:cubicBezTo>
                    <a:pt x="641703" y="852031"/>
                    <a:pt x="651016" y="815337"/>
                    <a:pt x="665917" y="755361"/>
                  </a:cubicBezTo>
                  <a:cubicBezTo>
                    <a:pt x="677331" y="707072"/>
                    <a:pt x="691985" y="659608"/>
                    <a:pt x="709782" y="613289"/>
                  </a:cubicBezTo>
                  <a:cubicBezTo>
                    <a:pt x="719520" y="592693"/>
                    <a:pt x="725888" y="570667"/>
                    <a:pt x="728641" y="548051"/>
                  </a:cubicBezTo>
                  <a:cubicBezTo>
                    <a:pt x="738364" y="519572"/>
                    <a:pt x="749507" y="491598"/>
                    <a:pt x="762028" y="464233"/>
                  </a:cubicBezTo>
                  <a:cubicBezTo>
                    <a:pt x="784472" y="411428"/>
                    <a:pt x="795508" y="381301"/>
                    <a:pt x="795136" y="373850"/>
                  </a:cubicBezTo>
                  <a:cubicBezTo>
                    <a:pt x="796345" y="362477"/>
                    <a:pt x="799561" y="351410"/>
                    <a:pt x="804636" y="341161"/>
                  </a:cubicBezTo>
                  <a:cubicBezTo>
                    <a:pt x="809959" y="330274"/>
                    <a:pt x="813136" y="318464"/>
                    <a:pt x="813995" y="306377"/>
                  </a:cubicBezTo>
                  <a:cubicBezTo>
                    <a:pt x="813782" y="292031"/>
                    <a:pt x="820490" y="278460"/>
                    <a:pt x="832016" y="269916"/>
                  </a:cubicBezTo>
                  <a:cubicBezTo>
                    <a:pt x="838606" y="264579"/>
                    <a:pt x="842658" y="256726"/>
                    <a:pt x="843191" y="248263"/>
                  </a:cubicBezTo>
                  <a:cubicBezTo>
                    <a:pt x="842791" y="241842"/>
                    <a:pt x="845306" y="235582"/>
                    <a:pt x="850036" y="231220"/>
                  </a:cubicBezTo>
                  <a:cubicBezTo>
                    <a:pt x="855764" y="226470"/>
                    <a:pt x="857860" y="211662"/>
                    <a:pt x="856602" y="186517"/>
                  </a:cubicBezTo>
                  <a:cubicBezTo>
                    <a:pt x="855345" y="161372"/>
                    <a:pt x="852551" y="148100"/>
                    <a:pt x="847103" y="148380"/>
                  </a:cubicBezTo>
                  <a:close/>
                  <a:moveTo>
                    <a:pt x="237188" y="1685879"/>
                  </a:moveTo>
                  <a:cubicBezTo>
                    <a:pt x="235065" y="1686273"/>
                    <a:pt x="233023" y="1684870"/>
                    <a:pt x="232629" y="1682746"/>
                  </a:cubicBezTo>
                  <a:cubicBezTo>
                    <a:pt x="232564" y="1682397"/>
                    <a:pt x="232547" y="1682041"/>
                    <a:pt x="232579" y="1681687"/>
                  </a:cubicBezTo>
                  <a:cubicBezTo>
                    <a:pt x="232096" y="1679661"/>
                    <a:pt x="233347" y="1677627"/>
                    <a:pt x="235373" y="1677144"/>
                  </a:cubicBezTo>
                  <a:cubicBezTo>
                    <a:pt x="235831" y="1677035"/>
                    <a:pt x="236304" y="1677012"/>
                    <a:pt x="236769" y="1677078"/>
                  </a:cubicBezTo>
                  <a:cubicBezTo>
                    <a:pt x="241100" y="1677078"/>
                    <a:pt x="243475" y="1678195"/>
                    <a:pt x="243614" y="1681129"/>
                  </a:cubicBezTo>
                  <a:cubicBezTo>
                    <a:pt x="243754" y="1684062"/>
                    <a:pt x="241659" y="1685599"/>
                    <a:pt x="237188" y="1685879"/>
                  </a:cubicBezTo>
                  <a:close/>
                  <a:moveTo>
                    <a:pt x="295023" y="1469908"/>
                  </a:moveTo>
                  <a:cubicBezTo>
                    <a:pt x="292915" y="1470381"/>
                    <a:pt x="290823" y="1469055"/>
                    <a:pt x="290350" y="1466948"/>
                  </a:cubicBezTo>
                  <a:cubicBezTo>
                    <a:pt x="290260" y="1466544"/>
                    <a:pt x="290234" y="1466129"/>
                    <a:pt x="290273" y="1465717"/>
                  </a:cubicBezTo>
                  <a:cubicBezTo>
                    <a:pt x="289879" y="1463593"/>
                    <a:pt x="291282" y="1461552"/>
                    <a:pt x="293406" y="1461158"/>
                  </a:cubicBezTo>
                  <a:cubicBezTo>
                    <a:pt x="293755" y="1461093"/>
                    <a:pt x="294111" y="1461076"/>
                    <a:pt x="294464" y="1461108"/>
                  </a:cubicBezTo>
                  <a:cubicBezTo>
                    <a:pt x="296668" y="1460719"/>
                    <a:pt x="298769" y="1462190"/>
                    <a:pt x="299157" y="1464394"/>
                  </a:cubicBezTo>
                  <a:cubicBezTo>
                    <a:pt x="299210" y="1464692"/>
                    <a:pt x="299229" y="1464996"/>
                    <a:pt x="299214" y="1465298"/>
                  </a:cubicBezTo>
                  <a:cubicBezTo>
                    <a:pt x="299608" y="1467422"/>
                    <a:pt x="298206" y="1469464"/>
                    <a:pt x="296082" y="1469858"/>
                  </a:cubicBezTo>
                  <a:cubicBezTo>
                    <a:pt x="295733" y="1469923"/>
                    <a:pt x="295377" y="1469940"/>
                    <a:pt x="295023" y="1469908"/>
                  </a:cubicBezTo>
                  <a:close/>
                  <a:moveTo>
                    <a:pt x="305081" y="1449512"/>
                  </a:moveTo>
                  <a:cubicBezTo>
                    <a:pt x="300611" y="1449512"/>
                    <a:pt x="298376" y="1448395"/>
                    <a:pt x="298096" y="1445321"/>
                  </a:cubicBezTo>
                  <a:cubicBezTo>
                    <a:pt x="297817" y="1442248"/>
                    <a:pt x="300192" y="1440851"/>
                    <a:pt x="304522" y="1440572"/>
                  </a:cubicBezTo>
                  <a:cubicBezTo>
                    <a:pt x="306725" y="1440183"/>
                    <a:pt x="308827" y="1441655"/>
                    <a:pt x="309215" y="1443858"/>
                  </a:cubicBezTo>
                  <a:cubicBezTo>
                    <a:pt x="309268" y="1444156"/>
                    <a:pt x="309287" y="1444460"/>
                    <a:pt x="309272" y="1444762"/>
                  </a:cubicBezTo>
                  <a:cubicBezTo>
                    <a:pt x="309745" y="1446870"/>
                    <a:pt x="308419" y="1448963"/>
                    <a:pt x="306311" y="1449435"/>
                  </a:cubicBezTo>
                  <a:cubicBezTo>
                    <a:pt x="305908" y="1449526"/>
                    <a:pt x="305493" y="1449552"/>
                    <a:pt x="305081" y="1449512"/>
                  </a:cubicBezTo>
                  <a:close/>
                  <a:moveTo>
                    <a:pt x="312345" y="1420176"/>
                  </a:moveTo>
                  <a:cubicBezTo>
                    <a:pt x="310319" y="1420659"/>
                    <a:pt x="308284" y="1419408"/>
                    <a:pt x="307802" y="1417382"/>
                  </a:cubicBezTo>
                  <a:cubicBezTo>
                    <a:pt x="307693" y="1416924"/>
                    <a:pt x="307670" y="1416451"/>
                    <a:pt x="307735" y="1415985"/>
                  </a:cubicBezTo>
                  <a:cubicBezTo>
                    <a:pt x="307341" y="1413862"/>
                    <a:pt x="308744" y="1411820"/>
                    <a:pt x="310868" y="1411426"/>
                  </a:cubicBezTo>
                  <a:cubicBezTo>
                    <a:pt x="311217" y="1411361"/>
                    <a:pt x="311573" y="1411344"/>
                    <a:pt x="311927" y="1411376"/>
                  </a:cubicBezTo>
                  <a:cubicBezTo>
                    <a:pt x="314130" y="1410987"/>
                    <a:pt x="316231" y="1412459"/>
                    <a:pt x="316619" y="1414662"/>
                  </a:cubicBezTo>
                  <a:cubicBezTo>
                    <a:pt x="316672" y="1414960"/>
                    <a:pt x="316691" y="1415264"/>
                    <a:pt x="316676" y="1415566"/>
                  </a:cubicBezTo>
                  <a:cubicBezTo>
                    <a:pt x="316257" y="1418499"/>
                    <a:pt x="315419" y="1420036"/>
                    <a:pt x="312345" y="1420176"/>
                  </a:cubicBezTo>
                  <a:close/>
                  <a:moveTo>
                    <a:pt x="320308" y="1399920"/>
                  </a:moveTo>
                  <a:cubicBezTo>
                    <a:pt x="317839" y="1399920"/>
                    <a:pt x="315838" y="1397918"/>
                    <a:pt x="315838" y="1395450"/>
                  </a:cubicBezTo>
                  <a:cubicBezTo>
                    <a:pt x="315838" y="1392981"/>
                    <a:pt x="317839" y="1390979"/>
                    <a:pt x="320308" y="1390979"/>
                  </a:cubicBezTo>
                  <a:cubicBezTo>
                    <a:pt x="324778" y="1390979"/>
                    <a:pt x="327013" y="1392097"/>
                    <a:pt x="327293" y="1395170"/>
                  </a:cubicBezTo>
                  <a:cubicBezTo>
                    <a:pt x="327572" y="1398244"/>
                    <a:pt x="324639" y="1399641"/>
                    <a:pt x="320308" y="1399920"/>
                  </a:cubicBezTo>
                  <a:close/>
                  <a:moveTo>
                    <a:pt x="338748" y="1370025"/>
                  </a:moveTo>
                  <a:cubicBezTo>
                    <a:pt x="331623" y="1377848"/>
                    <a:pt x="327851" y="1381341"/>
                    <a:pt x="327013" y="1380642"/>
                  </a:cubicBezTo>
                  <a:cubicBezTo>
                    <a:pt x="326175" y="1379944"/>
                    <a:pt x="327013" y="1375054"/>
                    <a:pt x="329667" y="1366672"/>
                  </a:cubicBezTo>
                  <a:cubicBezTo>
                    <a:pt x="334122" y="1353584"/>
                    <a:pt x="337120" y="1340045"/>
                    <a:pt x="338608" y="1326300"/>
                  </a:cubicBezTo>
                  <a:cubicBezTo>
                    <a:pt x="339915" y="1321374"/>
                    <a:pt x="341939" y="1316667"/>
                    <a:pt x="344615" y="1312330"/>
                  </a:cubicBezTo>
                  <a:lnTo>
                    <a:pt x="349924" y="1329793"/>
                  </a:lnTo>
                  <a:cubicBezTo>
                    <a:pt x="353620" y="1344237"/>
                    <a:pt x="349365" y="1359557"/>
                    <a:pt x="338748" y="1370025"/>
                  </a:cubicBezTo>
                  <a:close/>
                  <a:moveTo>
                    <a:pt x="355092" y="1300177"/>
                  </a:moveTo>
                  <a:cubicBezTo>
                    <a:pt x="352628" y="1300330"/>
                    <a:pt x="350507" y="1298456"/>
                    <a:pt x="350354" y="1295992"/>
                  </a:cubicBezTo>
                  <a:cubicBezTo>
                    <a:pt x="350201" y="1293528"/>
                    <a:pt x="352074" y="1291406"/>
                    <a:pt x="354538" y="1291253"/>
                  </a:cubicBezTo>
                  <a:cubicBezTo>
                    <a:pt x="357003" y="1291100"/>
                    <a:pt x="359124" y="1292974"/>
                    <a:pt x="359277" y="1295438"/>
                  </a:cubicBezTo>
                  <a:cubicBezTo>
                    <a:pt x="359280" y="1295481"/>
                    <a:pt x="359282" y="1295524"/>
                    <a:pt x="359283" y="1295567"/>
                  </a:cubicBezTo>
                  <a:cubicBezTo>
                    <a:pt x="359835" y="1297655"/>
                    <a:pt x="358589" y="1299796"/>
                    <a:pt x="356501" y="1300348"/>
                  </a:cubicBezTo>
                  <a:cubicBezTo>
                    <a:pt x="356042" y="1300470"/>
                    <a:pt x="355565" y="1300506"/>
                    <a:pt x="355092" y="1300456"/>
                  </a:cubicBezTo>
                  <a:close/>
                </a:path>
              </a:pathLst>
            </a:custGeom>
            <a:grpFill/>
            <a:ln w="13953" cap="flat">
              <a:noFill/>
              <a:prstDash val="solid"/>
              <a:miter/>
            </a:ln>
          </p:spPr>
          <p:txBody>
            <a:bodyPr rtlCol="0" anchor="ctr"/>
            <a:lstStyle/>
            <a:p>
              <a:endParaRPr lang="en-GB"/>
            </a:p>
          </p:txBody>
        </p:sp>
        <p:sp>
          <p:nvSpPr>
            <p:cNvPr id="29" name="Graphic 14">
              <a:extLst>
                <a:ext uri="{FF2B5EF4-FFF2-40B4-BE49-F238E27FC236}">
                  <a16:creationId xmlns:a16="http://schemas.microsoft.com/office/drawing/2014/main" id="{7182D69A-4792-4DBA-AD53-E9947A5A0649}"/>
                </a:ext>
              </a:extLst>
            </p:cNvPr>
            <p:cNvSpPr/>
            <p:nvPr/>
          </p:nvSpPr>
          <p:spPr>
            <a:xfrm>
              <a:off x="5419698" y="4603002"/>
              <a:ext cx="1194266" cy="1779332"/>
            </a:xfrm>
            <a:custGeom>
              <a:avLst/>
              <a:gdLst>
                <a:gd name="connsiteX0" fmla="*/ 1182934 w 1194266"/>
                <a:gd name="connsiteY0" fmla="*/ 322227 h 1779332"/>
                <a:gd name="connsiteX1" fmla="*/ 1127055 w 1194266"/>
                <a:gd name="connsiteY1" fmla="*/ 44231 h 1779332"/>
                <a:gd name="connsiteX2" fmla="*/ 1107637 w 1194266"/>
                <a:gd name="connsiteY2" fmla="*/ 5815 h 1779332"/>
                <a:gd name="connsiteX3" fmla="*/ 1076066 w 1194266"/>
                <a:gd name="connsiteY3" fmla="*/ 506 h 1779332"/>
                <a:gd name="connsiteX4" fmla="*/ 620236 w 1194266"/>
                <a:gd name="connsiteY4" fmla="*/ 72450 h 1779332"/>
                <a:gd name="connsiteX5" fmla="*/ -155 w 1194266"/>
                <a:gd name="connsiteY5" fmla="*/ 194545 h 1779332"/>
                <a:gd name="connsiteX6" fmla="*/ 37143 w 1194266"/>
                <a:gd name="connsiteY6" fmla="*/ 378245 h 1779332"/>
                <a:gd name="connsiteX7" fmla="*/ 78214 w 1194266"/>
                <a:gd name="connsiteY7" fmla="*/ 547837 h 1779332"/>
                <a:gd name="connsiteX8" fmla="*/ 99309 w 1194266"/>
                <a:gd name="connsiteY8" fmla="*/ 551469 h 1779332"/>
                <a:gd name="connsiteX9" fmla="*/ 230484 w 1194266"/>
                <a:gd name="connsiteY9" fmla="*/ 530794 h 1779332"/>
                <a:gd name="connsiteX10" fmla="*/ 382334 w 1194266"/>
                <a:gd name="connsiteY10" fmla="*/ 504531 h 1779332"/>
                <a:gd name="connsiteX11" fmla="*/ 273231 w 1194266"/>
                <a:gd name="connsiteY11" fmla="*/ 938288 h 1779332"/>
                <a:gd name="connsiteX12" fmla="*/ 114954 w 1194266"/>
                <a:gd name="connsiteY12" fmla="*/ 1499728 h 1779332"/>
                <a:gd name="connsiteX13" fmla="*/ 73046 w 1194266"/>
                <a:gd name="connsiteY13" fmla="*/ 1692230 h 1779332"/>
                <a:gd name="connsiteX14" fmla="*/ 91066 w 1194266"/>
                <a:gd name="connsiteY14" fmla="*/ 1726036 h 1779332"/>
                <a:gd name="connsiteX15" fmla="*/ 143732 w 1194266"/>
                <a:gd name="connsiteY15" fmla="*/ 1712067 h 1779332"/>
                <a:gd name="connsiteX16" fmla="*/ 199610 w 1194266"/>
                <a:gd name="connsiteY16" fmla="*/ 1706898 h 1779332"/>
                <a:gd name="connsiteX17" fmla="*/ 215816 w 1194266"/>
                <a:gd name="connsiteY17" fmla="*/ 1727014 h 1779332"/>
                <a:gd name="connsiteX18" fmla="*/ 231740 w 1194266"/>
                <a:gd name="connsiteY18" fmla="*/ 1744756 h 1779332"/>
                <a:gd name="connsiteX19" fmla="*/ 270995 w 1194266"/>
                <a:gd name="connsiteY19" fmla="*/ 1763615 h 1779332"/>
                <a:gd name="connsiteX20" fmla="*/ 339865 w 1194266"/>
                <a:gd name="connsiteY20" fmla="*/ 1771717 h 1779332"/>
                <a:gd name="connsiteX21" fmla="*/ 365150 w 1194266"/>
                <a:gd name="connsiteY21" fmla="*/ 1765849 h 1779332"/>
                <a:gd name="connsiteX22" fmla="*/ 384290 w 1194266"/>
                <a:gd name="connsiteY22" fmla="*/ 1755512 h 1779332"/>
                <a:gd name="connsiteX23" fmla="*/ 392531 w 1194266"/>
                <a:gd name="connsiteY23" fmla="*/ 1756350 h 1779332"/>
                <a:gd name="connsiteX24" fmla="*/ 395465 w 1194266"/>
                <a:gd name="connsiteY24" fmla="*/ 1768923 h 1779332"/>
                <a:gd name="connsiteX25" fmla="*/ 429691 w 1194266"/>
                <a:gd name="connsiteY25" fmla="*/ 1757887 h 1779332"/>
                <a:gd name="connsiteX26" fmla="*/ 469644 w 1194266"/>
                <a:gd name="connsiteY26" fmla="*/ 1723382 h 1779332"/>
                <a:gd name="connsiteX27" fmla="*/ 497583 w 1194266"/>
                <a:gd name="connsiteY27" fmla="*/ 1680076 h 1779332"/>
                <a:gd name="connsiteX28" fmla="*/ 519516 w 1194266"/>
                <a:gd name="connsiteY28" fmla="*/ 1609390 h 1779332"/>
                <a:gd name="connsiteX29" fmla="*/ 613112 w 1194266"/>
                <a:gd name="connsiteY29" fmla="*/ 1307645 h 1779332"/>
                <a:gd name="connsiteX30" fmla="*/ 678071 w 1194266"/>
                <a:gd name="connsiteY30" fmla="*/ 1079242 h 1779332"/>
                <a:gd name="connsiteX31" fmla="*/ 729200 w 1194266"/>
                <a:gd name="connsiteY31" fmla="*/ 897636 h 1779332"/>
                <a:gd name="connsiteX32" fmla="*/ 825450 w 1194266"/>
                <a:gd name="connsiteY32" fmla="*/ 553984 h 1779332"/>
                <a:gd name="connsiteX33" fmla="*/ 851853 w 1194266"/>
                <a:gd name="connsiteY33" fmla="*/ 501597 h 1779332"/>
                <a:gd name="connsiteX34" fmla="*/ 875462 w 1194266"/>
                <a:gd name="connsiteY34" fmla="*/ 488745 h 1779332"/>
                <a:gd name="connsiteX35" fmla="*/ 928128 w 1194266"/>
                <a:gd name="connsiteY35" fmla="*/ 474776 h 1779332"/>
                <a:gd name="connsiteX36" fmla="*/ 1038069 w 1194266"/>
                <a:gd name="connsiteY36" fmla="*/ 445858 h 1779332"/>
                <a:gd name="connsiteX37" fmla="*/ 1066008 w 1194266"/>
                <a:gd name="connsiteY37" fmla="*/ 449211 h 1779332"/>
                <a:gd name="connsiteX38" fmla="*/ 1093947 w 1194266"/>
                <a:gd name="connsiteY38" fmla="*/ 445439 h 1779332"/>
                <a:gd name="connsiteX39" fmla="*/ 1107917 w 1194266"/>
                <a:gd name="connsiteY39" fmla="*/ 437756 h 1779332"/>
                <a:gd name="connsiteX40" fmla="*/ 1153458 w 1194266"/>
                <a:gd name="connsiteY40" fmla="*/ 421551 h 1779332"/>
                <a:gd name="connsiteX41" fmla="*/ 1194109 w 1194266"/>
                <a:gd name="connsiteY41" fmla="*/ 400876 h 177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94266" h="1779332">
                  <a:moveTo>
                    <a:pt x="1182934" y="322227"/>
                  </a:moveTo>
                  <a:cubicBezTo>
                    <a:pt x="1167101" y="193147"/>
                    <a:pt x="1148475" y="100482"/>
                    <a:pt x="1127055" y="44231"/>
                  </a:cubicBezTo>
                  <a:cubicBezTo>
                    <a:pt x="1123627" y="30102"/>
                    <a:pt x="1116981" y="16954"/>
                    <a:pt x="1107637" y="5815"/>
                  </a:cubicBezTo>
                  <a:cubicBezTo>
                    <a:pt x="1097979" y="633"/>
                    <a:pt x="1086887" y="-1232"/>
                    <a:pt x="1076066" y="506"/>
                  </a:cubicBezTo>
                  <a:cubicBezTo>
                    <a:pt x="1068429" y="506"/>
                    <a:pt x="916486" y="24487"/>
                    <a:pt x="620236" y="72450"/>
                  </a:cubicBezTo>
                  <a:cubicBezTo>
                    <a:pt x="205897" y="139877"/>
                    <a:pt x="-900" y="180575"/>
                    <a:pt x="-155" y="194545"/>
                  </a:cubicBezTo>
                  <a:cubicBezTo>
                    <a:pt x="683" y="209911"/>
                    <a:pt x="13116" y="271145"/>
                    <a:pt x="37143" y="378245"/>
                  </a:cubicBezTo>
                  <a:cubicBezTo>
                    <a:pt x="61172" y="485346"/>
                    <a:pt x="74862" y="541877"/>
                    <a:pt x="78214" y="547837"/>
                  </a:cubicBezTo>
                  <a:cubicBezTo>
                    <a:pt x="84574" y="551560"/>
                    <a:pt x="92069" y="552850"/>
                    <a:pt x="99309" y="551469"/>
                  </a:cubicBezTo>
                  <a:cubicBezTo>
                    <a:pt x="117934" y="550445"/>
                    <a:pt x="161660" y="543553"/>
                    <a:pt x="230484" y="530794"/>
                  </a:cubicBezTo>
                  <a:cubicBezTo>
                    <a:pt x="316257" y="514216"/>
                    <a:pt x="366874" y="505462"/>
                    <a:pt x="382334" y="504531"/>
                  </a:cubicBezTo>
                  <a:cubicBezTo>
                    <a:pt x="386990" y="505928"/>
                    <a:pt x="350622" y="650513"/>
                    <a:pt x="273231" y="938288"/>
                  </a:cubicBezTo>
                  <a:cubicBezTo>
                    <a:pt x="195839" y="1226063"/>
                    <a:pt x="143080" y="1413209"/>
                    <a:pt x="114954" y="1499728"/>
                  </a:cubicBezTo>
                  <a:cubicBezTo>
                    <a:pt x="85712" y="1594070"/>
                    <a:pt x="71742" y="1658237"/>
                    <a:pt x="73046" y="1692230"/>
                  </a:cubicBezTo>
                  <a:cubicBezTo>
                    <a:pt x="74163" y="1713743"/>
                    <a:pt x="80170" y="1725058"/>
                    <a:pt x="91066" y="1726036"/>
                  </a:cubicBezTo>
                  <a:cubicBezTo>
                    <a:pt x="109687" y="1727375"/>
                    <a:pt x="128222" y="1722459"/>
                    <a:pt x="143732" y="1712067"/>
                  </a:cubicBezTo>
                  <a:cubicBezTo>
                    <a:pt x="179774" y="1691671"/>
                    <a:pt x="198214" y="1689855"/>
                    <a:pt x="199610" y="1706898"/>
                  </a:cubicBezTo>
                  <a:cubicBezTo>
                    <a:pt x="199610" y="1714581"/>
                    <a:pt x="205338" y="1720868"/>
                    <a:pt x="215816" y="1727014"/>
                  </a:cubicBezTo>
                  <a:cubicBezTo>
                    <a:pt x="226293" y="1733161"/>
                    <a:pt x="231462" y="1738609"/>
                    <a:pt x="231740" y="1744756"/>
                  </a:cubicBezTo>
                  <a:cubicBezTo>
                    <a:pt x="232020" y="1750902"/>
                    <a:pt x="245710" y="1757188"/>
                    <a:pt x="270995" y="1763615"/>
                  </a:cubicBezTo>
                  <a:cubicBezTo>
                    <a:pt x="293438" y="1769637"/>
                    <a:pt x="316638" y="1772367"/>
                    <a:pt x="339865" y="1771717"/>
                  </a:cubicBezTo>
                  <a:cubicBezTo>
                    <a:pt x="348622" y="1771641"/>
                    <a:pt x="357255" y="1769638"/>
                    <a:pt x="365150" y="1765849"/>
                  </a:cubicBezTo>
                  <a:cubicBezTo>
                    <a:pt x="374091" y="1760681"/>
                    <a:pt x="380517" y="1757328"/>
                    <a:pt x="384290" y="1755512"/>
                  </a:cubicBezTo>
                  <a:cubicBezTo>
                    <a:pt x="388061" y="1753696"/>
                    <a:pt x="390855" y="1753976"/>
                    <a:pt x="392531" y="1756350"/>
                  </a:cubicBezTo>
                  <a:cubicBezTo>
                    <a:pt x="394477" y="1760254"/>
                    <a:pt x="395482" y="1764560"/>
                    <a:pt x="395465" y="1768923"/>
                  </a:cubicBezTo>
                  <a:cubicBezTo>
                    <a:pt x="400913" y="1785687"/>
                    <a:pt x="412368" y="1781915"/>
                    <a:pt x="429691" y="1757887"/>
                  </a:cubicBezTo>
                  <a:cubicBezTo>
                    <a:pt x="438991" y="1742421"/>
                    <a:pt x="452989" y="1730331"/>
                    <a:pt x="469644" y="1723382"/>
                  </a:cubicBezTo>
                  <a:cubicBezTo>
                    <a:pt x="484870" y="1717934"/>
                    <a:pt x="494231" y="1703545"/>
                    <a:pt x="497583" y="1680076"/>
                  </a:cubicBezTo>
                  <a:cubicBezTo>
                    <a:pt x="500933" y="1655463"/>
                    <a:pt x="508344" y="1631576"/>
                    <a:pt x="519516" y="1609390"/>
                  </a:cubicBezTo>
                  <a:cubicBezTo>
                    <a:pt x="532088" y="1583965"/>
                    <a:pt x="563287" y="1483384"/>
                    <a:pt x="613112" y="1307645"/>
                  </a:cubicBezTo>
                  <a:cubicBezTo>
                    <a:pt x="636767" y="1222803"/>
                    <a:pt x="658420" y="1146669"/>
                    <a:pt x="678071" y="1079242"/>
                  </a:cubicBezTo>
                  <a:cubicBezTo>
                    <a:pt x="697721" y="1011815"/>
                    <a:pt x="714764" y="951280"/>
                    <a:pt x="729200" y="897636"/>
                  </a:cubicBezTo>
                  <a:cubicBezTo>
                    <a:pt x="767197" y="730001"/>
                    <a:pt x="799281" y="615450"/>
                    <a:pt x="825450" y="553984"/>
                  </a:cubicBezTo>
                  <a:cubicBezTo>
                    <a:pt x="832087" y="535512"/>
                    <a:pt x="840954" y="517920"/>
                    <a:pt x="851853" y="501597"/>
                  </a:cubicBezTo>
                  <a:cubicBezTo>
                    <a:pt x="857415" y="494010"/>
                    <a:pt x="866071" y="489298"/>
                    <a:pt x="875462" y="488745"/>
                  </a:cubicBezTo>
                  <a:cubicBezTo>
                    <a:pt x="893775" y="487657"/>
                    <a:pt x="911683" y="482907"/>
                    <a:pt x="928128" y="474776"/>
                  </a:cubicBezTo>
                  <a:cubicBezTo>
                    <a:pt x="962387" y="457655"/>
                    <a:pt x="999819" y="447810"/>
                    <a:pt x="1038069" y="445858"/>
                  </a:cubicBezTo>
                  <a:cubicBezTo>
                    <a:pt x="1047514" y="444943"/>
                    <a:pt x="1057047" y="446087"/>
                    <a:pt x="1066008" y="449211"/>
                  </a:cubicBezTo>
                  <a:cubicBezTo>
                    <a:pt x="1078580" y="454706"/>
                    <a:pt x="1087893" y="453448"/>
                    <a:pt x="1093947" y="445439"/>
                  </a:cubicBezTo>
                  <a:cubicBezTo>
                    <a:pt x="1098278" y="439013"/>
                    <a:pt x="1102748" y="436499"/>
                    <a:pt x="1107917" y="437756"/>
                  </a:cubicBezTo>
                  <a:cubicBezTo>
                    <a:pt x="1111129" y="442226"/>
                    <a:pt x="1126357" y="436778"/>
                    <a:pt x="1153458" y="421551"/>
                  </a:cubicBezTo>
                  <a:lnTo>
                    <a:pt x="1194109" y="400876"/>
                  </a:lnTo>
                  <a:close/>
                </a:path>
              </a:pathLst>
            </a:custGeom>
            <a:grpFill/>
            <a:ln w="13953" cap="flat">
              <a:noFill/>
              <a:prstDash val="solid"/>
              <a:miter/>
            </a:ln>
          </p:spPr>
          <p:txBody>
            <a:bodyPr rtlCol="0" anchor="ctr"/>
            <a:lstStyle/>
            <a:p>
              <a:endParaRPr lang="en-GB"/>
            </a:p>
          </p:txBody>
        </p:sp>
        <p:sp>
          <p:nvSpPr>
            <p:cNvPr id="30" name="Graphic 14">
              <a:extLst>
                <a:ext uri="{FF2B5EF4-FFF2-40B4-BE49-F238E27FC236}">
                  <a16:creationId xmlns:a16="http://schemas.microsoft.com/office/drawing/2014/main" id="{7182D69A-4792-4DBA-AD53-E9947A5A0649}"/>
                </a:ext>
              </a:extLst>
            </p:cNvPr>
            <p:cNvSpPr/>
            <p:nvPr/>
          </p:nvSpPr>
          <p:spPr>
            <a:xfrm>
              <a:off x="6604539" y="4460433"/>
              <a:ext cx="1056403" cy="1817546"/>
            </a:xfrm>
            <a:custGeom>
              <a:avLst/>
              <a:gdLst>
                <a:gd name="connsiteX0" fmla="*/ 1055734 w 1056403"/>
                <a:gd name="connsiteY0" fmla="*/ 1037132 h 1817546"/>
                <a:gd name="connsiteX1" fmla="*/ 1051544 w 1056403"/>
                <a:gd name="connsiteY1" fmla="*/ 997458 h 1817546"/>
                <a:gd name="connsiteX2" fmla="*/ 1007539 w 1056403"/>
                <a:gd name="connsiteY2" fmla="*/ 873268 h 1817546"/>
                <a:gd name="connsiteX3" fmla="*/ 886283 w 1056403"/>
                <a:gd name="connsiteY3" fmla="*/ 759555 h 1817546"/>
                <a:gd name="connsiteX4" fmla="*/ 602978 w 1056403"/>
                <a:gd name="connsiteY4" fmla="*/ 683002 h 1817546"/>
                <a:gd name="connsiteX5" fmla="*/ 492059 w 1056403"/>
                <a:gd name="connsiteY5" fmla="*/ 684259 h 1817546"/>
                <a:gd name="connsiteX6" fmla="*/ 550732 w 1056403"/>
                <a:gd name="connsiteY6" fmla="*/ 616925 h 1817546"/>
                <a:gd name="connsiteX7" fmla="*/ 667797 w 1056403"/>
                <a:gd name="connsiteY7" fmla="*/ 497764 h 1817546"/>
                <a:gd name="connsiteX8" fmla="*/ 741418 w 1056403"/>
                <a:gd name="connsiteY8" fmla="*/ 440768 h 1817546"/>
                <a:gd name="connsiteX9" fmla="*/ 752174 w 1056403"/>
                <a:gd name="connsiteY9" fmla="*/ 433643 h 1817546"/>
                <a:gd name="connsiteX10" fmla="*/ 819927 w 1056403"/>
                <a:gd name="connsiteY10" fmla="*/ 370221 h 1817546"/>
                <a:gd name="connsiteX11" fmla="*/ 893128 w 1056403"/>
                <a:gd name="connsiteY11" fmla="*/ 282213 h 1817546"/>
                <a:gd name="connsiteX12" fmla="*/ 863372 w 1056403"/>
                <a:gd name="connsiteY12" fmla="*/ 221724 h 1817546"/>
                <a:gd name="connsiteX13" fmla="*/ 685678 w 1056403"/>
                <a:gd name="connsiteY13" fmla="*/ -114 h 1817546"/>
                <a:gd name="connsiteX14" fmla="*/ 633851 w 1056403"/>
                <a:gd name="connsiteY14" fmla="*/ 26987 h 1817546"/>
                <a:gd name="connsiteX15" fmla="*/ 608286 w 1056403"/>
                <a:gd name="connsiteY15" fmla="*/ 46125 h 1817546"/>
                <a:gd name="connsiteX16" fmla="*/ 567495 w 1056403"/>
                <a:gd name="connsiteY16" fmla="*/ 74763 h 1817546"/>
                <a:gd name="connsiteX17" fmla="*/ 531174 w 1056403"/>
                <a:gd name="connsiteY17" fmla="*/ 101026 h 1817546"/>
                <a:gd name="connsiteX18" fmla="*/ 243120 w 1056403"/>
                <a:gd name="connsiteY18" fmla="*/ 370780 h 1817546"/>
                <a:gd name="connsiteX19" fmla="*/ 71154 w 1056403"/>
                <a:gd name="connsiteY19" fmla="*/ 610359 h 1817546"/>
                <a:gd name="connsiteX20" fmla="*/ -91 w 1056403"/>
                <a:gd name="connsiteY20" fmla="*/ 780509 h 1817546"/>
                <a:gd name="connsiteX21" fmla="*/ 54111 w 1056403"/>
                <a:gd name="connsiteY21" fmla="*/ 886400 h 1817546"/>
                <a:gd name="connsiteX22" fmla="*/ 151899 w 1056403"/>
                <a:gd name="connsiteY22" fmla="*/ 1027772 h 1817546"/>
                <a:gd name="connsiteX23" fmla="*/ 220489 w 1056403"/>
                <a:gd name="connsiteY23" fmla="*/ 1066468 h 1817546"/>
                <a:gd name="connsiteX24" fmla="*/ 365075 w 1056403"/>
                <a:gd name="connsiteY24" fmla="*/ 1032522 h 1817546"/>
                <a:gd name="connsiteX25" fmla="*/ 575737 w 1056403"/>
                <a:gd name="connsiteY25" fmla="*/ 986282 h 1817546"/>
                <a:gd name="connsiteX26" fmla="*/ 664025 w 1056403"/>
                <a:gd name="connsiteY26" fmla="*/ 1021765 h 1817546"/>
                <a:gd name="connsiteX27" fmla="*/ 677157 w 1056403"/>
                <a:gd name="connsiteY27" fmla="*/ 1061020 h 1817546"/>
                <a:gd name="connsiteX28" fmla="*/ 630499 w 1056403"/>
                <a:gd name="connsiteY28" fmla="*/ 1144838 h 1817546"/>
                <a:gd name="connsiteX29" fmla="*/ 236833 w 1056403"/>
                <a:gd name="connsiteY29" fmla="*/ 1389027 h 1817546"/>
                <a:gd name="connsiteX30" fmla="*/ 136113 w 1056403"/>
                <a:gd name="connsiteY30" fmla="*/ 1458875 h 1817546"/>
                <a:gd name="connsiteX31" fmla="*/ 147847 w 1056403"/>
                <a:gd name="connsiteY31" fmla="*/ 1471588 h 1817546"/>
                <a:gd name="connsiteX32" fmla="*/ 161816 w 1056403"/>
                <a:gd name="connsiteY32" fmla="*/ 1484160 h 1817546"/>
                <a:gd name="connsiteX33" fmla="*/ 161816 w 1056403"/>
                <a:gd name="connsiteY33" fmla="*/ 1490866 h 1817546"/>
                <a:gd name="connsiteX34" fmla="*/ 151199 w 1056403"/>
                <a:gd name="connsiteY34" fmla="*/ 1497990 h 1817546"/>
                <a:gd name="connsiteX35" fmla="*/ 98534 w 1056403"/>
                <a:gd name="connsiteY35" fmla="*/ 1511960 h 1817546"/>
                <a:gd name="connsiteX36" fmla="*/ 64029 w 1056403"/>
                <a:gd name="connsiteY36" fmla="*/ 1529282 h 1817546"/>
                <a:gd name="connsiteX37" fmla="*/ 84285 w 1056403"/>
                <a:gd name="connsiteY37" fmla="*/ 1537105 h 1817546"/>
                <a:gd name="connsiteX38" fmla="*/ 99791 w 1056403"/>
                <a:gd name="connsiteY38" fmla="*/ 1534032 h 1817546"/>
                <a:gd name="connsiteX39" fmla="*/ 101887 w 1056403"/>
                <a:gd name="connsiteY39" fmla="*/ 1534032 h 1817546"/>
                <a:gd name="connsiteX40" fmla="*/ 1027 w 1056403"/>
                <a:gd name="connsiteY40" fmla="*/ 1598991 h 1817546"/>
                <a:gd name="connsiteX41" fmla="*/ 15973 w 1056403"/>
                <a:gd name="connsiteY41" fmla="*/ 1631540 h 1817546"/>
                <a:gd name="connsiteX42" fmla="*/ 33994 w 1056403"/>
                <a:gd name="connsiteY42" fmla="*/ 1681691 h 1817546"/>
                <a:gd name="connsiteX43" fmla="*/ 56206 w 1056403"/>
                <a:gd name="connsiteY43" fmla="*/ 1724857 h 1817546"/>
                <a:gd name="connsiteX44" fmla="*/ 67382 w 1056403"/>
                <a:gd name="connsiteY44" fmla="*/ 1770817 h 1817546"/>
                <a:gd name="connsiteX45" fmla="*/ 65426 w 1056403"/>
                <a:gd name="connsiteY45" fmla="*/ 1796522 h 1817546"/>
                <a:gd name="connsiteX46" fmla="*/ 88476 w 1056403"/>
                <a:gd name="connsiteY46" fmla="*/ 1792051 h 1817546"/>
                <a:gd name="connsiteX47" fmla="*/ 101467 w 1056403"/>
                <a:gd name="connsiteY47" fmla="*/ 1785765 h 1817546"/>
                <a:gd name="connsiteX48" fmla="*/ 105938 w 1056403"/>
                <a:gd name="connsiteY48" fmla="*/ 1786743 h 1817546"/>
                <a:gd name="connsiteX49" fmla="*/ 121305 w 1056403"/>
                <a:gd name="connsiteY49" fmla="*/ 1783669 h 1817546"/>
                <a:gd name="connsiteX50" fmla="*/ 156089 w 1056403"/>
                <a:gd name="connsiteY50" fmla="*/ 1770817 h 1817546"/>
                <a:gd name="connsiteX51" fmla="*/ 201630 w 1056403"/>
                <a:gd name="connsiteY51" fmla="*/ 1748606 h 1817546"/>
                <a:gd name="connsiteX52" fmla="*/ 201630 w 1056403"/>
                <a:gd name="connsiteY52" fmla="*/ 1784088 h 1817546"/>
                <a:gd name="connsiteX53" fmla="*/ 205263 w 1056403"/>
                <a:gd name="connsiteY53" fmla="*/ 1812726 h 1817546"/>
                <a:gd name="connsiteX54" fmla="*/ 221048 w 1056403"/>
                <a:gd name="connsiteY54" fmla="*/ 1816358 h 1817546"/>
                <a:gd name="connsiteX55" fmla="*/ 342165 w 1056403"/>
                <a:gd name="connsiteY55" fmla="*/ 1799036 h 1817546"/>
                <a:gd name="connsiteX56" fmla="*/ 453922 w 1056403"/>
                <a:gd name="connsiteY56" fmla="*/ 1760200 h 1817546"/>
                <a:gd name="connsiteX57" fmla="*/ 549474 w 1056403"/>
                <a:gd name="connsiteY57" fmla="*/ 1719828 h 1817546"/>
                <a:gd name="connsiteX58" fmla="*/ 665981 w 1056403"/>
                <a:gd name="connsiteY58" fmla="*/ 1657244 h 1817546"/>
                <a:gd name="connsiteX59" fmla="*/ 804839 w 1056403"/>
                <a:gd name="connsiteY59" fmla="*/ 1551494 h 1817546"/>
                <a:gd name="connsiteX60" fmla="*/ 832779 w 1056403"/>
                <a:gd name="connsiteY60" fmla="*/ 1526768 h 1817546"/>
                <a:gd name="connsiteX61" fmla="*/ 873011 w 1056403"/>
                <a:gd name="connsiteY61" fmla="*/ 1490307 h 1817546"/>
                <a:gd name="connsiteX62" fmla="*/ 1011311 w 1056403"/>
                <a:gd name="connsiteY62" fmla="*/ 1287049 h 1817546"/>
                <a:gd name="connsiteX63" fmla="*/ 1055734 w 1056403"/>
                <a:gd name="connsiteY63" fmla="*/ 1037132 h 181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056403" h="1817546">
                  <a:moveTo>
                    <a:pt x="1055734" y="1037132"/>
                  </a:moveTo>
                  <a:cubicBezTo>
                    <a:pt x="1055380" y="1023818"/>
                    <a:pt x="1053978" y="1010552"/>
                    <a:pt x="1051544" y="997458"/>
                  </a:cubicBezTo>
                  <a:cubicBezTo>
                    <a:pt x="1047547" y="953021"/>
                    <a:pt x="1032412" y="910308"/>
                    <a:pt x="1007539" y="873268"/>
                  </a:cubicBezTo>
                  <a:cubicBezTo>
                    <a:pt x="973377" y="829199"/>
                    <a:pt x="932451" y="790820"/>
                    <a:pt x="886283" y="759555"/>
                  </a:cubicBezTo>
                  <a:cubicBezTo>
                    <a:pt x="815596" y="707029"/>
                    <a:pt x="721161" y="681511"/>
                    <a:pt x="602978" y="683002"/>
                  </a:cubicBezTo>
                  <a:lnTo>
                    <a:pt x="492059" y="684259"/>
                  </a:lnTo>
                  <a:lnTo>
                    <a:pt x="550732" y="616925"/>
                  </a:lnTo>
                  <a:cubicBezTo>
                    <a:pt x="588636" y="575109"/>
                    <a:pt x="627658" y="535389"/>
                    <a:pt x="667797" y="497764"/>
                  </a:cubicBezTo>
                  <a:cubicBezTo>
                    <a:pt x="707937" y="460139"/>
                    <a:pt x="732477" y="441140"/>
                    <a:pt x="741418" y="440768"/>
                  </a:cubicBezTo>
                  <a:cubicBezTo>
                    <a:pt x="748821" y="440768"/>
                    <a:pt x="752453" y="438114"/>
                    <a:pt x="752174" y="433643"/>
                  </a:cubicBezTo>
                  <a:cubicBezTo>
                    <a:pt x="751895" y="429173"/>
                    <a:pt x="774386" y="406682"/>
                    <a:pt x="819927" y="370221"/>
                  </a:cubicBezTo>
                  <a:cubicBezTo>
                    <a:pt x="869659" y="330827"/>
                    <a:pt x="894059" y="301491"/>
                    <a:pt x="893128" y="282213"/>
                  </a:cubicBezTo>
                  <a:cubicBezTo>
                    <a:pt x="893128" y="267544"/>
                    <a:pt x="882511" y="247288"/>
                    <a:pt x="863372" y="221724"/>
                  </a:cubicBezTo>
                  <a:cubicBezTo>
                    <a:pt x="764187" y="72714"/>
                    <a:pt x="704956" y="-1232"/>
                    <a:pt x="685678" y="-114"/>
                  </a:cubicBezTo>
                  <a:cubicBezTo>
                    <a:pt x="676877" y="-114"/>
                    <a:pt x="659555" y="9386"/>
                    <a:pt x="633851" y="26987"/>
                  </a:cubicBezTo>
                  <a:cubicBezTo>
                    <a:pt x="628123" y="31737"/>
                    <a:pt x="619881" y="38023"/>
                    <a:pt x="608286" y="46125"/>
                  </a:cubicBezTo>
                  <a:lnTo>
                    <a:pt x="567495" y="74763"/>
                  </a:lnTo>
                  <a:cubicBezTo>
                    <a:pt x="551849" y="85939"/>
                    <a:pt x="539556" y="94600"/>
                    <a:pt x="531174" y="101026"/>
                  </a:cubicBezTo>
                  <a:cubicBezTo>
                    <a:pt x="425034" y="179487"/>
                    <a:pt x="328368" y="270011"/>
                    <a:pt x="243120" y="370780"/>
                  </a:cubicBezTo>
                  <a:cubicBezTo>
                    <a:pt x="179292" y="445763"/>
                    <a:pt x="121774" y="525896"/>
                    <a:pt x="71154" y="610359"/>
                  </a:cubicBezTo>
                  <a:cubicBezTo>
                    <a:pt x="22167" y="692780"/>
                    <a:pt x="-1582" y="749497"/>
                    <a:pt x="-91" y="780509"/>
                  </a:cubicBezTo>
                  <a:cubicBezTo>
                    <a:pt x="747" y="796714"/>
                    <a:pt x="18907" y="832057"/>
                    <a:pt x="54111" y="886400"/>
                  </a:cubicBezTo>
                  <a:cubicBezTo>
                    <a:pt x="89314" y="940741"/>
                    <a:pt x="122143" y="987959"/>
                    <a:pt x="151899" y="1027772"/>
                  </a:cubicBezTo>
                  <a:cubicBezTo>
                    <a:pt x="172480" y="1054873"/>
                    <a:pt x="195344" y="1067772"/>
                    <a:pt x="220489" y="1066468"/>
                  </a:cubicBezTo>
                  <a:cubicBezTo>
                    <a:pt x="242561" y="1065351"/>
                    <a:pt x="290757" y="1054035"/>
                    <a:pt x="365075" y="1032522"/>
                  </a:cubicBezTo>
                  <a:cubicBezTo>
                    <a:pt x="464259" y="1003931"/>
                    <a:pt x="534480" y="988518"/>
                    <a:pt x="575737" y="986282"/>
                  </a:cubicBezTo>
                  <a:cubicBezTo>
                    <a:pt x="615551" y="984326"/>
                    <a:pt x="645585" y="996061"/>
                    <a:pt x="664025" y="1021765"/>
                  </a:cubicBezTo>
                  <a:cubicBezTo>
                    <a:pt x="671441" y="1033629"/>
                    <a:pt x="675942" y="1047082"/>
                    <a:pt x="677157" y="1061020"/>
                  </a:cubicBezTo>
                  <a:cubicBezTo>
                    <a:pt x="678833" y="1093429"/>
                    <a:pt x="663187" y="1121648"/>
                    <a:pt x="630499" y="1144838"/>
                  </a:cubicBezTo>
                  <a:cubicBezTo>
                    <a:pt x="549195" y="1205280"/>
                    <a:pt x="417973" y="1286676"/>
                    <a:pt x="236833" y="1389027"/>
                  </a:cubicBezTo>
                  <a:cubicBezTo>
                    <a:pt x="169221" y="1426280"/>
                    <a:pt x="135647" y="1449562"/>
                    <a:pt x="136113" y="1458875"/>
                  </a:cubicBezTo>
                  <a:cubicBezTo>
                    <a:pt x="136113" y="1463346"/>
                    <a:pt x="140164" y="1467536"/>
                    <a:pt x="147847" y="1471588"/>
                  </a:cubicBezTo>
                  <a:cubicBezTo>
                    <a:pt x="153166" y="1474979"/>
                    <a:pt x="157886" y="1479227"/>
                    <a:pt x="161816" y="1484160"/>
                  </a:cubicBezTo>
                  <a:cubicBezTo>
                    <a:pt x="163354" y="1487094"/>
                    <a:pt x="163493" y="1489329"/>
                    <a:pt x="161816" y="1490866"/>
                  </a:cubicBezTo>
                  <a:cubicBezTo>
                    <a:pt x="158598" y="1493686"/>
                    <a:pt x="155029" y="1496081"/>
                    <a:pt x="151199" y="1497990"/>
                  </a:cubicBezTo>
                  <a:cubicBezTo>
                    <a:pt x="135267" y="1507410"/>
                    <a:pt x="117041" y="1512245"/>
                    <a:pt x="98534" y="1511960"/>
                  </a:cubicBezTo>
                  <a:cubicBezTo>
                    <a:pt x="74926" y="1513217"/>
                    <a:pt x="63470" y="1518945"/>
                    <a:pt x="64029" y="1529282"/>
                  </a:cubicBezTo>
                  <a:cubicBezTo>
                    <a:pt x="64588" y="1539620"/>
                    <a:pt x="71293" y="1542135"/>
                    <a:pt x="84285" y="1537105"/>
                  </a:cubicBezTo>
                  <a:cubicBezTo>
                    <a:pt x="89277" y="1535333"/>
                    <a:pt x="94501" y="1534297"/>
                    <a:pt x="99791" y="1534032"/>
                  </a:cubicBezTo>
                  <a:lnTo>
                    <a:pt x="101887" y="1534032"/>
                  </a:lnTo>
                  <a:cubicBezTo>
                    <a:pt x="101887" y="1539899"/>
                    <a:pt x="68499" y="1561971"/>
                    <a:pt x="1027" y="1598991"/>
                  </a:cubicBezTo>
                  <a:lnTo>
                    <a:pt x="15973" y="1631540"/>
                  </a:lnTo>
                  <a:cubicBezTo>
                    <a:pt x="25591" y="1646730"/>
                    <a:pt x="31745" y="1663853"/>
                    <a:pt x="33994" y="1681691"/>
                  </a:cubicBezTo>
                  <a:cubicBezTo>
                    <a:pt x="37357" y="1697824"/>
                    <a:pt x="45033" y="1712743"/>
                    <a:pt x="56206" y="1724857"/>
                  </a:cubicBezTo>
                  <a:cubicBezTo>
                    <a:pt x="70176" y="1743437"/>
                    <a:pt x="74088" y="1758664"/>
                    <a:pt x="67382" y="1770817"/>
                  </a:cubicBezTo>
                  <a:cubicBezTo>
                    <a:pt x="60676" y="1782971"/>
                    <a:pt x="61375" y="1791492"/>
                    <a:pt x="65426" y="1796522"/>
                  </a:cubicBezTo>
                  <a:cubicBezTo>
                    <a:pt x="69477" y="1801550"/>
                    <a:pt x="77021" y="1800014"/>
                    <a:pt x="88476" y="1792051"/>
                  </a:cubicBezTo>
                  <a:cubicBezTo>
                    <a:pt x="92588" y="1789532"/>
                    <a:pt x="96940" y="1787426"/>
                    <a:pt x="101467" y="1785765"/>
                  </a:cubicBezTo>
                  <a:cubicBezTo>
                    <a:pt x="104262" y="1784927"/>
                    <a:pt x="105799" y="1785765"/>
                    <a:pt x="105938" y="1786743"/>
                  </a:cubicBezTo>
                  <a:cubicBezTo>
                    <a:pt x="106078" y="1787721"/>
                    <a:pt x="111107" y="1786743"/>
                    <a:pt x="121305" y="1783669"/>
                  </a:cubicBezTo>
                  <a:cubicBezTo>
                    <a:pt x="131503" y="1780596"/>
                    <a:pt x="143098" y="1775986"/>
                    <a:pt x="156089" y="1770817"/>
                  </a:cubicBezTo>
                  <a:lnTo>
                    <a:pt x="201630" y="1748606"/>
                  </a:lnTo>
                  <a:lnTo>
                    <a:pt x="201630" y="1784088"/>
                  </a:lnTo>
                  <a:cubicBezTo>
                    <a:pt x="199983" y="1793783"/>
                    <a:pt x="201247" y="1803749"/>
                    <a:pt x="205263" y="1812726"/>
                  </a:cubicBezTo>
                  <a:cubicBezTo>
                    <a:pt x="209214" y="1817175"/>
                    <a:pt x="215550" y="1818633"/>
                    <a:pt x="221048" y="1816358"/>
                  </a:cubicBezTo>
                  <a:cubicBezTo>
                    <a:pt x="260986" y="1807871"/>
                    <a:pt x="301450" y="1802084"/>
                    <a:pt x="342165" y="1799036"/>
                  </a:cubicBezTo>
                  <a:cubicBezTo>
                    <a:pt x="365727" y="1797919"/>
                    <a:pt x="402979" y="1784973"/>
                    <a:pt x="453922" y="1760200"/>
                  </a:cubicBezTo>
                  <a:cubicBezTo>
                    <a:pt x="514550" y="1733379"/>
                    <a:pt x="546401" y="1719921"/>
                    <a:pt x="549474" y="1719828"/>
                  </a:cubicBezTo>
                  <a:cubicBezTo>
                    <a:pt x="565679" y="1718990"/>
                    <a:pt x="604514" y="1698129"/>
                    <a:pt x="665981" y="1657244"/>
                  </a:cubicBezTo>
                  <a:cubicBezTo>
                    <a:pt x="715160" y="1625963"/>
                    <a:pt x="761611" y="1590587"/>
                    <a:pt x="804839" y="1551494"/>
                  </a:cubicBezTo>
                  <a:cubicBezTo>
                    <a:pt x="814727" y="1543926"/>
                    <a:pt x="824065" y="1535663"/>
                    <a:pt x="832779" y="1526768"/>
                  </a:cubicBezTo>
                  <a:cubicBezTo>
                    <a:pt x="848239" y="1511960"/>
                    <a:pt x="861649" y="1499807"/>
                    <a:pt x="873011" y="1490307"/>
                  </a:cubicBezTo>
                  <a:cubicBezTo>
                    <a:pt x="934838" y="1434707"/>
                    <a:pt x="982289" y="1364969"/>
                    <a:pt x="1011311" y="1287049"/>
                  </a:cubicBezTo>
                  <a:cubicBezTo>
                    <a:pt x="1044147" y="1207974"/>
                    <a:pt x="1059309" y="1122679"/>
                    <a:pt x="1055734" y="1037132"/>
                  </a:cubicBezTo>
                  <a:close/>
                </a:path>
              </a:pathLst>
            </a:custGeom>
            <a:grpFill/>
            <a:ln w="13953" cap="flat">
              <a:noFill/>
              <a:prstDash val="solid"/>
              <a:miter/>
            </a:ln>
          </p:spPr>
          <p:txBody>
            <a:bodyPr rtlCol="0" anchor="ctr"/>
            <a:lstStyle/>
            <a:p>
              <a:endParaRPr lang="en-GB"/>
            </a:p>
          </p:txBody>
        </p:sp>
        <p:sp>
          <p:nvSpPr>
            <p:cNvPr id="31" name="Graphic 14">
              <a:extLst>
                <a:ext uri="{FF2B5EF4-FFF2-40B4-BE49-F238E27FC236}">
                  <a16:creationId xmlns:a16="http://schemas.microsoft.com/office/drawing/2014/main" id="{7182D69A-4792-4DBA-AD53-E9947A5A0649}"/>
                </a:ext>
              </a:extLst>
            </p:cNvPr>
            <p:cNvSpPr/>
            <p:nvPr/>
          </p:nvSpPr>
          <p:spPr>
            <a:xfrm>
              <a:off x="1205199" y="1754806"/>
              <a:ext cx="3451898" cy="1540443"/>
            </a:xfrm>
            <a:custGeom>
              <a:avLst/>
              <a:gdLst>
                <a:gd name="connsiteX0" fmla="*/ 10041 w 3451898"/>
                <a:gd name="connsiteY0" fmla="*/ 1364987 h 1540443"/>
                <a:gd name="connsiteX1" fmla="*/ 29040 w 3451898"/>
                <a:gd name="connsiteY1" fmla="*/ 1375743 h 1540443"/>
                <a:gd name="connsiteX2" fmla="*/ 102520 w 3451898"/>
                <a:gd name="connsiteY2" fmla="*/ 1389713 h 1540443"/>
                <a:gd name="connsiteX3" fmla="*/ 172368 w 3451898"/>
                <a:gd name="connsiteY3" fmla="*/ 1398234 h 1540443"/>
                <a:gd name="connsiteX4" fmla="*/ 53766 w 3451898"/>
                <a:gd name="connsiteY4" fmla="*/ 1438467 h 1540443"/>
                <a:gd name="connsiteX5" fmla="*/ 121659 w 3451898"/>
                <a:gd name="connsiteY5" fmla="*/ 1457466 h 1540443"/>
                <a:gd name="connsiteX6" fmla="*/ 320027 w 3451898"/>
                <a:gd name="connsiteY6" fmla="*/ 1451040 h 1540443"/>
                <a:gd name="connsiteX7" fmla="*/ 320027 w 3451898"/>
                <a:gd name="connsiteY7" fmla="*/ 1451040 h 1540443"/>
                <a:gd name="connsiteX8" fmla="*/ 329414 w 3451898"/>
                <a:gd name="connsiteY8" fmla="*/ 1457260 h 1540443"/>
                <a:gd name="connsiteX9" fmla="*/ 329527 w 3451898"/>
                <a:gd name="connsiteY9" fmla="*/ 1459701 h 1540443"/>
                <a:gd name="connsiteX10" fmla="*/ 367245 w 3451898"/>
                <a:gd name="connsiteY10" fmla="*/ 1506639 h 1540443"/>
                <a:gd name="connsiteX11" fmla="*/ 416977 w 3451898"/>
                <a:gd name="connsiteY11" fmla="*/ 1540306 h 1540443"/>
                <a:gd name="connsiteX12" fmla="*/ 447011 w 3451898"/>
                <a:gd name="connsiteY12" fmla="*/ 1526336 h 1540443"/>
                <a:gd name="connsiteX13" fmla="*/ 460981 w 3451898"/>
                <a:gd name="connsiteY13" fmla="*/ 1520189 h 1540443"/>
                <a:gd name="connsiteX14" fmla="*/ 472855 w 3451898"/>
                <a:gd name="connsiteY14" fmla="*/ 1523263 h 1540443"/>
                <a:gd name="connsiteX15" fmla="*/ 482913 w 3451898"/>
                <a:gd name="connsiteY15" fmla="*/ 1526336 h 1540443"/>
                <a:gd name="connsiteX16" fmla="*/ 498699 w 3451898"/>
                <a:gd name="connsiteY16" fmla="*/ 1514741 h 1540443"/>
                <a:gd name="connsiteX17" fmla="*/ 528873 w 3451898"/>
                <a:gd name="connsiteY17" fmla="*/ 1502308 h 1540443"/>
                <a:gd name="connsiteX18" fmla="*/ 555835 w 3451898"/>
                <a:gd name="connsiteY18" fmla="*/ 1500911 h 1540443"/>
                <a:gd name="connsiteX19" fmla="*/ 575532 w 3451898"/>
                <a:gd name="connsiteY19" fmla="*/ 1496301 h 1540443"/>
                <a:gd name="connsiteX20" fmla="*/ 606265 w 3451898"/>
                <a:gd name="connsiteY20" fmla="*/ 1494765 h 1540443"/>
                <a:gd name="connsiteX21" fmla="*/ 642307 w 3451898"/>
                <a:gd name="connsiteY21" fmla="*/ 1454951 h 1540443"/>
                <a:gd name="connsiteX22" fmla="*/ 659490 w 3451898"/>
                <a:gd name="connsiteY22" fmla="*/ 1421703 h 1540443"/>
                <a:gd name="connsiteX23" fmla="*/ 727662 w 3451898"/>
                <a:gd name="connsiteY23" fmla="*/ 1415138 h 1540443"/>
                <a:gd name="connsiteX24" fmla="*/ 890827 w 3451898"/>
                <a:gd name="connsiteY24" fmla="*/ 1415138 h 1540443"/>
                <a:gd name="connsiteX25" fmla="*/ 894179 w 3451898"/>
                <a:gd name="connsiteY25" fmla="*/ 1408013 h 1540443"/>
                <a:gd name="connsiteX26" fmla="*/ 1034575 w 3451898"/>
                <a:gd name="connsiteY26" fmla="*/ 1413042 h 1540443"/>
                <a:gd name="connsiteX27" fmla="*/ 1296226 w 3451898"/>
                <a:gd name="connsiteY27" fmla="*/ 1399073 h 1540443"/>
                <a:gd name="connsiteX28" fmla="*/ 1300836 w 3451898"/>
                <a:gd name="connsiteY28" fmla="*/ 1393205 h 1540443"/>
                <a:gd name="connsiteX29" fmla="*/ 1439275 w 3451898"/>
                <a:gd name="connsiteY29" fmla="*/ 1389433 h 1540443"/>
                <a:gd name="connsiteX30" fmla="*/ 1462045 w 3451898"/>
                <a:gd name="connsiteY30" fmla="*/ 1387478 h 1540443"/>
                <a:gd name="connsiteX31" fmla="*/ 1469868 w 3451898"/>
                <a:gd name="connsiteY31" fmla="*/ 1381750 h 1540443"/>
                <a:gd name="connsiteX32" fmla="*/ 1533710 w 3451898"/>
                <a:gd name="connsiteY32" fmla="*/ 1381052 h 1540443"/>
                <a:gd name="connsiteX33" fmla="*/ 1537482 w 3451898"/>
                <a:gd name="connsiteY33" fmla="*/ 1381052 h 1540443"/>
                <a:gd name="connsiteX34" fmla="*/ 1589030 w 3451898"/>
                <a:gd name="connsiteY34" fmla="*/ 1381052 h 1540443"/>
                <a:gd name="connsiteX35" fmla="*/ 1673546 w 3451898"/>
                <a:gd name="connsiteY35" fmla="*/ 1367920 h 1540443"/>
                <a:gd name="connsiteX36" fmla="*/ 2322994 w 3451898"/>
                <a:gd name="connsiteY36" fmla="*/ 1306594 h 1540443"/>
                <a:gd name="connsiteX37" fmla="*/ 2451515 w 3451898"/>
                <a:gd name="connsiteY37" fmla="*/ 1289271 h 1540443"/>
                <a:gd name="connsiteX38" fmla="*/ 2457243 w 3451898"/>
                <a:gd name="connsiteY38" fmla="*/ 1293322 h 1540443"/>
                <a:gd name="connsiteX39" fmla="*/ 2578080 w 3451898"/>
                <a:gd name="connsiteY39" fmla="*/ 1336070 h 1540443"/>
                <a:gd name="connsiteX40" fmla="*/ 2712049 w 3451898"/>
                <a:gd name="connsiteY40" fmla="*/ 1352833 h 1540443"/>
                <a:gd name="connsiteX41" fmla="*/ 2798940 w 3451898"/>
                <a:gd name="connsiteY41" fmla="*/ 1334812 h 1540443"/>
                <a:gd name="connsiteX42" fmla="*/ 2867252 w 3451898"/>
                <a:gd name="connsiteY42" fmla="*/ 1308689 h 1540443"/>
                <a:gd name="connsiteX43" fmla="*/ 2927880 w 3451898"/>
                <a:gd name="connsiteY43" fmla="*/ 1272089 h 1540443"/>
                <a:gd name="connsiteX44" fmla="*/ 2965737 w 3451898"/>
                <a:gd name="connsiteY44" fmla="*/ 1251833 h 1540443"/>
                <a:gd name="connsiteX45" fmla="*/ 2987949 w 3451898"/>
                <a:gd name="connsiteY45" fmla="*/ 1250715 h 1540443"/>
                <a:gd name="connsiteX46" fmla="*/ 2987949 w 3451898"/>
                <a:gd name="connsiteY46" fmla="*/ 1247921 h 1540443"/>
                <a:gd name="connsiteX47" fmla="*/ 2973980 w 3451898"/>
                <a:gd name="connsiteY47" fmla="*/ 1247921 h 1540443"/>
                <a:gd name="connsiteX48" fmla="*/ 2987111 w 3451898"/>
                <a:gd name="connsiteY48" fmla="*/ 1242892 h 1540443"/>
                <a:gd name="connsiteX49" fmla="*/ 2994096 w 3451898"/>
                <a:gd name="connsiteY49" fmla="*/ 1239120 h 1540443"/>
                <a:gd name="connsiteX50" fmla="*/ 3137285 w 3451898"/>
                <a:gd name="connsiteY50" fmla="*/ 1236186 h 1540443"/>
                <a:gd name="connsiteX51" fmla="*/ 3150556 w 3451898"/>
                <a:gd name="connsiteY51" fmla="*/ 1230459 h 1540443"/>
                <a:gd name="connsiteX52" fmla="*/ 3156004 w 3451898"/>
                <a:gd name="connsiteY52" fmla="*/ 1235767 h 1540443"/>
                <a:gd name="connsiteX53" fmla="*/ 3167319 w 3451898"/>
                <a:gd name="connsiteY53" fmla="*/ 1224732 h 1540443"/>
                <a:gd name="connsiteX54" fmla="*/ 3216493 w 3451898"/>
                <a:gd name="connsiteY54" fmla="*/ 1233952 h 1540443"/>
                <a:gd name="connsiteX55" fmla="*/ 3226132 w 3451898"/>
                <a:gd name="connsiteY55" fmla="*/ 1225709 h 1540443"/>
                <a:gd name="connsiteX56" fmla="*/ 3246388 w 3451898"/>
                <a:gd name="connsiteY56" fmla="*/ 1223754 h 1540443"/>
                <a:gd name="connsiteX57" fmla="*/ 3396142 w 3451898"/>
                <a:gd name="connsiteY57" fmla="*/ 1220541 h 1540443"/>
                <a:gd name="connsiteX58" fmla="*/ 3402708 w 3451898"/>
                <a:gd name="connsiteY58" fmla="*/ 1218026 h 1540443"/>
                <a:gd name="connsiteX59" fmla="*/ 3413185 w 3451898"/>
                <a:gd name="connsiteY59" fmla="*/ 1209784 h 1540443"/>
                <a:gd name="connsiteX60" fmla="*/ 3439727 w 3451898"/>
                <a:gd name="connsiteY60" fmla="*/ 1198329 h 1540443"/>
                <a:gd name="connsiteX61" fmla="*/ 3425758 w 3451898"/>
                <a:gd name="connsiteY61" fmla="*/ 1193439 h 1540443"/>
                <a:gd name="connsiteX62" fmla="*/ 3451741 w 3451898"/>
                <a:gd name="connsiteY62" fmla="*/ 1189109 h 1540443"/>
                <a:gd name="connsiteX63" fmla="*/ 3451043 w 3451898"/>
                <a:gd name="connsiteY63" fmla="*/ 1185896 h 1540443"/>
                <a:gd name="connsiteX64" fmla="*/ 3423103 w 3451898"/>
                <a:gd name="connsiteY64" fmla="*/ 1184638 h 1540443"/>
                <a:gd name="connsiteX65" fmla="*/ 3423103 w 3451898"/>
                <a:gd name="connsiteY65" fmla="*/ 1182962 h 1540443"/>
                <a:gd name="connsiteX66" fmla="*/ 3444477 w 3451898"/>
                <a:gd name="connsiteY66" fmla="*/ 1181426 h 1540443"/>
                <a:gd name="connsiteX67" fmla="*/ 3444477 w 3451898"/>
                <a:gd name="connsiteY67" fmla="*/ 1178073 h 1540443"/>
                <a:gd name="connsiteX68" fmla="*/ 3334396 w 3451898"/>
                <a:gd name="connsiteY68" fmla="*/ 1173742 h 1540443"/>
                <a:gd name="connsiteX69" fmla="*/ 3334396 w 3451898"/>
                <a:gd name="connsiteY69" fmla="*/ 1169691 h 1540443"/>
                <a:gd name="connsiteX70" fmla="*/ 3405083 w 3451898"/>
                <a:gd name="connsiteY70" fmla="*/ 1169691 h 1540443"/>
                <a:gd name="connsiteX71" fmla="*/ 3405083 w 3451898"/>
                <a:gd name="connsiteY71" fmla="*/ 1166059 h 1540443"/>
                <a:gd name="connsiteX72" fmla="*/ 3376026 w 3451898"/>
                <a:gd name="connsiteY72" fmla="*/ 1163125 h 1540443"/>
                <a:gd name="connsiteX73" fmla="*/ 3429669 w 3451898"/>
                <a:gd name="connsiteY73" fmla="*/ 1156699 h 1540443"/>
                <a:gd name="connsiteX74" fmla="*/ 3429669 w 3451898"/>
                <a:gd name="connsiteY74" fmla="*/ 1152508 h 1540443"/>
                <a:gd name="connsiteX75" fmla="*/ 3395863 w 3451898"/>
                <a:gd name="connsiteY75" fmla="*/ 1148457 h 1540443"/>
                <a:gd name="connsiteX76" fmla="*/ 3395863 w 3451898"/>
                <a:gd name="connsiteY76" fmla="*/ 1145104 h 1540443"/>
                <a:gd name="connsiteX77" fmla="*/ 3432323 w 3451898"/>
                <a:gd name="connsiteY77" fmla="*/ 1145105 h 1540443"/>
                <a:gd name="connsiteX78" fmla="*/ 3432323 w 3451898"/>
                <a:gd name="connsiteY78" fmla="*/ 1140634 h 1540443"/>
                <a:gd name="connsiteX79" fmla="*/ 3395723 w 3451898"/>
                <a:gd name="connsiteY79" fmla="*/ 1135885 h 1540443"/>
                <a:gd name="connsiteX80" fmla="*/ 3359961 w 3451898"/>
                <a:gd name="connsiteY80" fmla="*/ 1134068 h 1540443"/>
                <a:gd name="connsiteX81" fmla="*/ 3415839 w 3451898"/>
                <a:gd name="connsiteY81" fmla="*/ 1131833 h 1540443"/>
                <a:gd name="connsiteX82" fmla="*/ 3370997 w 3451898"/>
                <a:gd name="connsiteY82" fmla="*/ 1112136 h 1540443"/>
                <a:gd name="connsiteX83" fmla="*/ 3113816 w 3451898"/>
                <a:gd name="connsiteY83" fmla="*/ 1118702 h 1540443"/>
                <a:gd name="connsiteX84" fmla="*/ 3168577 w 3451898"/>
                <a:gd name="connsiteY84" fmla="*/ 1051229 h 1540443"/>
                <a:gd name="connsiteX85" fmla="*/ 3190509 w 3451898"/>
                <a:gd name="connsiteY85" fmla="*/ 1017562 h 1540443"/>
                <a:gd name="connsiteX86" fmla="*/ 3282709 w 3451898"/>
                <a:gd name="connsiteY86" fmla="*/ 801032 h 1540443"/>
                <a:gd name="connsiteX87" fmla="*/ 3312883 w 3451898"/>
                <a:gd name="connsiteY87" fmla="*/ 719869 h 1540443"/>
                <a:gd name="connsiteX88" fmla="*/ 3323919 w 3451898"/>
                <a:gd name="connsiteY88" fmla="*/ 686621 h 1540443"/>
                <a:gd name="connsiteX89" fmla="*/ 3340543 w 3451898"/>
                <a:gd name="connsiteY89" fmla="*/ 622360 h 1540443"/>
                <a:gd name="connsiteX90" fmla="*/ 3371695 w 3451898"/>
                <a:gd name="connsiteY90" fmla="*/ 505854 h 1540443"/>
                <a:gd name="connsiteX91" fmla="*/ 3406200 w 3451898"/>
                <a:gd name="connsiteY91" fmla="*/ 383759 h 1540443"/>
                <a:gd name="connsiteX92" fmla="*/ 3412068 w 3451898"/>
                <a:gd name="connsiteY92" fmla="*/ 320057 h 1540443"/>
                <a:gd name="connsiteX93" fmla="*/ 3421288 w 3451898"/>
                <a:gd name="connsiteY93" fmla="*/ 252584 h 1540443"/>
                <a:gd name="connsiteX94" fmla="*/ 3423942 w 3451898"/>
                <a:gd name="connsiteY94" fmla="*/ 234284 h 1540443"/>
                <a:gd name="connsiteX95" fmla="*/ 3412905 w 3451898"/>
                <a:gd name="connsiteY95" fmla="*/ 193213 h 1540443"/>
                <a:gd name="connsiteX96" fmla="*/ 3387481 w 3451898"/>
                <a:gd name="connsiteY96" fmla="*/ 193213 h 1540443"/>
                <a:gd name="connsiteX97" fmla="*/ 3378401 w 3451898"/>
                <a:gd name="connsiteY97" fmla="*/ 193213 h 1540443"/>
                <a:gd name="connsiteX98" fmla="*/ 3339984 w 3451898"/>
                <a:gd name="connsiteY98" fmla="*/ 183435 h 1540443"/>
                <a:gd name="connsiteX99" fmla="*/ 3322243 w 3451898"/>
                <a:gd name="connsiteY99" fmla="*/ 154378 h 1540443"/>
                <a:gd name="connsiteX100" fmla="*/ 3267482 w 3451898"/>
                <a:gd name="connsiteY100" fmla="*/ 110094 h 1540443"/>
                <a:gd name="connsiteX101" fmla="*/ 3208390 w 3451898"/>
                <a:gd name="connsiteY101" fmla="*/ 89558 h 1540443"/>
                <a:gd name="connsiteX102" fmla="*/ 3188693 w 3451898"/>
                <a:gd name="connsiteY102" fmla="*/ 94168 h 1540443"/>
                <a:gd name="connsiteX103" fmla="*/ 3147622 w 3451898"/>
                <a:gd name="connsiteY103" fmla="*/ 105344 h 1540443"/>
                <a:gd name="connsiteX104" fmla="*/ 3063804 w 3451898"/>
                <a:gd name="connsiteY104" fmla="*/ 297986 h 1540443"/>
                <a:gd name="connsiteX105" fmla="*/ 2898124 w 3451898"/>
                <a:gd name="connsiteY105" fmla="*/ 849507 h 1540443"/>
                <a:gd name="connsiteX106" fmla="*/ 2807182 w 3451898"/>
                <a:gd name="connsiteY106" fmla="*/ 1021613 h 1540443"/>
                <a:gd name="connsiteX107" fmla="*/ 2718615 w 3451898"/>
                <a:gd name="connsiteY107" fmla="*/ 1059750 h 1540443"/>
                <a:gd name="connsiteX108" fmla="*/ 2707858 w 3451898"/>
                <a:gd name="connsiteY108" fmla="*/ 1059750 h 1540443"/>
                <a:gd name="connsiteX109" fmla="*/ 2636613 w 3451898"/>
                <a:gd name="connsiteY109" fmla="*/ 1048993 h 1540443"/>
                <a:gd name="connsiteX110" fmla="*/ 2612445 w 3451898"/>
                <a:gd name="connsiteY110" fmla="*/ 1017562 h 1540443"/>
                <a:gd name="connsiteX111" fmla="*/ 2598476 w 3451898"/>
                <a:gd name="connsiteY111" fmla="*/ 983895 h 1540443"/>
                <a:gd name="connsiteX112" fmla="*/ 2600012 w 3451898"/>
                <a:gd name="connsiteY112" fmla="*/ 978307 h 1540443"/>
                <a:gd name="connsiteX113" fmla="*/ 2595821 w 3451898"/>
                <a:gd name="connsiteY113" fmla="*/ 965874 h 1540443"/>
                <a:gd name="connsiteX114" fmla="*/ 2588976 w 3451898"/>
                <a:gd name="connsiteY114" fmla="*/ 939052 h 1540443"/>
                <a:gd name="connsiteX115" fmla="*/ 2588976 w 3451898"/>
                <a:gd name="connsiteY115" fmla="*/ 910135 h 1540443"/>
                <a:gd name="connsiteX116" fmla="*/ 2604203 w 3451898"/>
                <a:gd name="connsiteY116" fmla="*/ 748227 h 1540443"/>
                <a:gd name="connsiteX117" fmla="*/ 2609791 w 3451898"/>
                <a:gd name="connsiteY117" fmla="*/ 715259 h 1540443"/>
                <a:gd name="connsiteX118" fmla="*/ 2650722 w 3451898"/>
                <a:gd name="connsiteY118" fmla="*/ 563967 h 1540443"/>
                <a:gd name="connsiteX119" fmla="*/ 2657707 w 3451898"/>
                <a:gd name="connsiteY119" fmla="*/ 523735 h 1540443"/>
                <a:gd name="connsiteX120" fmla="*/ 2716100 w 3451898"/>
                <a:gd name="connsiteY120" fmla="*/ 283597 h 1540443"/>
                <a:gd name="connsiteX121" fmla="*/ 2751303 w 3451898"/>
                <a:gd name="connsiteY121" fmla="*/ 120711 h 1540443"/>
                <a:gd name="connsiteX122" fmla="*/ 2728673 w 3451898"/>
                <a:gd name="connsiteY122" fmla="*/ 103668 h 1540443"/>
                <a:gd name="connsiteX123" fmla="*/ 2586601 w 3451898"/>
                <a:gd name="connsiteY123" fmla="*/ 52120 h 1540443"/>
                <a:gd name="connsiteX124" fmla="*/ 2481829 w 3451898"/>
                <a:gd name="connsiteY124" fmla="*/ 18593 h 1540443"/>
                <a:gd name="connsiteX125" fmla="*/ 2455566 w 3451898"/>
                <a:gd name="connsiteY125" fmla="*/ 36194 h 1540443"/>
                <a:gd name="connsiteX126" fmla="*/ 2339199 w 3451898"/>
                <a:gd name="connsiteY126" fmla="*/ 455284 h 1540443"/>
                <a:gd name="connsiteX127" fmla="*/ 2278431 w 3451898"/>
                <a:gd name="connsiteY127" fmla="*/ 826038 h 1540443"/>
                <a:gd name="connsiteX128" fmla="*/ 2276615 w 3451898"/>
                <a:gd name="connsiteY128" fmla="*/ 934722 h 1540443"/>
                <a:gd name="connsiteX129" fmla="*/ 2326626 w 3451898"/>
                <a:gd name="connsiteY129" fmla="*/ 1149575 h 1540443"/>
                <a:gd name="connsiteX130" fmla="*/ 2109259 w 3451898"/>
                <a:gd name="connsiteY130" fmla="*/ 1157957 h 1540443"/>
                <a:gd name="connsiteX131" fmla="*/ 1986466 w 3451898"/>
                <a:gd name="connsiteY131" fmla="*/ 1167037 h 1540443"/>
                <a:gd name="connsiteX132" fmla="*/ 2092216 w 3451898"/>
                <a:gd name="connsiteY132" fmla="*/ 1013371 h 1540443"/>
                <a:gd name="connsiteX133" fmla="*/ 2126023 w 3451898"/>
                <a:gd name="connsiteY133" fmla="*/ 929553 h 1540443"/>
                <a:gd name="connsiteX134" fmla="*/ 2209841 w 3451898"/>
                <a:gd name="connsiteY134" fmla="*/ 694583 h 1540443"/>
                <a:gd name="connsiteX135" fmla="*/ 2227722 w 3451898"/>
                <a:gd name="connsiteY135" fmla="*/ 495376 h 1540443"/>
                <a:gd name="connsiteX136" fmla="*/ 2187768 w 3451898"/>
                <a:gd name="connsiteY136" fmla="*/ 278288 h 1540443"/>
                <a:gd name="connsiteX137" fmla="*/ 2078386 w 3451898"/>
                <a:gd name="connsiteY137" fmla="*/ 122667 h 1540443"/>
                <a:gd name="connsiteX138" fmla="*/ 1857107 w 3451898"/>
                <a:gd name="connsiteY138" fmla="*/ 7277 h 1540443"/>
                <a:gd name="connsiteX139" fmla="*/ 1787259 w 3451898"/>
                <a:gd name="connsiteY139" fmla="*/ -127 h 1540443"/>
                <a:gd name="connsiteX140" fmla="*/ 1728167 w 3451898"/>
                <a:gd name="connsiteY140" fmla="*/ 13843 h 1540443"/>
                <a:gd name="connsiteX141" fmla="*/ 1476714 w 3451898"/>
                <a:gd name="connsiteY141" fmla="*/ 205925 h 1540443"/>
                <a:gd name="connsiteX142" fmla="*/ 1204585 w 3451898"/>
                <a:gd name="connsiteY142" fmla="*/ 764711 h 1540443"/>
                <a:gd name="connsiteX143" fmla="*/ 1190615 w 3451898"/>
                <a:gd name="connsiteY143" fmla="*/ 988225 h 1540443"/>
                <a:gd name="connsiteX144" fmla="*/ 1202909 w 3451898"/>
                <a:gd name="connsiteY144" fmla="*/ 1088947 h 1540443"/>
                <a:gd name="connsiteX145" fmla="*/ 1246075 w 3451898"/>
                <a:gd name="connsiteY145" fmla="*/ 1200704 h 1540443"/>
                <a:gd name="connsiteX146" fmla="*/ 766497 w 3451898"/>
                <a:gd name="connsiteY146" fmla="*/ 1216909 h 1540443"/>
                <a:gd name="connsiteX147" fmla="*/ 816788 w 3451898"/>
                <a:gd name="connsiteY147" fmla="*/ 1115210 h 1540443"/>
                <a:gd name="connsiteX148" fmla="*/ 896415 w 3451898"/>
                <a:gd name="connsiteY148" fmla="*/ 971741 h 1540443"/>
                <a:gd name="connsiteX149" fmla="*/ 939022 w 3451898"/>
                <a:gd name="connsiteY149" fmla="*/ 900775 h 1540443"/>
                <a:gd name="connsiteX150" fmla="*/ 979953 w 3451898"/>
                <a:gd name="connsiteY150" fmla="*/ 833582 h 1540443"/>
                <a:gd name="connsiteX151" fmla="*/ 1051897 w 3451898"/>
                <a:gd name="connsiteY151" fmla="*/ 717633 h 1540443"/>
                <a:gd name="connsiteX152" fmla="*/ 1121745 w 3451898"/>
                <a:gd name="connsiteY152" fmla="*/ 601685 h 1540443"/>
                <a:gd name="connsiteX153" fmla="*/ 1215202 w 3451898"/>
                <a:gd name="connsiteY153" fmla="*/ 463945 h 1540443"/>
                <a:gd name="connsiteX154" fmla="*/ 1262559 w 3451898"/>
                <a:gd name="connsiteY154" fmla="*/ 379149 h 1540443"/>
                <a:gd name="connsiteX155" fmla="*/ 1276528 w 3451898"/>
                <a:gd name="connsiteY155" fmla="*/ 348556 h 1540443"/>
                <a:gd name="connsiteX156" fmla="*/ 1290498 w 3451898"/>
                <a:gd name="connsiteY156" fmla="*/ 319778 h 1540443"/>
                <a:gd name="connsiteX157" fmla="*/ 1307122 w 3451898"/>
                <a:gd name="connsiteY157" fmla="*/ 293655 h 1540443"/>
                <a:gd name="connsiteX158" fmla="*/ 1335760 w 3451898"/>
                <a:gd name="connsiteY158" fmla="*/ 250489 h 1540443"/>
                <a:gd name="connsiteX159" fmla="*/ 1351266 w 3451898"/>
                <a:gd name="connsiteY159" fmla="*/ 198941 h 1540443"/>
                <a:gd name="connsiteX160" fmla="*/ 1357273 w 3451898"/>
                <a:gd name="connsiteY160" fmla="*/ 173376 h 1540443"/>
                <a:gd name="connsiteX161" fmla="*/ 1361743 w 3451898"/>
                <a:gd name="connsiteY161" fmla="*/ 154936 h 1540443"/>
                <a:gd name="connsiteX162" fmla="*/ 1226517 w 3451898"/>
                <a:gd name="connsiteY162" fmla="*/ 94867 h 1540443"/>
                <a:gd name="connsiteX163" fmla="*/ 1092409 w 3451898"/>
                <a:gd name="connsiteY163" fmla="*/ 56450 h 1540443"/>
                <a:gd name="connsiteX164" fmla="*/ 1081652 w 3451898"/>
                <a:gd name="connsiteY164" fmla="*/ 58825 h 1540443"/>
                <a:gd name="connsiteX165" fmla="*/ 952293 w 3451898"/>
                <a:gd name="connsiteY165" fmla="*/ 257334 h 1540443"/>
                <a:gd name="connsiteX166" fmla="*/ 826566 w 3451898"/>
                <a:gd name="connsiteY166" fmla="*/ 430278 h 1540443"/>
                <a:gd name="connsiteX167" fmla="*/ 824634 w 3451898"/>
                <a:gd name="connsiteY167" fmla="*/ 428904 h 1540443"/>
                <a:gd name="connsiteX168" fmla="*/ 824610 w 3451898"/>
                <a:gd name="connsiteY168" fmla="*/ 428601 h 1540443"/>
                <a:gd name="connsiteX169" fmla="*/ 814133 w 3451898"/>
                <a:gd name="connsiteY169" fmla="*/ 329557 h 1540443"/>
                <a:gd name="connsiteX170" fmla="*/ 802678 w 3451898"/>
                <a:gd name="connsiteY170" fmla="*/ 246857 h 1540443"/>
                <a:gd name="connsiteX171" fmla="*/ 800024 w 3451898"/>
                <a:gd name="connsiteY171" fmla="*/ 230652 h 1540443"/>
                <a:gd name="connsiteX172" fmla="*/ 786055 w 3451898"/>
                <a:gd name="connsiteY172" fmla="*/ 215006 h 1540443"/>
                <a:gd name="connsiteX173" fmla="*/ 768593 w 3451898"/>
                <a:gd name="connsiteY173" fmla="*/ 190559 h 1540443"/>
                <a:gd name="connsiteX174" fmla="*/ 767195 w 3451898"/>
                <a:gd name="connsiteY174" fmla="*/ 165274 h 1540443"/>
                <a:gd name="connsiteX175" fmla="*/ 632668 w 3451898"/>
                <a:gd name="connsiteY175" fmla="*/ 117777 h 1540443"/>
                <a:gd name="connsiteX176" fmla="*/ 487384 w 3451898"/>
                <a:gd name="connsiteY176" fmla="*/ 72655 h 1540443"/>
                <a:gd name="connsiteX177" fmla="*/ 481936 w 3451898"/>
                <a:gd name="connsiteY177" fmla="*/ 109116 h 1540443"/>
                <a:gd name="connsiteX178" fmla="*/ 487943 w 3451898"/>
                <a:gd name="connsiteY178" fmla="*/ 192096 h 1540443"/>
                <a:gd name="connsiteX179" fmla="*/ 540329 w 3451898"/>
                <a:gd name="connsiteY179" fmla="*/ 830369 h 1540443"/>
                <a:gd name="connsiteX180" fmla="*/ 543681 w 3451898"/>
                <a:gd name="connsiteY180" fmla="*/ 897283 h 1540443"/>
                <a:gd name="connsiteX181" fmla="*/ 499398 w 3451898"/>
                <a:gd name="connsiteY181" fmla="*/ 986409 h 1540443"/>
                <a:gd name="connsiteX182" fmla="*/ 404963 w 3451898"/>
                <a:gd name="connsiteY182" fmla="*/ 1159633 h 1540443"/>
                <a:gd name="connsiteX183" fmla="*/ 373391 w 3451898"/>
                <a:gd name="connsiteY183" fmla="*/ 1217328 h 1540443"/>
                <a:gd name="connsiteX184" fmla="*/ 242915 w 3451898"/>
                <a:gd name="connsiteY184" fmla="*/ 1223754 h 1540443"/>
                <a:gd name="connsiteX185" fmla="*/ 217770 w 3451898"/>
                <a:gd name="connsiteY185" fmla="*/ 1231576 h 1540443"/>
                <a:gd name="connsiteX186" fmla="*/ 60332 w 3451898"/>
                <a:gd name="connsiteY186" fmla="*/ 1242054 h 1540443"/>
                <a:gd name="connsiteX187" fmla="*/ 60332 w 3451898"/>
                <a:gd name="connsiteY187" fmla="*/ 1238003 h 1540443"/>
                <a:gd name="connsiteX188" fmla="*/ 223637 w 3451898"/>
                <a:gd name="connsiteY188" fmla="*/ 1225290 h 1540443"/>
                <a:gd name="connsiteX189" fmla="*/ 223637 w 3451898"/>
                <a:gd name="connsiteY189" fmla="*/ 1220820 h 1540443"/>
                <a:gd name="connsiteX190" fmla="*/ 113277 w 3451898"/>
                <a:gd name="connsiteY190" fmla="*/ 1227246 h 1540443"/>
                <a:gd name="connsiteX191" fmla="*/ 55023 w 3451898"/>
                <a:gd name="connsiteY191" fmla="*/ 1226408 h 1540443"/>
                <a:gd name="connsiteX192" fmla="*/ 49994 w 3451898"/>
                <a:gd name="connsiteY192" fmla="*/ 1231157 h 1540443"/>
                <a:gd name="connsiteX193" fmla="*/ 43987 w 3451898"/>
                <a:gd name="connsiteY193" fmla="*/ 1254487 h 1540443"/>
                <a:gd name="connsiteX194" fmla="*/ 30018 w 3451898"/>
                <a:gd name="connsiteY194" fmla="*/ 1272228 h 1540443"/>
                <a:gd name="connsiteX195" fmla="*/ 25268 w 3451898"/>
                <a:gd name="connsiteY195" fmla="*/ 1271390 h 1540443"/>
                <a:gd name="connsiteX196" fmla="*/ 10460 w 3451898"/>
                <a:gd name="connsiteY196" fmla="*/ 1287176 h 1540443"/>
                <a:gd name="connsiteX197" fmla="*/ 1100 w 3451898"/>
                <a:gd name="connsiteY197" fmla="*/ 1329085 h 1540443"/>
                <a:gd name="connsiteX198" fmla="*/ 10041 w 3451898"/>
                <a:gd name="connsiteY198" fmla="*/ 1364987 h 1540443"/>
                <a:gd name="connsiteX199" fmla="*/ 1474478 w 3451898"/>
                <a:gd name="connsiteY199" fmla="*/ 963080 h 1540443"/>
                <a:gd name="connsiteX200" fmla="*/ 1511219 w 3451898"/>
                <a:gd name="connsiteY200" fmla="*/ 865293 h 1540443"/>
                <a:gd name="connsiteX201" fmla="*/ 1518483 w 3451898"/>
                <a:gd name="connsiteY201" fmla="*/ 832324 h 1540443"/>
                <a:gd name="connsiteX202" fmla="*/ 1523372 w 3451898"/>
                <a:gd name="connsiteY202" fmla="*/ 821149 h 1540443"/>
                <a:gd name="connsiteX203" fmla="*/ 1530217 w 3451898"/>
                <a:gd name="connsiteY203" fmla="*/ 813605 h 1540443"/>
                <a:gd name="connsiteX204" fmla="*/ 1537342 w 3451898"/>
                <a:gd name="connsiteY204" fmla="*/ 809554 h 1540443"/>
                <a:gd name="connsiteX205" fmla="*/ 1536364 w 3451898"/>
                <a:gd name="connsiteY205" fmla="*/ 789717 h 1540443"/>
                <a:gd name="connsiteX206" fmla="*/ 1533989 w 3451898"/>
                <a:gd name="connsiteY206" fmla="*/ 780776 h 1540443"/>
                <a:gd name="connsiteX207" fmla="*/ 1542231 w 3451898"/>
                <a:gd name="connsiteY207" fmla="*/ 746830 h 1540443"/>
                <a:gd name="connsiteX208" fmla="*/ 1561649 w 3451898"/>
                <a:gd name="connsiteY208" fmla="*/ 718891 h 1540443"/>
                <a:gd name="connsiteX209" fmla="*/ 1571428 w 3451898"/>
                <a:gd name="connsiteY209" fmla="*/ 696679 h 1540443"/>
                <a:gd name="connsiteX210" fmla="*/ 1588890 w 3451898"/>
                <a:gd name="connsiteY210" fmla="*/ 646947 h 1540443"/>
                <a:gd name="connsiteX211" fmla="*/ 1615432 w 3451898"/>
                <a:gd name="connsiteY211" fmla="*/ 600289 h 1540443"/>
                <a:gd name="connsiteX212" fmla="*/ 1634990 w 3451898"/>
                <a:gd name="connsiteY212" fmla="*/ 557681 h 1540443"/>
                <a:gd name="connsiteX213" fmla="*/ 1729006 w 3451898"/>
                <a:gd name="connsiteY213" fmla="*/ 413515 h 1540443"/>
                <a:gd name="connsiteX214" fmla="*/ 1839505 w 3451898"/>
                <a:gd name="connsiteY214" fmla="*/ 308183 h 1540443"/>
                <a:gd name="connsiteX215" fmla="*/ 1876804 w 3451898"/>
                <a:gd name="connsiteY215" fmla="*/ 294214 h 1540443"/>
                <a:gd name="connsiteX216" fmla="*/ 1920948 w 3451898"/>
                <a:gd name="connsiteY216" fmla="*/ 342688 h 1540443"/>
                <a:gd name="connsiteX217" fmla="*/ 1958945 w 3451898"/>
                <a:gd name="connsiteY217" fmla="*/ 485598 h 1540443"/>
                <a:gd name="connsiteX218" fmla="*/ 1883090 w 3451898"/>
                <a:gd name="connsiteY218" fmla="*/ 808157 h 1540443"/>
                <a:gd name="connsiteX219" fmla="*/ 1723976 w 3451898"/>
                <a:gd name="connsiteY219" fmla="*/ 1079727 h 1540443"/>
                <a:gd name="connsiteX220" fmla="*/ 1572266 w 3451898"/>
                <a:gd name="connsiteY220" fmla="*/ 1180727 h 1540443"/>
                <a:gd name="connsiteX221" fmla="*/ 1530357 w 3451898"/>
                <a:gd name="connsiteY221" fmla="*/ 1173882 h 1540443"/>
                <a:gd name="connsiteX222" fmla="*/ 1485654 w 3451898"/>
                <a:gd name="connsiteY222" fmla="*/ 1078330 h 1540443"/>
                <a:gd name="connsiteX223" fmla="*/ 1475736 w 3451898"/>
                <a:gd name="connsiteY223" fmla="*/ 1026363 h 1540443"/>
                <a:gd name="connsiteX224" fmla="*/ 1465817 w 3451898"/>
                <a:gd name="connsiteY224" fmla="*/ 1008761 h 1540443"/>
                <a:gd name="connsiteX225" fmla="*/ 1474478 w 3451898"/>
                <a:gd name="connsiteY225" fmla="*/ 963080 h 154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3451898" h="1540443">
                  <a:moveTo>
                    <a:pt x="10041" y="1364987"/>
                  </a:moveTo>
                  <a:cubicBezTo>
                    <a:pt x="16327" y="1369178"/>
                    <a:pt x="22753" y="1372111"/>
                    <a:pt x="29040" y="1375743"/>
                  </a:cubicBezTo>
                  <a:cubicBezTo>
                    <a:pt x="26525" y="1398653"/>
                    <a:pt x="91903" y="1387897"/>
                    <a:pt x="102520" y="1389713"/>
                  </a:cubicBezTo>
                  <a:cubicBezTo>
                    <a:pt x="116490" y="1391669"/>
                    <a:pt x="158399" y="1396698"/>
                    <a:pt x="172368" y="1398234"/>
                  </a:cubicBezTo>
                  <a:cubicBezTo>
                    <a:pt x="170552" y="1427012"/>
                    <a:pt x="42032" y="1431901"/>
                    <a:pt x="53766" y="1438467"/>
                  </a:cubicBezTo>
                  <a:cubicBezTo>
                    <a:pt x="74537" y="1450174"/>
                    <a:pt x="97828" y="1456691"/>
                    <a:pt x="121659" y="1457466"/>
                  </a:cubicBezTo>
                  <a:cubicBezTo>
                    <a:pt x="172508" y="1458164"/>
                    <a:pt x="268898" y="1452576"/>
                    <a:pt x="320027" y="1451040"/>
                  </a:cubicBezTo>
                  <a:lnTo>
                    <a:pt x="320027" y="1451040"/>
                  </a:lnTo>
                  <a:cubicBezTo>
                    <a:pt x="324337" y="1450165"/>
                    <a:pt x="328540" y="1452951"/>
                    <a:pt x="329414" y="1457260"/>
                  </a:cubicBezTo>
                  <a:cubicBezTo>
                    <a:pt x="329577" y="1458063"/>
                    <a:pt x="329615" y="1458886"/>
                    <a:pt x="329527" y="1459701"/>
                  </a:cubicBezTo>
                  <a:cubicBezTo>
                    <a:pt x="329527" y="1468083"/>
                    <a:pt x="342099" y="1483729"/>
                    <a:pt x="367245" y="1506639"/>
                  </a:cubicBezTo>
                  <a:cubicBezTo>
                    <a:pt x="391971" y="1529549"/>
                    <a:pt x="409154" y="1540725"/>
                    <a:pt x="416977" y="1540306"/>
                  </a:cubicBezTo>
                  <a:cubicBezTo>
                    <a:pt x="428270" y="1539142"/>
                    <a:pt x="438846" y="1534223"/>
                    <a:pt x="447011" y="1526336"/>
                  </a:cubicBezTo>
                  <a:cubicBezTo>
                    <a:pt x="450903" y="1522865"/>
                    <a:pt x="455793" y="1520714"/>
                    <a:pt x="460981" y="1520189"/>
                  </a:cubicBezTo>
                  <a:cubicBezTo>
                    <a:pt x="465137" y="1520176"/>
                    <a:pt x="469227" y="1521234"/>
                    <a:pt x="472855" y="1523263"/>
                  </a:cubicBezTo>
                  <a:cubicBezTo>
                    <a:pt x="475926" y="1525049"/>
                    <a:pt x="479368" y="1526100"/>
                    <a:pt x="482913" y="1526336"/>
                  </a:cubicBezTo>
                  <a:cubicBezTo>
                    <a:pt x="486545" y="1526336"/>
                    <a:pt x="491854" y="1522285"/>
                    <a:pt x="498699" y="1514741"/>
                  </a:cubicBezTo>
                  <a:cubicBezTo>
                    <a:pt x="508897" y="1502029"/>
                    <a:pt x="518955" y="1497978"/>
                    <a:pt x="528873" y="1502308"/>
                  </a:cubicBezTo>
                  <a:cubicBezTo>
                    <a:pt x="537145" y="1507984"/>
                    <a:pt x="548194" y="1507412"/>
                    <a:pt x="555835" y="1500911"/>
                  </a:cubicBezTo>
                  <a:cubicBezTo>
                    <a:pt x="562727" y="1493368"/>
                    <a:pt x="569292" y="1491831"/>
                    <a:pt x="575532" y="1496301"/>
                  </a:cubicBezTo>
                  <a:cubicBezTo>
                    <a:pt x="585616" y="1499595"/>
                    <a:pt x="596561" y="1499048"/>
                    <a:pt x="606265" y="1494765"/>
                  </a:cubicBezTo>
                  <a:cubicBezTo>
                    <a:pt x="623938" y="1487996"/>
                    <a:pt x="637325" y="1473208"/>
                    <a:pt x="642307" y="1454951"/>
                  </a:cubicBezTo>
                  <a:cubicBezTo>
                    <a:pt x="647277" y="1443493"/>
                    <a:pt x="653018" y="1432385"/>
                    <a:pt x="659490" y="1421703"/>
                  </a:cubicBezTo>
                  <a:cubicBezTo>
                    <a:pt x="696090" y="1418351"/>
                    <a:pt x="722912" y="1415836"/>
                    <a:pt x="727662" y="1415138"/>
                  </a:cubicBezTo>
                  <a:cubicBezTo>
                    <a:pt x="785216" y="1408991"/>
                    <a:pt x="833272" y="1421703"/>
                    <a:pt x="890827" y="1415138"/>
                  </a:cubicBezTo>
                  <a:lnTo>
                    <a:pt x="894179" y="1408013"/>
                  </a:lnTo>
                  <a:cubicBezTo>
                    <a:pt x="939441" y="1409410"/>
                    <a:pt x="986519" y="1411506"/>
                    <a:pt x="1034575" y="1413042"/>
                  </a:cubicBezTo>
                  <a:cubicBezTo>
                    <a:pt x="1122304" y="1408944"/>
                    <a:pt x="1209521" y="1404288"/>
                    <a:pt x="1296226" y="1399073"/>
                  </a:cubicBezTo>
                  <a:cubicBezTo>
                    <a:pt x="1293711" y="1396698"/>
                    <a:pt x="1292314" y="1394463"/>
                    <a:pt x="1300836" y="1393205"/>
                  </a:cubicBezTo>
                  <a:cubicBezTo>
                    <a:pt x="1336877" y="1389992"/>
                    <a:pt x="1387308" y="1390691"/>
                    <a:pt x="1439275" y="1389433"/>
                  </a:cubicBezTo>
                  <a:lnTo>
                    <a:pt x="1462045" y="1387478"/>
                  </a:lnTo>
                  <a:cubicBezTo>
                    <a:pt x="1465414" y="1386919"/>
                    <a:pt x="1468318" y="1384793"/>
                    <a:pt x="1469868" y="1381750"/>
                  </a:cubicBezTo>
                  <a:cubicBezTo>
                    <a:pt x="1493338" y="1381750"/>
                    <a:pt x="1514292" y="1381052"/>
                    <a:pt x="1533710" y="1381052"/>
                  </a:cubicBezTo>
                  <a:lnTo>
                    <a:pt x="1537482" y="1381052"/>
                  </a:lnTo>
                  <a:cubicBezTo>
                    <a:pt x="1554653" y="1381942"/>
                    <a:pt x="1571858" y="1381942"/>
                    <a:pt x="1589030" y="1381052"/>
                  </a:cubicBezTo>
                  <a:cubicBezTo>
                    <a:pt x="1617551" y="1379334"/>
                    <a:pt x="1645848" y="1374938"/>
                    <a:pt x="1673546" y="1367920"/>
                  </a:cubicBezTo>
                  <a:cubicBezTo>
                    <a:pt x="1882252" y="1348503"/>
                    <a:pt x="2095289" y="1327827"/>
                    <a:pt x="2322994" y="1306594"/>
                  </a:cubicBezTo>
                  <a:cubicBezTo>
                    <a:pt x="2366021" y="1300307"/>
                    <a:pt x="2409187" y="1294161"/>
                    <a:pt x="2451515" y="1289271"/>
                  </a:cubicBezTo>
                  <a:lnTo>
                    <a:pt x="2457243" y="1293322"/>
                  </a:lnTo>
                  <a:cubicBezTo>
                    <a:pt x="2495322" y="1313159"/>
                    <a:pt x="2535998" y="1327549"/>
                    <a:pt x="2578080" y="1336070"/>
                  </a:cubicBezTo>
                  <a:cubicBezTo>
                    <a:pt x="2621776" y="1347670"/>
                    <a:pt x="2666841" y="1353309"/>
                    <a:pt x="2712049" y="1352833"/>
                  </a:cubicBezTo>
                  <a:cubicBezTo>
                    <a:pt x="2741568" y="1349913"/>
                    <a:pt x="2770694" y="1343872"/>
                    <a:pt x="2798940" y="1334812"/>
                  </a:cubicBezTo>
                  <a:cubicBezTo>
                    <a:pt x="2822810" y="1329309"/>
                    <a:pt x="2845800" y="1320517"/>
                    <a:pt x="2867252" y="1308689"/>
                  </a:cubicBezTo>
                  <a:cubicBezTo>
                    <a:pt x="2886601" y="1295117"/>
                    <a:pt x="2906858" y="1282888"/>
                    <a:pt x="2927880" y="1272089"/>
                  </a:cubicBezTo>
                  <a:cubicBezTo>
                    <a:pt x="2943666" y="1263288"/>
                    <a:pt x="2955819" y="1256582"/>
                    <a:pt x="2965737" y="1251833"/>
                  </a:cubicBezTo>
                  <a:lnTo>
                    <a:pt x="2987949" y="1250715"/>
                  </a:lnTo>
                  <a:lnTo>
                    <a:pt x="2987949" y="1247921"/>
                  </a:lnTo>
                  <a:lnTo>
                    <a:pt x="2973980" y="1247921"/>
                  </a:lnTo>
                  <a:cubicBezTo>
                    <a:pt x="2978107" y="1245654"/>
                    <a:pt x="2982525" y="1243962"/>
                    <a:pt x="2987111" y="1242892"/>
                  </a:cubicBezTo>
                  <a:cubicBezTo>
                    <a:pt x="2989677" y="1242137"/>
                    <a:pt x="2992057" y="1240852"/>
                    <a:pt x="2994096" y="1239120"/>
                  </a:cubicBezTo>
                  <a:cubicBezTo>
                    <a:pt x="3041872" y="1238282"/>
                    <a:pt x="3089508" y="1237304"/>
                    <a:pt x="3137285" y="1236186"/>
                  </a:cubicBezTo>
                  <a:cubicBezTo>
                    <a:pt x="3142007" y="1235060"/>
                    <a:pt x="3146497" y="1233122"/>
                    <a:pt x="3150556" y="1230459"/>
                  </a:cubicBezTo>
                  <a:lnTo>
                    <a:pt x="3156004" y="1235767"/>
                  </a:lnTo>
                  <a:lnTo>
                    <a:pt x="3167319" y="1224732"/>
                  </a:lnTo>
                  <a:cubicBezTo>
                    <a:pt x="3179752" y="1241355"/>
                    <a:pt x="3199310" y="1235488"/>
                    <a:pt x="3216493" y="1233952"/>
                  </a:cubicBezTo>
                  <a:cubicBezTo>
                    <a:pt x="3218570" y="1230102"/>
                    <a:pt x="3222006" y="1227164"/>
                    <a:pt x="3226132" y="1225709"/>
                  </a:cubicBezTo>
                  <a:cubicBezTo>
                    <a:pt x="3232786" y="1224279"/>
                    <a:pt x="3239583" y="1223623"/>
                    <a:pt x="3246388" y="1223754"/>
                  </a:cubicBezTo>
                  <a:cubicBezTo>
                    <a:pt x="3296259" y="1222636"/>
                    <a:pt x="3346270" y="1221798"/>
                    <a:pt x="3396142" y="1220541"/>
                  </a:cubicBezTo>
                  <a:cubicBezTo>
                    <a:pt x="3398489" y="1220197"/>
                    <a:pt x="3400732" y="1219339"/>
                    <a:pt x="3402708" y="1218026"/>
                  </a:cubicBezTo>
                  <a:cubicBezTo>
                    <a:pt x="3398936" y="1208108"/>
                    <a:pt x="3408994" y="1211600"/>
                    <a:pt x="3413185" y="1209784"/>
                  </a:cubicBezTo>
                  <a:lnTo>
                    <a:pt x="3439727" y="1198329"/>
                  </a:lnTo>
                  <a:lnTo>
                    <a:pt x="3425758" y="1193439"/>
                  </a:lnTo>
                  <a:lnTo>
                    <a:pt x="3451741" y="1189109"/>
                  </a:lnTo>
                  <a:lnTo>
                    <a:pt x="3451043" y="1185896"/>
                  </a:lnTo>
                  <a:lnTo>
                    <a:pt x="3423103" y="1184638"/>
                  </a:lnTo>
                  <a:cubicBezTo>
                    <a:pt x="3423172" y="1184082"/>
                    <a:pt x="3423172" y="1183519"/>
                    <a:pt x="3423103" y="1182962"/>
                  </a:cubicBezTo>
                  <a:lnTo>
                    <a:pt x="3444477" y="1181426"/>
                  </a:lnTo>
                  <a:lnTo>
                    <a:pt x="3444477" y="1178073"/>
                  </a:lnTo>
                  <a:lnTo>
                    <a:pt x="3334396" y="1173742"/>
                  </a:lnTo>
                  <a:cubicBezTo>
                    <a:pt x="3334327" y="1172393"/>
                    <a:pt x="3334327" y="1171040"/>
                    <a:pt x="3334396" y="1169691"/>
                  </a:cubicBezTo>
                  <a:lnTo>
                    <a:pt x="3405083" y="1169691"/>
                  </a:lnTo>
                  <a:lnTo>
                    <a:pt x="3405083" y="1166059"/>
                  </a:lnTo>
                  <a:lnTo>
                    <a:pt x="3376026" y="1163125"/>
                  </a:lnTo>
                  <a:lnTo>
                    <a:pt x="3429669" y="1156699"/>
                  </a:lnTo>
                  <a:lnTo>
                    <a:pt x="3429669" y="1152508"/>
                  </a:lnTo>
                  <a:lnTo>
                    <a:pt x="3395863" y="1148457"/>
                  </a:lnTo>
                  <a:cubicBezTo>
                    <a:pt x="3395932" y="1147341"/>
                    <a:pt x="3395932" y="1146221"/>
                    <a:pt x="3395863" y="1145104"/>
                  </a:cubicBezTo>
                  <a:lnTo>
                    <a:pt x="3432323" y="1145105"/>
                  </a:lnTo>
                  <a:cubicBezTo>
                    <a:pt x="3432323" y="1143568"/>
                    <a:pt x="3432323" y="1142171"/>
                    <a:pt x="3432323" y="1140634"/>
                  </a:cubicBezTo>
                  <a:cubicBezTo>
                    <a:pt x="3420170" y="1138958"/>
                    <a:pt x="3408016" y="1136862"/>
                    <a:pt x="3395723" y="1135885"/>
                  </a:cubicBezTo>
                  <a:cubicBezTo>
                    <a:pt x="3383430" y="1134907"/>
                    <a:pt x="3371835" y="1134627"/>
                    <a:pt x="3359961" y="1134068"/>
                  </a:cubicBezTo>
                  <a:cubicBezTo>
                    <a:pt x="3378616" y="1134901"/>
                    <a:pt x="3397310" y="1134154"/>
                    <a:pt x="3415839" y="1131833"/>
                  </a:cubicBezTo>
                  <a:cubicBezTo>
                    <a:pt x="3446852" y="1124010"/>
                    <a:pt x="3339984" y="1119819"/>
                    <a:pt x="3370997" y="1112136"/>
                  </a:cubicBezTo>
                  <a:cubicBezTo>
                    <a:pt x="3284664" y="1113673"/>
                    <a:pt x="3199031" y="1116048"/>
                    <a:pt x="3113816" y="1118702"/>
                  </a:cubicBezTo>
                  <a:cubicBezTo>
                    <a:pt x="3150416" y="1078749"/>
                    <a:pt x="3168856" y="1056118"/>
                    <a:pt x="3168577" y="1051229"/>
                  </a:cubicBezTo>
                  <a:cubicBezTo>
                    <a:pt x="3173746" y="1038748"/>
                    <a:pt x="3181182" y="1027333"/>
                    <a:pt x="3190509" y="1017562"/>
                  </a:cubicBezTo>
                  <a:cubicBezTo>
                    <a:pt x="3216493" y="984873"/>
                    <a:pt x="3247226" y="912696"/>
                    <a:pt x="3282709" y="801032"/>
                  </a:cubicBezTo>
                  <a:cubicBezTo>
                    <a:pt x="3290367" y="773145"/>
                    <a:pt x="3300464" y="745986"/>
                    <a:pt x="3312883" y="719869"/>
                  </a:cubicBezTo>
                  <a:cubicBezTo>
                    <a:pt x="3320248" y="710370"/>
                    <a:pt x="3324142" y="698638"/>
                    <a:pt x="3323919" y="686621"/>
                  </a:cubicBezTo>
                  <a:cubicBezTo>
                    <a:pt x="3326695" y="664579"/>
                    <a:pt x="3332282" y="642983"/>
                    <a:pt x="3340543" y="622360"/>
                  </a:cubicBezTo>
                  <a:cubicBezTo>
                    <a:pt x="3344734" y="610207"/>
                    <a:pt x="3354512" y="571371"/>
                    <a:pt x="3371695" y="505854"/>
                  </a:cubicBezTo>
                  <a:cubicBezTo>
                    <a:pt x="3388878" y="440336"/>
                    <a:pt x="3399634" y="399685"/>
                    <a:pt x="3406200" y="383759"/>
                  </a:cubicBezTo>
                  <a:cubicBezTo>
                    <a:pt x="3407318" y="379987"/>
                    <a:pt x="3409274" y="358893"/>
                    <a:pt x="3412068" y="320057"/>
                  </a:cubicBezTo>
                  <a:cubicBezTo>
                    <a:pt x="3412413" y="297277"/>
                    <a:pt x="3415508" y="274622"/>
                    <a:pt x="3421288" y="252584"/>
                  </a:cubicBezTo>
                  <a:cubicBezTo>
                    <a:pt x="3423662" y="250070"/>
                    <a:pt x="3424500" y="244063"/>
                    <a:pt x="3423942" y="234284"/>
                  </a:cubicBezTo>
                  <a:cubicBezTo>
                    <a:pt x="3424417" y="219802"/>
                    <a:pt x="3420575" y="205506"/>
                    <a:pt x="3412905" y="193213"/>
                  </a:cubicBezTo>
                  <a:cubicBezTo>
                    <a:pt x="3411509" y="189721"/>
                    <a:pt x="3402987" y="189581"/>
                    <a:pt x="3387481" y="193213"/>
                  </a:cubicBezTo>
                  <a:lnTo>
                    <a:pt x="3378401" y="193213"/>
                  </a:lnTo>
                  <a:cubicBezTo>
                    <a:pt x="3364877" y="194162"/>
                    <a:pt x="3351408" y="190734"/>
                    <a:pt x="3339984" y="183435"/>
                  </a:cubicBezTo>
                  <a:cubicBezTo>
                    <a:pt x="3329449" y="177462"/>
                    <a:pt x="3322742" y="166477"/>
                    <a:pt x="3322243" y="154378"/>
                  </a:cubicBezTo>
                  <a:cubicBezTo>
                    <a:pt x="3321544" y="142364"/>
                    <a:pt x="3303244" y="127696"/>
                    <a:pt x="3267482" y="110094"/>
                  </a:cubicBezTo>
                  <a:cubicBezTo>
                    <a:pt x="3238844" y="96124"/>
                    <a:pt x="3219286" y="89000"/>
                    <a:pt x="3208390" y="89558"/>
                  </a:cubicBezTo>
                  <a:cubicBezTo>
                    <a:pt x="3201703" y="90520"/>
                    <a:pt x="3195112" y="92063"/>
                    <a:pt x="3188693" y="94168"/>
                  </a:cubicBezTo>
                  <a:cubicBezTo>
                    <a:pt x="3175804" y="100381"/>
                    <a:pt x="3161882" y="104169"/>
                    <a:pt x="3147622" y="105344"/>
                  </a:cubicBezTo>
                  <a:cubicBezTo>
                    <a:pt x="3124898" y="106462"/>
                    <a:pt x="3096959" y="170675"/>
                    <a:pt x="3063804" y="297986"/>
                  </a:cubicBezTo>
                  <a:cubicBezTo>
                    <a:pt x="2993398" y="576819"/>
                    <a:pt x="2938171" y="760660"/>
                    <a:pt x="2898124" y="849507"/>
                  </a:cubicBezTo>
                  <a:cubicBezTo>
                    <a:pt x="2857985" y="941055"/>
                    <a:pt x="2827671" y="998423"/>
                    <a:pt x="2807182" y="1021613"/>
                  </a:cubicBezTo>
                  <a:cubicBezTo>
                    <a:pt x="2784281" y="1046135"/>
                    <a:pt x="2752167" y="1059963"/>
                    <a:pt x="2718615" y="1059750"/>
                  </a:cubicBezTo>
                  <a:lnTo>
                    <a:pt x="2707858" y="1059750"/>
                  </a:lnTo>
                  <a:cubicBezTo>
                    <a:pt x="2670605" y="1060588"/>
                    <a:pt x="2646857" y="1057003"/>
                    <a:pt x="2636613" y="1048993"/>
                  </a:cubicBezTo>
                  <a:cubicBezTo>
                    <a:pt x="2626596" y="1040181"/>
                    <a:pt x="2618389" y="1029506"/>
                    <a:pt x="2612445" y="1017562"/>
                  </a:cubicBezTo>
                  <a:cubicBezTo>
                    <a:pt x="2605575" y="1007392"/>
                    <a:pt x="2600823" y="995942"/>
                    <a:pt x="2598476" y="983895"/>
                  </a:cubicBezTo>
                  <a:cubicBezTo>
                    <a:pt x="2599421" y="982179"/>
                    <a:pt x="2599947" y="980265"/>
                    <a:pt x="2600012" y="978307"/>
                  </a:cubicBezTo>
                  <a:cubicBezTo>
                    <a:pt x="2602108" y="972160"/>
                    <a:pt x="2600711" y="968109"/>
                    <a:pt x="2595821" y="965874"/>
                  </a:cubicBezTo>
                  <a:cubicBezTo>
                    <a:pt x="2590932" y="963639"/>
                    <a:pt x="2589814" y="954698"/>
                    <a:pt x="2588976" y="939052"/>
                  </a:cubicBezTo>
                  <a:cubicBezTo>
                    <a:pt x="2588162" y="929431"/>
                    <a:pt x="2588162" y="919757"/>
                    <a:pt x="2588976" y="910135"/>
                  </a:cubicBezTo>
                  <a:cubicBezTo>
                    <a:pt x="2592329" y="810951"/>
                    <a:pt x="2597405" y="756981"/>
                    <a:pt x="2604203" y="748227"/>
                  </a:cubicBezTo>
                  <a:cubicBezTo>
                    <a:pt x="2607106" y="737439"/>
                    <a:pt x="2608977" y="726400"/>
                    <a:pt x="2609791" y="715259"/>
                  </a:cubicBezTo>
                  <a:cubicBezTo>
                    <a:pt x="2616690" y="663241"/>
                    <a:pt x="2630454" y="612368"/>
                    <a:pt x="2650722" y="563967"/>
                  </a:cubicBezTo>
                  <a:cubicBezTo>
                    <a:pt x="2655008" y="550971"/>
                    <a:pt x="2657362" y="537415"/>
                    <a:pt x="2657707" y="523735"/>
                  </a:cubicBezTo>
                  <a:cubicBezTo>
                    <a:pt x="2659383" y="483875"/>
                    <a:pt x="2678848" y="403829"/>
                    <a:pt x="2716100" y="283597"/>
                  </a:cubicBezTo>
                  <a:cubicBezTo>
                    <a:pt x="2740547" y="195448"/>
                    <a:pt x="2752421" y="141246"/>
                    <a:pt x="2751303" y="120711"/>
                  </a:cubicBezTo>
                  <a:cubicBezTo>
                    <a:pt x="2751303" y="114704"/>
                    <a:pt x="2743480" y="109116"/>
                    <a:pt x="2728673" y="103668"/>
                  </a:cubicBezTo>
                  <a:cubicBezTo>
                    <a:pt x="2699243" y="91933"/>
                    <a:pt x="2651886" y="74751"/>
                    <a:pt x="2586601" y="52120"/>
                  </a:cubicBezTo>
                  <a:cubicBezTo>
                    <a:pt x="2552354" y="38930"/>
                    <a:pt x="2517371" y="27735"/>
                    <a:pt x="2481829" y="18593"/>
                  </a:cubicBezTo>
                  <a:cubicBezTo>
                    <a:pt x="2471169" y="20940"/>
                    <a:pt x="2461789" y="27227"/>
                    <a:pt x="2455566" y="36194"/>
                  </a:cubicBezTo>
                  <a:cubicBezTo>
                    <a:pt x="2436009" y="57708"/>
                    <a:pt x="2397220" y="197404"/>
                    <a:pt x="2339199" y="455284"/>
                  </a:cubicBezTo>
                  <a:cubicBezTo>
                    <a:pt x="2310206" y="577277"/>
                    <a:pt x="2289899" y="701172"/>
                    <a:pt x="2278431" y="826038"/>
                  </a:cubicBezTo>
                  <a:cubicBezTo>
                    <a:pt x="2275202" y="862174"/>
                    <a:pt x="2274595" y="898497"/>
                    <a:pt x="2276615" y="934722"/>
                  </a:cubicBezTo>
                  <a:cubicBezTo>
                    <a:pt x="2278581" y="1008985"/>
                    <a:pt x="2295595" y="1082077"/>
                    <a:pt x="2326626" y="1149575"/>
                  </a:cubicBezTo>
                  <a:cubicBezTo>
                    <a:pt x="2254683" y="1152508"/>
                    <a:pt x="2182320" y="1155442"/>
                    <a:pt x="2109259" y="1157957"/>
                  </a:cubicBezTo>
                  <a:cubicBezTo>
                    <a:pt x="2086768" y="1160471"/>
                    <a:pt x="2043741" y="1163544"/>
                    <a:pt x="1986466" y="1167037"/>
                  </a:cubicBezTo>
                  <a:cubicBezTo>
                    <a:pt x="2056314" y="1070507"/>
                    <a:pt x="2092495" y="1018819"/>
                    <a:pt x="2092216" y="1013371"/>
                  </a:cubicBezTo>
                  <a:cubicBezTo>
                    <a:pt x="2092216" y="1012114"/>
                    <a:pt x="2103392" y="984454"/>
                    <a:pt x="2126023" y="929553"/>
                  </a:cubicBezTo>
                  <a:cubicBezTo>
                    <a:pt x="2160398" y="853677"/>
                    <a:pt x="2188433" y="775085"/>
                    <a:pt x="2209841" y="694583"/>
                  </a:cubicBezTo>
                  <a:cubicBezTo>
                    <a:pt x="2225326" y="629383"/>
                    <a:pt x="2231348" y="562293"/>
                    <a:pt x="2227722" y="495376"/>
                  </a:cubicBezTo>
                  <a:cubicBezTo>
                    <a:pt x="2223065" y="404946"/>
                    <a:pt x="2209747" y="332584"/>
                    <a:pt x="2187768" y="278288"/>
                  </a:cubicBezTo>
                  <a:cubicBezTo>
                    <a:pt x="2162522" y="219374"/>
                    <a:pt x="2125269" y="166372"/>
                    <a:pt x="2078386" y="122667"/>
                  </a:cubicBezTo>
                  <a:cubicBezTo>
                    <a:pt x="2018055" y="62625"/>
                    <a:pt x="1940873" y="22377"/>
                    <a:pt x="1857107" y="7277"/>
                  </a:cubicBezTo>
                  <a:cubicBezTo>
                    <a:pt x="1834111" y="2603"/>
                    <a:pt x="1810723" y="124"/>
                    <a:pt x="1787259" y="-127"/>
                  </a:cubicBezTo>
                  <a:cubicBezTo>
                    <a:pt x="1767120" y="2408"/>
                    <a:pt x="1747310" y="7091"/>
                    <a:pt x="1728167" y="13843"/>
                  </a:cubicBezTo>
                  <a:cubicBezTo>
                    <a:pt x="1648540" y="39640"/>
                    <a:pt x="1564722" y="103668"/>
                    <a:pt x="1476714" y="205925"/>
                  </a:cubicBezTo>
                  <a:cubicBezTo>
                    <a:pt x="1343350" y="361175"/>
                    <a:pt x="1252640" y="547437"/>
                    <a:pt x="1204585" y="764711"/>
                  </a:cubicBezTo>
                  <a:cubicBezTo>
                    <a:pt x="1190013" y="838264"/>
                    <a:pt x="1185315" y="913431"/>
                    <a:pt x="1190615" y="988225"/>
                  </a:cubicBezTo>
                  <a:cubicBezTo>
                    <a:pt x="1191446" y="1022118"/>
                    <a:pt x="1195563" y="1055849"/>
                    <a:pt x="1202909" y="1088947"/>
                  </a:cubicBezTo>
                  <a:cubicBezTo>
                    <a:pt x="1212195" y="1127974"/>
                    <a:pt x="1226715" y="1165567"/>
                    <a:pt x="1246075" y="1200704"/>
                  </a:cubicBezTo>
                  <a:cubicBezTo>
                    <a:pt x="1051199" y="1208247"/>
                    <a:pt x="871828" y="1214673"/>
                    <a:pt x="766497" y="1216909"/>
                  </a:cubicBezTo>
                  <a:cubicBezTo>
                    <a:pt x="780467" y="1187991"/>
                    <a:pt x="797091" y="1154324"/>
                    <a:pt x="816788" y="1115210"/>
                  </a:cubicBezTo>
                  <a:cubicBezTo>
                    <a:pt x="840585" y="1065914"/>
                    <a:pt x="867170" y="1018013"/>
                    <a:pt x="896415" y="971741"/>
                  </a:cubicBezTo>
                  <a:cubicBezTo>
                    <a:pt x="912278" y="949124"/>
                    <a:pt x="926516" y="925409"/>
                    <a:pt x="939022" y="900775"/>
                  </a:cubicBezTo>
                  <a:cubicBezTo>
                    <a:pt x="950687" y="877230"/>
                    <a:pt x="964383" y="854747"/>
                    <a:pt x="979953" y="833582"/>
                  </a:cubicBezTo>
                  <a:cubicBezTo>
                    <a:pt x="1005859" y="796160"/>
                    <a:pt x="1029870" y="757462"/>
                    <a:pt x="1051897" y="717633"/>
                  </a:cubicBezTo>
                  <a:cubicBezTo>
                    <a:pt x="1089615" y="652908"/>
                    <a:pt x="1112898" y="614258"/>
                    <a:pt x="1121745" y="601685"/>
                  </a:cubicBezTo>
                  <a:cubicBezTo>
                    <a:pt x="1152199" y="560335"/>
                    <a:pt x="1183351" y="514422"/>
                    <a:pt x="1215202" y="463945"/>
                  </a:cubicBezTo>
                  <a:cubicBezTo>
                    <a:pt x="1247053" y="413468"/>
                    <a:pt x="1262838" y="385203"/>
                    <a:pt x="1262559" y="379149"/>
                  </a:cubicBezTo>
                  <a:cubicBezTo>
                    <a:pt x="1264925" y="368054"/>
                    <a:pt x="1269693" y="357611"/>
                    <a:pt x="1276528" y="348556"/>
                  </a:cubicBezTo>
                  <a:cubicBezTo>
                    <a:pt x="1282904" y="339897"/>
                    <a:pt x="1287639" y="330143"/>
                    <a:pt x="1290498" y="319778"/>
                  </a:cubicBezTo>
                  <a:cubicBezTo>
                    <a:pt x="1291446" y="308880"/>
                    <a:pt x="1297651" y="299129"/>
                    <a:pt x="1307122" y="293655"/>
                  </a:cubicBezTo>
                  <a:cubicBezTo>
                    <a:pt x="1318964" y="280929"/>
                    <a:pt x="1328638" y="266346"/>
                    <a:pt x="1335760" y="250489"/>
                  </a:cubicBezTo>
                  <a:cubicBezTo>
                    <a:pt x="1344537" y="234605"/>
                    <a:pt x="1349823" y="217031"/>
                    <a:pt x="1351266" y="198941"/>
                  </a:cubicBezTo>
                  <a:cubicBezTo>
                    <a:pt x="1352525" y="190262"/>
                    <a:pt x="1354535" y="181708"/>
                    <a:pt x="1357273" y="173376"/>
                  </a:cubicBezTo>
                  <a:cubicBezTo>
                    <a:pt x="1360765" y="170722"/>
                    <a:pt x="1362162" y="164715"/>
                    <a:pt x="1361743" y="154936"/>
                  </a:cubicBezTo>
                  <a:cubicBezTo>
                    <a:pt x="1361324" y="145158"/>
                    <a:pt x="1316063" y="124203"/>
                    <a:pt x="1226517" y="94867"/>
                  </a:cubicBezTo>
                  <a:cubicBezTo>
                    <a:pt x="1150243" y="68604"/>
                    <a:pt x="1105540" y="55799"/>
                    <a:pt x="1092409" y="56450"/>
                  </a:cubicBezTo>
                  <a:cubicBezTo>
                    <a:pt x="1086262" y="56450"/>
                    <a:pt x="1082770" y="57568"/>
                    <a:pt x="1081652" y="58825"/>
                  </a:cubicBezTo>
                  <a:cubicBezTo>
                    <a:pt x="1074760" y="66369"/>
                    <a:pt x="1031641" y="132538"/>
                    <a:pt x="952293" y="257334"/>
                  </a:cubicBezTo>
                  <a:cubicBezTo>
                    <a:pt x="879651" y="372071"/>
                    <a:pt x="837742" y="429719"/>
                    <a:pt x="826566" y="430278"/>
                  </a:cubicBezTo>
                  <a:cubicBezTo>
                    <a:pt x="825654" y="430432"/>
                    <a:pt x="824788" y="429817"/>
                    <a:pt x="824634" y="428904"/>
                  </a:cubicBezTo>
                  <a:cubicBezTo>
                    <a:pt x="824617" y="428804"/>
                    <a:pt x="824609" y="428703"/>
                    <a:pt x="824610" y="428601"/>
                  </a:cubicBezTo>
                  <a:cubicBezTo>
                    <a:pt x="818101" y="395976"/>
                    <a:pt x="814594" y="362822"/>
                    <a:pt x="814133" y="329557"/>
                  </a:cubicBezTo>
                  <a:cubicBezTo>
                    <a:pt x="811340" y="273678"/>
                    <a:pt x="807521" y="246112"/>
                    <a:pt x="802678" y="246857"/>
                  </a:cubicBezTo>
                  <a:cubicBezTo>
                    <a:pt x="799186" y="246857"/>
                    <a:pt x="798208" y="241548"/>
                    <a:pt x="800024" y="230652"/>
                  </a:cubicBezTo>
                  <a:cubicBezTo>
                    <a:pt x="801840" y="219755"/>
                    <a:pt x="798627" y="214447"/>
                    <a:pt x="786055" y="215006"/>
                  </a:cubicBezTo>
                  <a:cubicBezTo>
                    <a:pt x="773482" y="215565"/>
                    <a:pt x="769431" y="207462"/>
                    <a:pt x="768593" y="190559"/>
                  </a:cubicBezTo>
                  <a:lnTo>
                    <a:pt x="767195" y="165274"/>
                  </a:lnTo>
                  <a:lnTo>
                    <a:pt x="632668" y="117777"/>
                  </a:lnTo>
                  <a:cubicBezTo>
                    <a:pt x="541772" y="87417"/>
                    <a:pt x="493344" y="72376"/>
                    <a:pt x="487384" y="72655"/>
                  </a:cubicBezTo>
                  <a:cubicBezTo>
                    <a:pt x="481423" y="72935"/>
                    <a:pt x="479607" y="85088"/>
                    <a:pt x="481936" y="109116"/>
                  </a:cubicBezTo>
                  <a:cubicBezTo>
                    <a:pt x="483519" y="139290"/>
                    <a:pt x="485521" y="166950"/>
                    <a:pt x="487943" y="192096"/>
                  </a:cubicBezTo>
                  <a:cubicBezTo>
                    <a:pt x="515882" y="474376"/>
                    <a:pt x="533344" y="687133"/>
                    <a:pt x="540329" y="830369"/>
                  </a:cubicBezTo>
                  <a:lnTo>
                    <a:pt x="543681" y="897283"/>
                  </a:lnTo>
                  <a:lnTo>
                    <a:pt x="499398" y="986409"/>
                  </a:lnTo>
                  <a:cubicBezTo>
                    <a:pt x="474066" y="1036048"/>
                    <a:pt x="442588" y="1093789"/>
                    <a:pt x="404963" y="1159633"/>
                  </a:cubicBezTo>
                  <a:cubicBezTo>
                    <a:pt x="392111" y="1182124"/>
                    <a:pt x="381773" y="1201542"/>
                    <a:pt x="373391" y="1217328"/>
                  </a:cubicBezTo>
                  <a:cubicBezTo>
                    <a:pt x="324218" y="1217328"/>
                    <a:pt x="279096" y="1219563"/>
                    <a:pt x="242915" y="1223754"/>
                  </a:cubicBezTo>
                  <a:cubicBezTo>
                    <a:pt x="234173" y="1225020"/>
                    <a:pt x="225687" y="1227660"/>
                    <a:pt x="217770" y="1231576"/>
                  </a:cubicBezTo>
                  <a:cubicBezTo>
                    <a:pt x="164825" y="1235488"/>
                    <a:pt x="112439" y="1240377"/>
                    <a:pt x="60332" y="1242054"/>
                  </a:cubicBezTo>
                  <a:cubicBezTo>
                    <a:pt x="60332" y="1240657"/>
                    <a:pt x="60332" y="1239260"/>
                    <a:pt x="60332" y="1238003"/>
                  </a:cubicBezTo>
                  <a:lnTo>
                    <a:pt x="223637" y="1225290"/>
                  </a:lnTo>
                  <a:cubicBezTo>
                    <a:pt x="223637" y="1223754"/>
                    <a:pt x="223637" y="1222357"/>
                    <a:pt x="223637" y="1220820"/>
                  </a:cubicBezTo>
                  <a:cubicBezTo>
                    <a:pt x="186897" y="1223055"/>
                    <a:pt x="150157" y="1225849"/>
                    <a:pt x="113277" y="1227246"/>
                  </a:cubicBezTo>
                  <a:cubicBezTo>
                    <a:pt x="93859" y="1228084"/>
                    <a:pt x="74441" y="1226547"/>
                    <a:pt x="55023" y="1226408"/>
                  </a:cubicBezTo>
                  <a:cubicBezTo>
                    <a:pt x="52581" y="1226908"/>
                    <a:pt x="50633" y="1228748"/>
                    <a:pt x="49994" y="1231157"/>
                  </a:cubicBezTo>
                  <a:cubicBezTo>
                    <a:pt x="47288" y="1238735"/>
                    <a:pt x="45277" y="1246544"/>
                    <a:pt x="43987" y="1254487"/>
                  </a:cubicBezTo>
                  <a:cubicBezTo>
                    <a:pt x="41892" y="1270692"/>
                    <a:pt x="37142" y="1275302"/>
                    <a:pt x="30018" y="1272228"/>
                  </a:cubicBezTo>
                  <a:cubicBezTo>
                    <a:pt x="28481" y="1271530"/>
                    <a:pt x="26805" y="1272228"/>
                    <a:pt x="25268" y="1271390"/>
                  </a:cubicBezTo>
                  <a:cubicBezTo>
                    <a:pt x="17864" y="1266501"/>
                    <a:pt x="13394" y="1275022"/>
                    <a:pt x="10460" y="1287176"/>
                  </a:cubicBezTo>
                  <a:cubicBezTo>
                    <a:pt x="7527" y="1299329"/>
                    <a:pt x="3894" y="1315115"/>
                    <a:pt x="1100" y="1329085"/>
                  </a:cubicBezTo>
                  <a:cubicBezTo>
                    <a:pt x="-1693" y="1351157"/>
                    <a:pt x="-297" y="1358002"/>
                    <a:pt x="10041" y="1364987"/>
                  </a:cubicBezTo>
                  <a:close/>
                  <a:moveTo>
                    <a:pt x="1474478" y="963080"/>
                  </a:moveTo>
                  <a:cubicBezTo>
                    <a:pt x="1500322" y="901334"/>
                    <a:pt x="1512476" y="868785"/>
                    <a:pt x="1511219" y="865293"/>
                  </a:cubicBezTo>
                  <a:cubicBezTo>
                    <a:pt x="1511890" y="853989"/>
                    <a:pt x="1514341" y="842863"/>
                    <a:pt x="1518483" y="832324"/>
                  </a:cubicBezTo>
                  <a:cubicBezTo>
                    <a:pt x="1519637" y="828409"/>
                    <a:pt x="1521279" y="824654"/>
                    <a:pt x="1523372" y="821149"/>
                  </a:cubicBezTo>
                  <a:cubicBezTo>
                    <a:pt x="1527703" y="811230"/>
                    <a:pt x="1530078" y="808716"/>
                    <a:pt x="1530217" y="813605"/>
                  </a:cubicBezTo>
                  <a:cubicBezTo>
                    <a:pt x="1530217" y="815980"/>
                    <a:pt x="1532732" y="814583"/>
                    <a:pt x="1537342" y="809554"/>
                  </a:cubicBezTo>
                  <a:cubicBezTo>
                    <a:pt x="1541672" y="800893"/>
                    <a:pt x="1541393" y="794327"/>
                    <a:pt x="1536364" y="789717"/>
                  </a:cubicBezTo>
                  <a:cubicBezTo>
                    <a:pt x="1534967" y="788599"/>
                    <a:pt x="1534268" y="785666"/>
                    <a:pt x="1533989" y="780776"/>
                  </a:cubicBezTo>
                  <a:cubicBezTo>
                    <a:pt x="1534022" y="768969"/>
                    <a:pt x="1536846" y="757337"/>
                    <a:pt x="1542231" y="746830"/>
                  </a:cubicBezTo>
                  <a:cubicBezTo>
                    <a:pt x="1546302" y="736059"/>
                    <a:pt x="1552972" y="726461"/>
                    <a:pt x="1561649" y="718891"/>
                  </a:cubicBezTo>
                  <a:cubicBezTo>
                    <a:pt x="1568660" y="713779"/>
                    <a:pt x="1572392" y="705302"/>
                    <a:pt x="1571428" y="696679"/>
                  </a:cubicBezTo>
                  <a:cubicBezTo>
                    <a:pt x="1574392" y="679233"/>
                    <a:pt x="1580296" y="662417"/>
                    <a:pt x="1588890" y="646947"/>
                  </a:cubicBezTo>
                  <a:cubicBezTo>
                    <a:pt x="1595274" y="630116"/>
                    <a:pt x="1604228" y="614377"/>
                    <a:pt x="1615432" y="600289"/>
                  </a:cubicBezTo>
                  <a:cubicBezTo>
                    <a:pt x="1623692" y="586952"/>
                    <a:pt x="1630262" y="572639"/>
                    <a:pt x="1634990" y="557681"/>
                  </a:cubicBezTo>
                  <a:cubicBezTo>
                    <a:pt x="1659271" y="505376"/>
                    <a:pt x="1690932" y="456826"/>
                    <a:pt x="1729006" y="413515"/>
                  </a:cubicBezTo>
                  <a:cubicBezTo>
                    <a:pt x="1775571" y="356798"/>
                    <a:pt x="1812404" y="321687"/>
                    <a:pt x="1839505" y="308183"/>
                  </a:cubicBezTo>
                  <a:cubicBezTo>
                    <a:pt x="1851331" y="302044"/>
                    <a:pt x="1863854" y="297353"/>
                    <a:pt x="1876804" y="294214"/>
                  </a:cubicBezTo>
                  <a:cubicBezTo>
                    <a:pt x="1888818" y="294214"/>
                    <a:pt x="1903626" y="309860"/>
                    <a:pt x="1920948" y="342688"/>
                  </a:cubicBezTo>
                  <a:cubicBezTo>
                    <a:pt x="1943927" y="386967"/>
                    <a:pt x="1956899" y="435753"/>
                    <a:pt x="1958945" y="485598"/>
                  </a:cubicBezTo>
                  <a:cubicBezTo>
                    <a:pt x="1963509" y="575842"/>
                    <a:pt x="1938224" y="683361"/>
                    <a:pt x="1883090" y="808157"/>
                  </a:cubicBezTo>
                  <a:cubicBezTo>
                    <a:pt x="1830937" y="924291"/>
                    <a:pt x="1777899" y="1014814"/>
                    <a:pt x="1723976" y="1079727"/>
                  </a:cubicBezTo>
                  <a:cubicBezTo>
                    <a:pt x="1670053" y="1144639"/>
                    <a:pt x="1619483" y="1178306"/>
                    <a:pt x="1572266" y="1180727"/>
                  </a:cubicBezTo>
                  <a:cubicBezTo>
                    <a:pt x="1557980" y="1181260"/>
                    <a:pt x="1543731" y="1178933"/>
                    <a:pt x="1530357" y="1173882"/>
                  </a:cubicBezTo>
                  <a:cubicBezTo>
                    <a:pt x="1503256" y="1163125"/>
                    <a:pt x="1488448" y="1131973"/>
                    <a:pt x="1485654" y="1078330"/>
                  </a:cubicBezTo>
                  <a:cubicBezTo>
                    <a:pt x="1483838" y="1043406"/>
                    <a:pt x="1480625" y="1026083"/>
                    <a:pt x="1475736" y="1026363"/>
                  </a:cubicBezTo>
                  <a:cubicBezTo>
                    <a:pt x="1470846" y="1026642"/>
                    <a:pt x="1466376" y="1020775"/>
                    <a:pt x="1465817" y="1008761"/>
                  </a:cubicBezTo>
                  <a:cubicBezTo>
                    <a:pt x="1465076" y="993065"/>
                    <a:pt x="1468043" y="977415"/>
                    <a:pt x="1474478" y="963080"/>
                  </a:cubicBezTo>
                  <a:close/>
                </a:path>
              </a:pathLst>
            </a:custGeom>
            <a:grpFill/>
            <a:ln w="13953" cap="flat">
              <a:noFill/>
              <a:prstDash val="solid"/>
              <a:miter/>
            </a:ln>
          </p:spPr>
          <p:txBody>
            <a:bodyPr rtlCol="0" anchor="ctr"/>
            <a:lstStyle/>
            <a:p>
              <a:endParaRPr lang="en-GB"/>
            </a:p>
          </p:txBody>
        </p:sp>
      </p:grpSp>
      <p:sp>
        <p:nvSpPr>
          <p:cNvPr id="33" name="TextBox 32">
            <a:extLst>
              <a:ext uri="{FF2B5EF4-FFF2-40B4-BE49-F238E27FC236}">
                <a16:creationId xmlns:a16="http://schemas.microsoft.com/office/drawing/2014/main" id="{10A59B53-99CC-42B2-8AA7-9DAC80894307}"/>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Format Background &gt; Picture or texture fill &gt; Insert… to change photo (A4 proportions: 297x210mm)</a:t>
            </a:r>
          </a:p>
        </p:txBody>
      </p:sp>
    </p:spTree>
    <p:extLst>
      <p:ext uri="{BB962C8B-B14F-4D97-AF65-F5344CB8AC3E}">
        <p14:creationId xmlns:p14="http://schemas.microsoft.com/office/powerpoint/2010/main" val="7196825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 Wordmark (green)">
    <p:bg>
      <p:bgPr>
        <a:solidFill>
          <a:schemeClr val="bg1"/>
        </a:solidFill>
        <a:effectLst/>
      </p:bgPr>
    </p:bg>
    <p:spTree>
      <p:nvGrpSpPr>
        <p:cNvPr id="1" name=""/>
        <p:cNvGrpSpPr/>
        <p:nvPr/>
      </p:nvGrpSpPr>
      <p:grpSpPr>
        <a:xfrm>
          <a:off x="0" y="0"/>
          <a:ext cx="0" cy="0"/>
          <a:chOff x="0" y="0"/>
          <a:chExt cx="0" cy="0"/>
        </a:xfrm>
      </p:grpSpPr>
      <p:pic>
        <p:nvPicPr>
          <p:cNvPr id="45" name="Picture 44" descr="A green background with black letters and a crown&#10;&#10;Description automatically generated">
            <a:extLst>
              <a:ext uri="{FF2B5EF4-FFF2-40B4-BE49-F238E27FC236}">
                <a16:creationId xmlns:a16="http://schemas.microsoft.com/office/drawing/2014/main" id="{006CC1D3-6E0C-5D05-7315-A5E625C25E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837" y="6142550"/>
            <a:ext cx="949765" cy="954288"/>
          </a:xfrm>
          <a:prstGeom prst="rect">
            <a:avLst/>
          </a:prstGeom>
        </p:spPr>
      </p:pic>
      <p:grpSp>
        <p:nvGrpSpPr>
          <p:cNvPr id="32" name="Group 31">
            <a:extLst>
              <a:ext uri="{FF2B5EF4-FFF2-40B4-BE49-F238E27FC236}">
                <a16:creationId xmlns:a16="http://schemas.microsoft.com/office/drawing/2014/main" id="{AAD8F76C-5DF6-4C1C-9E8B-5A6EBC625671}"/>
              </a:ext>
            </a:extLst>
          </p:cNvPr>
          <p:cNvGrpSpPr/>
          <p:nvPr userDrawn="1"/>
        </p:nvGrpSpPr>
        <p:grpSpPr>
          <a:xfrm>
            <a:off x="2244695" y="2596722"/>
            <a:ext cx="6202421" cy="4022972"/>
            <a:chOff x="293608" y="1754806"/>
            <a:chExt cx="7367334" cy="4778550"/>
          </a:xfrm>
          <a:solidFill>
            <a:schemeClr val="accent3"/>
          </a:solidFill>
        </p:grpSpPr>
        <p:sp>
          <p:nvSpPr>
            <p:cNvPr id="16" name="Graphic 14">
              <a:extLst>
                <a:ext uri="{FF2B5EF4-FFF2-40B4-BE49-F238E27FC236}">
                  <a16:creationId xmlns:a16="http://schemas.microsoft.com/office/drawing/2014/main" id="{7182D69A-4792-4DBA-AD53-E9947A5A0649}"/>
                </a:ext>
              </a:extLst>
            </p:cNvPr>
            <p:cNvSpPr/>
            <p:nvPr/>
          </p:nvSpPr>
          <p:spPr>
            <a:xfrm>
              <a:off x="4687815" y="1837483"/>
              <a:ext cx="765082" cy="1163565"/>
            </a:xfrm>
            <a:custGeom>
              <a:avLst/>
              <a:gdLst>
                <a:gd name="connsiteX0" fmla="*/ 46796 w 765082"/>
                <a:gd name="connsiteY0" fmla="*/ 260710 h 1163565"/>
                <a:gd name="connsiteX1" fmla="*/ 50987 w 765082"/>
                <a:gd name="connsiteY1" fmla="*/ 269371 h 1163565"/>
                <a:gd name="connsiteX2" fmla="*/ 54340 w 765082"/>
                <a:gd name="connsiteY2" fmla="*/ 278032 h 1163565"/>
                <a:gd name="connsiteX3" fmla="*/ 89823 w 765082"/>
                <a:gd name="connsiteY3" fmla="*/ 350115 h 1163565"/>
                <a:gd name="connsiteX4" fmla="*/ 123909 w 765082"/>
                <a:gd name="connsiteY4" fmla="*/ 364085 h 1163565"/>
                <a:gd name="connsiteX5" fmla="*/ 188309 w 765082"/>
                <a:gd name="connsiteY5" fmla="*/ 351792 h 1163565"/>
                <a:gd name="connsiteX6" fmla="*/ 239717 w 765082"/>
                <a:gd name="connsiteY6" fmla="*/ 344807 h 1163565"/>
                <a:gd name="connsiteX7" fmla="*/ 250334 w 765082"/>
                <a:gd name="connsiteY7" fmla="*/ 348718 h 1163565"/>
                <a:gd name="connsiteX8" fmla="*/ 164141 w 765082"/>
                <a:gd name="connsiteY8" fmla="*/ 719892 h 1163565"/>
                <a:gd name="connsiteX9" fmla="*/ 77669 w 765082"/>
                <a:gd name="connsiteY9" fmla="*/ 1111880 h 1163565"/>
                <a:gd name="connsiteX10" fmla="*/ 84514 w 765082"/>
                <a:gd name="connsiteY10" fmla="*/ 1130739 h 1163565"/>
                <a:gd name="connsiteX11" fmla="*/ 169729 w 765082"/>
                <a:gd name="connsiteY11" fmla="*/ 1148620 h 1163565"/>
                <a:gd name="connsiteX12" fmla="*/ 256201 w 765082"/>
                <a:gd name="connsiteY12" fmla="*/ 1163428 h 1163565"/>
                <a:gd name="connsiteX13" fmla="*/ 261649 w 765082"/>
                <a:gd name="connsiteY13" fmla="*/ 1154208 h 1163565"/>
                <a:gd name="connsiteX14" fmla="*/ 275619 w 765082"/>
                <a:gd name="connsiteY14" fmla="*/ 1141775 h 1163565"/>
                <a:gd name="connsiteX15" fmla="*/ 297412 w 765082"/>
                <a:gd name="connsiteY15" fmla="*/ 1148061 h 1163565"/>
                <a:gd name="connsiteX16" fmla="*/ 303558 w 765082"/>
                <a:gd name="connsiteY16" fmla="*/ 1152112 h 1163565"/>
                <a:gd name="connsiteX17" fmla="*/ 305374 w 765082"/>
                <a:gd name="connsiteY17" fmla="*/ 1128364 h 1163565"/>
                <a:gd name="connsiteX18" fmla="*/ 313616 w 765082"/>
                <a:gd name="connsiteY18" fmla="*/ 1089528 h 1163565"/>
                <a:gd name="connsiteX19" fmla="*/ 321719 w 765082"/>
                <a:gd name="connsiteY19" fmla="*/ 1074301 h 1163565"/>
                <a:gd name="connsiteX20" fmla="*/ 337365 w 765082"/>
                <a:gd name="connsiteY20" fmla="*/ 1030577 h 1163565"/>
                <a:gd name="connsiteX21" fmla="*/ 453033 w 765082"/>
                <a:gd name="connsiteY21" fmla="*/ 659403 h 1163565"/>
                <a:gd name="connsiteX22" fmla="*/ 514639 w 765082"/>
                <a:gd name="connsiteY22" fmla="*/ 446226 h 1163565"/>
                <a:gd name="connsiteX23" fmla="*/ 538667 w 765082"/>
                <a:gd name="connsiteY23" fmla="*/ 365063 h 1163565"/>
                <a:gd name="connsiteX24" fmla="*/ 548586 w 765082"/>
                <a:gd name="connsiteY24" fmla="*/ 329859 h 1163565"/>
                <a:gd name="connsiteX25" fmla="*/ 566467 w 765082"/>
                <a:gd name="connsiteY25" fmla="*/ 313654 h 1163565"/>
                <a:gd name="connsiteX26" fmla="*/ 671099 w 765082"/>
                <a:gd name="connsiteY26" fmla="*/ 277333 h 1163565"/>
                <a:gd name="connsiteX27" fmla="*/ 715662 w 765082"/>
                <a:gd name="connsiteY27" fmla="*/ 249394 h 1163565"/>
                <a:gd name="connsiteX28" fmla="*/ 724044 w 765082"/>
                <a:gd name="connsiteY28" fmla="*/ 225925 h 1163565"/>
                <a:gd name="connsiteX29" fmla="*/ 708259 w 765082"/>
                <a:gd name="connsiteY29" fmla="*/ 222991 h 1163565"/>
                <a:gd name="connsiteX30" fmla="*/ 691775 w 765082"/>
                <a:gd name="connsiteY30" fmla="*/ 217962 h 1163565"/>
                <a:gd name="connsiteX31" fmla="*/ 724323 w 765082"/>
                <a:gd name="connsiteY31" fmla="*/ 188207 h 1163565"/>
                <a:gd name="connsiteX32" fmla="*/ 748072 w 765082"/>
                <a:gd name="connsiteY32" fmla="*/ 161944 h 1163565"/>
                <a:gd name="connsiteX33" fmla="*/ 743602 w 765082"/>
                <a:gd name="connsiteY33" fmla="*/ 159150 h 1163565"/>
                <a:gd name="connsiteX34" fmla="*/ 736197 w 765082"/>
                <a:gd name="connsiteY34" fmla="*/ 160966 h 1163565"/>
                <a:gd name="connsiteX35" fmla="*/ 741367 w 765082"/>
                <a:gd name="connsiteY35" fmla="*/ 146019 h 1163565"/>
                <a:gd name="connsiteX36" fmla="*/ 746954 w 765082"/>
                <a:gd name="connsiteY36" fmla="*/ 139732 h 1163565"/>
                <a:gd name="connsiteX37" fmla="*/ 745837 w 765082"/>
                <a:gd name="connsiteY37" fmla="*/ 117660 h 1163565"/>
                <a:gd name="connsiteX38" fmla="*/ 752542 w 765082"/>
                <a:gd name="connsiteY38" fmla="*/ 102434 h 1163565"/>
                <a:gd name="connsiteX39" fmla="*/ 763299 w 765082"/>
                <a:gd name="connsiteY39" fmla="*/ 82736 h 1163565"/>
                <a:gd name="connsiteX40" fmla="*/ 751286 w 765082"/>
                <a:gd name="connsiteY40" fmla="*/ 49349 h 1163565"/>
                <a:gd name="connsiteX41" fmla="*/ 707839 w 765082"/>
                <a:gd name="connsiteY41" fmla="*/ 10094 h 1163565"/>
                <a:gd name="connsiteX42" fmla="*/ 692753 w 765082"/>
                <a:gd name="connsiteY42" fmla="*/ 4925 h 1163565"/>
                <a:gd name="connsiteX43" fmla="*/ 673335 w 765082"/>
                <a:gd name="connsiteY43" fmla="*/ 36 h 1163565"/>
                <a:gd name="connsiteX44" fmla="*/ 475245 w 765082"/>
                <a:gd name="connsiteY44" fmla="*/ 32306 h 1163565"/>
                <a:gd name="connsiteX45" fmla="*/ 3909 w 765082"/>
                <a:gd name="connsiteY45" fmla="*/ 127299 h 1163565"/>
                <a:gd name="connsiteX46" fmla="*/ -2 w 765082"/>
                <a:gd name="connsiteY46" fmla="*/ 137777 h 1163565"/>
                <a:gd name="connsiteX47" fmla="*/ 42605 w 765082"/>
                <a:gd name="connsiteY47" fmla="*/ 249534 h 1163565"/>
                <a:gd name="connsiteX48" fmla="*/ 46796 w 765082"/>
                <a:gd name="connsiteY48" fmla="*/ 260710 h 116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65082" h="1163565">
                  <a:moveTo>
                    <a:pt x="46796" y="260710"/>
                  </a:moveTo>
                  <a:cubicBezTo>
                    <a:pt x="48473" y="264481"/>
                    <a:pt x="49870" y="267415"/>
                    <a:pt x="50987" y="269371"/>
                  </a:cubicBezTo>
                  <a:cubicBezTo>
                    <a:pt x="52462" y="272106"/>
                    <a:pt x="53589" y="275016"/>
                    <a:pt x="54340" y="278032"/>
                  </a:cubicBezTo>
                  <a:cubicBezTo>
                    <a:pt x="63725" y="303186"/>
                    <a:pt x="75613" y="327335"/>
                    <a:pt x="89823" y="350115"/>
                  </a:cubicBezTo>
                  <a:cubicBezTo>
                    <a:pt x="97984" y="360381"/>
                    <a:pt x="110890" y="365671"/>
                    <a:pt x="123909" y="364085"/>
                  </a:cubicBezTo>
                  <a:cubicBezTo>
                    <a:pt x="125864" y="364085"/>
                    <a:pt x="147377" y="359894"/>
                    <a:pt x="188309" y="351792"/>
                  </a:cubicBezTo>
                  <a:cubicBezTo>
                    <a:pt x="205271" y="348324"/>
                    <a:pt x="222445" y="345990"/>
                    <a:pt x="239717" y="344807"/>
                  </a:cubicBezTo>
                  <a:cubicBezTo>
                    <a:pt x="246562" y="344807"/>
                    <a:pt x="250194" y="345785"/>
                    <a:pt x="250334" y="348718"/>
                  </a:cubicBezTo>
                  <a:cubicBezTo>
                    <a:pt x="251545" y="374236"/>
                    <a:pt x="222814" y="497961"/>
                    <a:pt x="164141" y="719892"/>
                  </a:cubicBezTo>
                  <a:cubicBezTo>
                    <a:pt x="105469" y="941823"/>
                    <a:pt x="76645" y="1072485"/>
                    <a:pt x="77669" y="1111880"/>
                  </a:cubicBezTo>
                  <a:cubicBezTo>
                    <a:pt x="77669" y="1122636"/>
                    <a:pt x="80463" y="1128923"/>
                    <a:pt x="84514" y="1130739"/>
                  </a:cubicBezTo>
                  <a:cubicBezTo>
                    <a:pt x="88565" y="1132555"/>
                    <a:pt x="116924" y="1138422"/>
                    <a:pt x="169729" y="1148620"/>
                  </a:cubicBezTo>
                  <a:cubicBezTo>
                    <a:pt x="222534" y="1158818"/>
                    <a:pt x="251312" y="1163707"/>
                    <a:pt x="256201" y="1163428"/>
                  </a:cubicBezTo>
                  <a:cubicBezTo>
                    <a:pt x="261091" y="1163148"/>
                    <a:pt x="261929" y="1160075"/>
                    <a:pt x="261649" y="1154208"/>
                  </a:cubicBezTo>
                  <a:cubicBezTo>
                    <a:pt x="261370" y="1148340"/>
                    <a:pt x="265840" y="1143172"/>
                    <a:pt x="275619" y="1141775"/>
                  </a:cubicBezTo>
                  <a:cubicBezTo>
                    <a:pt x="283486" y="1139786"/>
                    <a:pt x="291813" y="1142188"/>
                    <a:pt x="297412" y="1148061"/>
                  </a:cubicBezTo>
                  <a:cubicBezTo>
                    <a:pt x="299507" y="1150855"/>
                    <a:pt x="301602" y="1152252"/>
                    <a:pt x="303558" y="1152112"/>
                  </a:cubicBezTo>
                  <a:cubicBezTo>
                    <a:pt x="305514" y="1151973"/>
                    <a:pt x="306073" y="1143172"/>
                    <a:pt x="305374" y="1128364"/>
                  </a:cubicBezTo>
                  <a:cubicBezTo>
                    <a:pt x="304257" y="1107689"/>
                    <a:pt x="307051" y="1094697"/>
                    <a:pt x="313616" y="1089528"/>
                  </a:cubicBezTo>
                  <a:cubicBezTo>
                    <a:pt x="318098" y="1085622"/>
                    <a:pt x="320983" y="1080201"/>
                    <a:pt x="321719" y="1074301"/>
                  </a:cubicBezTo>
                  <a:cubicBezTo>
                    <a:pt x="321719" y="1073324"/>
                    <a:pt x="326887" y="1058655"/>
                    <a:pt x="337365" y="1030577"/>
                  </a:cubicBezTo>
                  <a:cubicBezTo>
                    <a:pt x="373313" y="943965"/>
                    <a:pt x="411870" y="820240"/>
                    <a:pt x="453033" y="659403"/>
                  </a:cubicBezTo>
                  <a:cubicBezTo>
                    <a:pt x="477806" y="565341"/>
                    <a:pt x="498342" y="494282"/>
                    <a:pt x="514639" y="446226"/>
                  </a:cubicBezTo>
                  <a:cubicBezTo>
                    <a:pt x="527352" y="406133"/>
                    <a:pt x="535315" y="379172"/>
                    <a:pt x="538667" y="365063"/>
                  </a:cubicBezTo>
                  <a:cubicBezTo>
                    <a:pt x="540877" y="353046"/>
                    <a:pt x="544197" y="341261"/>
                    <a:pt x="548586" y="329859"/>
                  </a:cubicBezTo>
                  <a:cubicBezTo>
                    <a:pt x="552902" y="322882"/>
                    <a:pt x="559100" y="317265"/>
                    <a:pt x="566467" y="313654"/>
                  </a:cubicBezTo>
                  <a:cubicBezTo>
                    <a:pt x="599621" y="297058"/>
                    <a:pt x="634794" y="284848"/>
                    <a:pt x="671099" y="277333"/>
                  </a:cubicBezTo>
                  <a:cubicBezTo>
                    <a:pt x="695407" y="271187"/>
                    <a:pt x="710354" y="261967"/>
                    <a:pt x="715662" y="249394"/>
                  </a:cubicBezTo>
                  <a:cubicBezTo>
                    <a:pt x="719904" y="242166"/>
                    <a:pt x="722748" y="234205"/>
                    <a:pt x="724044" y="225925"/>
                  </a:cubicBezTo>
                  <a:cubicBezTo>
                    <a:pt x="723346" y="223550"/>
                    <a:pt x="718177" y="222572"/>
                    <a:pt x="708259" y="222991"/>
                  </a:cubicBezTo>
                  <a:cubicBezTo>
                    <a:pt x="698340" y="223410"/>
                    <a:pt x="692054" y="221874"/>
                    <a:pt x="691775" y="217962"/>
                  </a:cubicBezTo>
                  <a:cubicBezTo>
                    <a:pt x="691775" y="211117"/>
                    <a:pt x="702252" y="201199"/>
                    <a:pt x="724323" y="188207"/>
                  </a:cubicBezTo>
                  <a:cubicBezTo>
                    <a:pt x="740668" y="179546"/>
                    <a:pt x="748631" y="170745"/>
                    <a:pt x="748072" y="161944"/>
                  </a:cubicBezTo>
                  <a:cubicBezTo>
                    <a:pt x="748072" y="159988"/>
                    <a:pt x="746535" y="159010"/>
                    <a:pt x="743602" y="159150"/>
                  </a:cubicBezTo>
                  <a:cubicBezTo>
                    <a:pt x="741033" y="159221"/>
                    <a:pt x="738508" y="159840"/>
                    <a:pt x="736197" y="160966"/>
                  </a:cubicBezTo>
                  <a:cubicBezTo>
                    <a:pt x="730331" y="162224"/>
                    <a:pt x="732146" y="157334"/>
                    <a:pt x="741367" y="146019"/>
                  </a:cubicBezTo>
                  <a:lnTo>
                    <a:pt x="746954" y="139732"/>
                  </a:lnTo>
                  <a:cubicBezTo>
                    <a:pt x="758969" y="124366"/>
                    <a:pt x="758689" y="116962"/>
                    <a:pt x="745837" y="117660"/>
                  </a:cubicBezTo>
                  <a:cubicBezTo>
                    <a:pt x="738992" y="117660"/>
                    <a:pt x="741227" y="112911"/>
                    <a:pt x="752542" y="102434"/>
                  </a:cubicBezTo>
                  <a:cubicBezTo>
                    <a:pt x="763858" y="91956"/>
                    <a:pt x="767350" y="85391"/>
                    <a:pt x="763299" y="82736"/>
                  </a:cubicBezTo>
                  <a:cubicBezTo>
                    <a:pt x="759247" y="80082"/>
                    <a:pt x="754219" y="68767"/>
                    <a:pt x="751286" y="49349"/>
                  </a:cubicBezTo>
                  <a:cubicBezTo>
                    <a:pt x="745977" y="21410"/>
                    <a:pt x="731448" y="8977"/>
                    <a:pt x="707839" y="10094"/>
                  </a:cubicBezTo>
                  <a:cubicBezTo>
                    <a:pt x="698060" y="10094"/>
                    <a:pt x="693032" y="8977"/>
                    <a:pt x="692753" y="4925"/>
                  </a:cubicBezTo>
                  <a:cubicBezTo>
                    <a:pt x="692473" y="874"/>
                    <a:pt x="686047" y="-662"/>
                    <a:pt x="673335" y="36"/>
                  </a:cubicBezTo>
                  <a:cubicBezTo>
                    <a:pt x="657596" y="874"/>
                    <a:pt x="591566" y="11631"/>
                    <a:pt x="475245" y="32306"/>
                  </a:cubicBezTo>
                  <a:cubicBezTo>
                    <a:pt x="171452" y="87253"/>
                    <a:pt x="14340" y="118918"/>
                    <a:pt x="3909" y="127299"/>
                  </a:cubicBezTo>
                  <a:cubicBezTo>
                    <a:pt x="826" y="129841"/>
                    <a:pt x="-665" y="133836"/>
                    <a:pt x="-2" y="137777"/>
                  </a:cubicBezTo>
                  <a:cubicBezTo>
                    <a:pt x="-2" y="146717"/>
                    <a:pt x="14666" y="183877"/>
                    <a:pt x="42605" y="249534"/>
                  </a:cubicBezTo>
                  <a:cubicBezTo>
                    <a:pt x="43723" y="253445"/>
                    <a:pt x="45399" y="256798"/>
                    <a:pt x="46796" y="260710"/>
                  </a:cubicBezTo>
                  <a:close/>
                </a:path>
              </a:pathLst>
            </a:custGeom>
            <a:grpFill/>
            <a:ln w="13953" cap="flat">
              <a:noFill/>
              <a:prstDash val="solid"/>
              <a:miter/>
            </a:ln>
          </p:spPr>
          <p:txBody>
            <a:bodyPr rtlCol="0" anchor="ctr"/>
            <a:lstStyle/>
            <a:p>
              <a:endParaRPr lang="en-GB"/>
            </a:p>
          </p:txBody>
        </p:sp>
        <p:sp>
          <p:nvSpPr>
            <p:cNvPr id="17" name="Graphic 14">
              <a:extLst>
                <a:ext uri="{FF2B5EF4-FFF2-40B4-BE49-F238E27FC236}">
                  <a16:creationId xmlns:a16="http://schemas.microsoft.com/office/drawing/2014/main" id="{7182D69A-4792-4DBA-AD53-E9947A5A0649}"/>
                </a:ext>
              </a:extLst>
            </p:cNvPr>
            <p:cNvSpPr/>
            <p:nvPr/>
          </p:nvSpPr>
          <p:spPr>
            <a:xfrm>
              <a:off x="5315685" y="1780906"/>
              <a:ext cx="962420" cy="1199875"/>
            </a:xfrm>
            <a:custGeom>
              <a:avLst/>
              <a:gdLst>
                <a:gd name="connsiteX0" fmla="*/ 225114 w 962420"/>
                <a:gd name="connsiteY0" fmla="*/ 1175442 h 1199875"/>
                <a:gd name="connsiteX1" fmla="*/ 245510 w 962420"/>
                <a:gd name="connsiteY1" fmla="*/ 1169994 h 1199875"/>
                <a:gd name="connsiteX2" fmla="*/ 275684 w 962420"/>
                <a:gd name="connsiteY2" fmla="*/ 1094558 h 1199875"/>
                <a:gd name="connsiteX3" fmla="*/ 328350 w 962420"/>
                <a:gd name="connsiteY3" fmla="*/ 880263 h 1199875"/>
                <a:gd name="connsiteX4" fmla="*/ 365929 w 962420"/>
                <a:gd name="connsiteY4" fmla="*/ 745316 h 1199875"/>
                <a:gd name="connsiteX5" fmla="*/ 418455 w 962420"/>
                <a:gd name="connsiteY5" fmla="*/ 704106 h 1199875"/>
                <a:gd name="connsiteX6" fmla="*/ 465114 w 962420"/>
                <a:gd name="connsiteY6" fmla="*/ 690136 h 1199875"/>
                <a:gd name="connsiteX7" fmla="*/ 509537 w 962420"/>
                <a:gd name="connsiteY7" fmla="*/ 676167 h 1199875"/>
                <a:gd name="connsiteX8" fmla="*/ 563041 w 962420"/>
                <a:gd name="connsiteY8" fmla="*/ 667506 h 1199875"/>
                <a:gd name="connsiteX9" fmla="*/ 570583 w 962420"/>
                <a:gd name="connsiteY9" fmla="*/ 668623 h 1199875"/>
                <a:gd name="connsiteX10" fmla="*/ 568069 w 962420"/>
                <a:gd name="connsiteY10" fmla="*/ 677703 h 1199875"/>
                <a:gd name="connsiteX11" fmla="*/ 559827 w 962420"/>
                <a:gd name="connsiteY11" fmla="*/ 705643 h 1199875"/>
                <a:gd name="connsiteX12" fmla="*/ 548931 w 962420"/>
                <a:gd name="connsiteY12" fmla="*/ 739589 h 1199875"/>
                <a:gd name="connsiteX13" fmla="*/ 459106 w 962420"/>
                <a:gd name="connsiteY13" fmla="*/ 1094697 h 1199875"/>
                <a:gd name="connsiteX14" fmla="*/ 454217 w 962420"/>
                <a:gd name="connsiteY14" fmla="*/ 1143731 h 1199875"/>
                <a:gd name="connsiteX15" fmla="*/ 471539 w 962420"/>
                <a:gd name="connsiteY15" fmla="*/ 1164964 h 1199875"/>
                <a:gd name="connsiteX16" fmla="*/ 538035 w 962420"/>
                <a:gd name="connsiteY16" fmla="*/ 1180052 h 1199875"/>
                <a:gd name="connsiteX17" fmla="*/ 610537 w 962420"/>
                <a:gd name="connsiteY17" fmla="*/ 1194440 h 1199875"/>
                <a:gd name="connsiteX18" fmla="*/ 612074 w 962420"/>
                <a:gd name="connsiteY18" fmla="*/ 1194440 h 1199875"/>
                <a:gd name="connsiteX19" fmla="*/ 624087 w 962420"/>
                <a:gd name="connsiteY19" fmla="*/ 1198212 h 1199875"/>
                <a:gd name="connsiteX20" fmla="*/ 624087 w 962420"/>
                <a:gd name="connsiteY20" fmla="*/ 1199749 h 1199875"/>
                <a:gd name="connsiteX21" fmla="*/ 633447 w 962420"/>
                <a:gd name="connsiteY21" fmla="*/ 1181449 h 1199875"/>
                <a:gd name="connsiteX22" fmla="*/ 656916 w 962420"/>
                <a:gd name="connsiteY22" fmla="*/ 1149179 h 1199875"/>
                <a:gd name="connsiteX23" fmla="*/ 665577 w 962420"/>
                <a:gd name="connsiteY23" fmla="*/ 1145128 h 1199875"/>
                <a:gd name="connsiteX24" fmla="*/ 670885 w 962420"/>
                <a:gd name="connsiteY24" fmla="*/ 1145128 h 1199875"/>
                <a:gd name="connsiteX25" fmla="*/ 673958 w 962420"/>
                <a:gd name="connsiteY25" fmla="*/ 1149458 h 1199875"/>
                <a:gd name="connsiteX26" fmla="*/ 675216 w 962420"/>
                <a:gd name="connsiteY26" fmla="*/ 1158259 h 1199875"/>
                <a:gd name="connsiteX27" fmla="*/ 676752 w 962420"/>
                <a:gd name="connsiteY27" fmla="*/ 1161053 h 1199875"/>
                <a:gd name="connsiteX28" fmla="*/ 690723 w 962420"/>
                <a:gd name="connsiteY28" fmla="*/ 1107130 h 1199875"/>
                <a:gd name="connsiteX29" fmla="*/ 703435 w 962420"/>
                <a:gd name="connsiteY29" fmla="*/ 1051252 h 1199875"/>
                <a:gd name="connsiteX30" fmla="*/ 715448 w 962420"/>
                <a:gd name="connsiteY30" fmla="*/ 1041054 h 1199875"/>
                <a:gd name="connsiteX31" fmla="*/ 721316 w 962420"/>
                <a:gd name="connsiteY31" fmla="*/ 1041054 h 1199875"/>
                <a:gd name="connsiteX32" fmla="*/ 727323 w 962420"/>
                <a:gd name="connsiteY32" fmla="*/ 1041054 h 1199875"/>
                <a:gd name="connsiteX33" fmla="*/ 738778 w 962420"/>
                <a:gd name="connsiteY33" fmla="*/ 1035326 h 1199875"/>
                <a:gd name="connsiteX34" fmla="*/ 746322 w 962420"/>
                <a:gd name="connsiteY34" fmla="*/ 1007387 h 1199875"/>
                <a:gd name="connsiteX35" fmla="*/ 756519 w 962420"/>
                <a:gd name="connsiteY35" fmla="*/ 946200 h 1199875"/>
                <a:gd name="connsiteX36" fmla="*/ 783202 w 962420"/>
                <a:gd name="connsiteY36" fmla="*/ 832487 h 1199875"/>
                <a:gd name="connsiteX37" fmla="*/ 805274 w 962420"/>
                <a:gd name="connsiteY37" fmla="*/ 742662 h 1199875"/>
                <a:gd name="connsiteX38" fmla="*/ 821898 w 962420"/>
                <a:gd name="connsiteY38" fmla="*/ 689997 h 1199875"/>
                <a:gd name="connsiteX39" fmla="*/ 830559 w 962420"/>
                <a:gd name="connsiteY39" fmla="*/ 658565 h 1199875"/>
                <a:gd name="connsiteX40" fmla="*/ 839640 w 962420"/>
                <a:gd name="connsiteY40" fmla="*/ 602686 h 1199875"/>
                <a:gd name="connsiteX41" fmla="*/ 853608 w 962420"/>
                <a:gd name="connsiteY41" fmla="*/ 532838 h 1199875"/>
                <a:gd name="connsiteX42" fmla="*/ 872747 w 962420"/>
                <a:gd name="connsiteY42" fmla="*/ 443013 h 1199875"/>
                <a:gd name="connsiteX43" fmla="*/ 894400 w 962420"/>
                <a:gd name="connsiteY43" fmla="*/ 374003 h 1199875"/>
                <a:gd name="connsiteX44" fmla="*/ 937426 w 962420"/>
                <a:gd name="connsiteY44" fmla="*/ 232770 h 1199875"/>
                <a:gd name="connsiteX45" fmla="*/ 949999 w 962420"/>
                <a:gd name="connsiteY45" fmla="*/ 189185 h 1199875"/>
                <a:gd name="connsiteX46" fmla="*/ 962153 w 962420"/>
                <a:gd name="connsiteY46" fmla="*/ 135262 h 1199875"/>
                <a:gd name="connsiteX47" fmla="*/ 962153 w 962420"/>
                <a:gd name="connsiteY47" fmla="*/ 130792 h 1199875"/>
                <a:gd name="connsiteX48" fmla="*/ 962153 w 962420"/>
                <a:gd name="connsiteY48" fmla="*/ 126461 h 1199875"/>
                <a:gd name="connsiteX49" fmla="*/ 938964 w 962420"/>
                <a:gd name="connsiteY49" fmla="*/ 92794 h 1199875"/>
                <a:gd name="connsiteX50" fmla="*/ 856542 w 962420"/>
                <a:gd name="connsiteY50" fmla="*/ 57870 h 1199875"/>
                <a:gd name="connsiteX51" fmla="*/ 768114 w 962420"/>
                <a:gd name="connsiteY51" fmla="*/ 34262 h 1199875"/>
                <a:gd name="connsiteX52" fmla="*/ 754145 w 962420"/>
                <a:gd name="connsiteY52" fmla="*/ 42364 h 1199875"/>
                <a:gd name="connsiteX53" fmla="*/ 697428 w 962420"/>
                <a:gd name="connsiteY53" fmla="*/ 234586 h 1199875"/>
                <a:gd name="connsiteX54" fmla="*/ 638197 w 962420"/>
                <a:gd name="connsiteY54" fmla="*/ 437286 h 1199875"/>
                <a:gd name="connsiteX55" fmla="*/ 614448 w 962420"/>
                <a:gd name="connsiteY55" fmla="*/ 463549 h 1199875"/>
                <a:gd name="connsiteX56" fmla="*/ 510234 w 962420"/>
                <a:gd name="connsiteY56" fmla="*/ 494003 h 1199875"/>
                <a:gd name="connsiteX57" fmla="*/ 405602 w 962420"/>
                <a:gd name="connsiteY57" fmla="*/ 517052 h 1199875"/>
                <a:gd name="connsiteX58" fmla="*/ 402669 w 962420"/>
                <a:gd name="connsiteY58" fmla="*/ 517052 h 1199875"/>
                <a:gd name="connsiteX59" fmla="*/ 401691 w 962420"/>
                <a:gd name="connsiteY59" fmla="*/ 512023 h 1199875"/>
                <a:gd name="connsiteX60" fmla="*/ 405043 w 962420"/>
                <a:gd name="connsiteY60" fmla="*/ 505178 h 1199875"/>
                <a:gd name="connsiteX61" fmla="*/ 416079 w 962420"/>
                <a:gd name="connsiteY61" fmla="*/ 460196 h 1199875"/>
                <a:gd name="connsiteX62" fmla="*/ 444018 w 962420"/>
                <a:gd name="connsiteY62" fmla="*/ 328742 h 1199875"/>
                <a:gd name="connsiteX63" fmla="*/ 454915 w 962420"/>
                <a:gd name="connsiteY63" fmla="*/ 280826 h 1199875"/>
                <a:gd name="connsiteX64" fmla="*/ 472657 w 962420"/>
                <a:gd name="connsiteY64" fmla="*/ 222153 h 1199875"/>
                <a:gd name="connsiteX65" fmla="*/ 486627 w 962420"/>
                <a:gd name="connsiteY65" fmla="*/ 156356 h 1199875"/>
                <a:gd name="connsiteX66" fmla="*/ 491376 w 962420"/>
                <a:gd name="connsiteY66" fmla="*/ 132468 h 1199875"/>
                <a:gd name="connsiteX67" fmla="*/ 494588 w 962420"/>
                <a:gd name="connsiteY67" fmla="*/ 123528 h 1199875"/>
                <a:gd name="connsiteX68" fmla="*/ 491376 w 962420"/>
                <a:gd name="connsiteY68" fmla="*/ 105088 h 1199875"/>
                <a:gd name="connsiteX69" fmla="*/ 483413 w 962420"/>
                <a:gd name="connsiteY69" fmla="*/ 92934 h 1199875"/>
                <a:gd name="connsiteX70" fmla="*/ 475032 w 962420"/>
                <a:gd name="connsiteY70" fmla="*/ 74215 h 1199875"/>
                <a:gd name="connsiteX71" fmla="*/ 455753 w 962420"/>
                <a:gd name="connsiteY71" fmla="*/ 56613 h 1199875"/>
                <a:gd name="connsiteX72" fmla="*/ 379619 w 962420"/>
                <a:gd name="connsiteY72" fmla="*/ 28674 h 1199875"/>
                <a:gd name="connsiteX73" fmla="*/ 276104 w 962420"/>
                <a:gd name="connsiteY73" fmla="*/ -104 h 1199875"/>
                <a:gd name="connsiteX74" fmla="*/ 254451 w 962420"/>
                <a:gd name="connsiteY74" fmla="*/ 12748 h 1199875"/>
                <a:gd name="connsiteX75" fmla="*/ 170633 w 962420"/>
                <a:gd name="connsiteY75" fmla="*/ 306949 h 1199875"/>
                <a:gd name="connsiteX76" fmla="*/ 126908 w 962420"/>
                <a:gd name="connsiteY76" fmla="*/ 493304 h 1199875"/>
                <a:gd name="connsiteX77" fmla="*/ 95057 w 962420"/>
                <a:gd name="connsiteY77" fmla="*/ 622942 h 1199875"/>
                <a:gd name="connsiteX78" fmla="*/ 67118 w 962420"/>
                <a:gd name="connsiteY78" fmla="*/ 739589 h 1199875"/>
                <a:gd name="connsiteX79" fmla="*/ 31216 w 962420"/>
                <a:gd name="connsiteY79" fmla="*/ 890880 h 1199875"/>
                <a:gd name="connsiteX80" fmla="*/ -76 w 962420"/>
                <a:gd name="connsiteY80" fmla="*/ 1059633 h 1199875"/>
                <a:gd name="connsiteX81" fmla="*/ 4254 w 962420"/>
                <a:gd name="connsiteY81" fmla="*/ 1087573 h 1199875"/>
                <a:gd name="connsiteX82" fmla="*/ 19482 w 962420"/>
                <a:gd name="connsiteY82" fmla="*/ 1097212 h 1199875"/>
                <a:gd name="connsiteX83" fmla="*/ 54546 w 962420"/>
                <a:gd name="connsiteY83" fmla="*/ 1116071 h 1199875"/>
                <a:gd name="connsiteX84" fmla="*/ 138364 w 962420"/>
                <a:gd name="connsiteY84" fmla="*/ 1159237 h 1199875"/>
                <a:gd name="connsiteX85" fmla="*/ 225115 w 962420"/>
                <a:gd name="connsiteY85" fmla="*/ 1175442 h 119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962420" h="1199875">
                  <a:moveTo>
                    <a:pt x="225114" y="1175442"/>
                  </a:moveTo>
                  <a:cubicBezTo>
                    <a:pt x="232279" y="1175494"/>
                    <a:pt x="239325" y="1173612"/>
                    <a:pt x="245510" y="1169994"/>
                  </a:cubicBezTo>
                  <a:cubicBezTo>
                    <a:pt x="251285" y="1166827"/>
                    <a:pt x="261342" y="1141682"/>
                    <a:pt x="275684" y="1094558"/>
                  </a:cubicBezTo>
                  <a:cubicBezTo>
                    <a:pt x="297312" y="1024189"/>
                    <a:pt x="314896" y="952641"/>
                    <a:pt x="328350" y="880263"/>
                  </a:cubicBezTo>
                  <a:cubicBezTo>
                    <a:pt x="335455" y="833945"/>
                    <a:pt x="348071" y="788641"/>
                    <a:pt x="365929" y="745316"/>
                  </a:cubicBezTo>
                  <a:cubicBezTo>
                    <a:pt x="374575" y="723001"/>
                    <a:pt x="394723" y="707194"/>
                    <a:pt x="418455" y="704106"/>
                  </a:cubicBezTo>
                  <a:cubicBezTo>
                    <a:pt x="434834" y="702874"/>
                    <a:pt x="450752" y="698108"/>
                    <a:pt x="465114" y="690136"/>
                  </a:cubicBezTo>
                  <a:cubicBezTo>
                    <a:pt x="479085" y="683148"/>
                    <a:pt x="494081" y="678433"/>
                    <a:pt x="509537" y="676167"/>
                  </a:cubicBezTo>
                  <a:cubicBezTo>
                    <a:pt x="527132" y="671955"/>
                    <a:pt x="545016" y="669060"/>
                    <a:pt x="563041" y="667506"/>
                  </a:cubicBezTo>
                  <a:cubicBezTo>
                    <a:pt x="567929" y="667505"/>
                    <a:pt x="570444" y="667505"/>
                    <a:pt x="570583" y="668623"/>
                  </a:cubicBezTo>
                  <a:lnTo>
                    <a:pt x="568069" y="677703"/>
                  </a:lnTo>
                  <a:cubicBezTo>
                    <a:pt x="566393" y="683570"/>
                    <a:pt x="563599" y="692930"/>
                    <a:pt x="559827" y="705643"/>
                  </a:cubicBezTo>
                  <a:cubicBezTo>
                    <a:pt x="556055" y="718355"/>
                    <a:pt x="552423" y="729531"/>
                    <a:pt x="548931" y="739589"/>
                  </a:cubicBezTo>
                  <a:cubicBezTo>
                    <a:pt x="511330" y="855888"/>
                    <a:pt x="481325" y="974507"/>
                    <a:pt x="459106" y="1094697"/>
                  </a:cubicBezTo>
                  <a:cubicBezTo>
                    <a:pt x="456141" y="1110881"/>
                    <a:pt x="454506" y="1127280"/>
                    <a:pt x="454217" y="1143731"/>
                  </a:cubicBezTo>
                  <a:cubicBezTo>
                    <a:pt x="454217" y="1157700"/>
                    <a:pt x="460642" y="1165523"/>
                    <a:pt x="471539" y="1164964"/>
                  </a:cubicBezTo>
                  <a:cubicBezTo>
                    <a:pt x="474472" y="1164964"/>
                    <a:pt x="496684" y="1169854"/>
                    <a:pt x="538035" y="1180052"/>
                  </a:cubicBezTo>
                  <a:cubicBezTo>
                    <a:pt x="561774" y="1186799"/>
                    <a:pt x="586020" y="1191611"/>
                    <a:pt x="610537" y="1194440"/>
                  </a:cubicBezTo>
                  <a:lnTo>
                    <a:pt x="612074" y="1194440"/>
                  </a:lnTo>
                  <a:cubicBezTo>
                    <a:pt x="619757" y="1192066"/>
                    <a:pt x="623808" y="1193323"/>
                    <a:pt x="624087" y="1198212"/>
                  </a:cubicBezTo>
                  <a:lnTo>
                    <a:pt x="624087" y="1199749"/>
                  </a:lnTo>
                  <a:lnTo>
                    <a:pt x="633447" y="1181449"/>
                  </a:lnTo>
                  <a:cubicBezTo>
                    <a:pt x="637365" y="1168332"/>
                    <a:pt x="645645" y="1156947"/>
                    <a:pt x="656916" y="1149179"/>
                  </a:cubicBezTo>
                  <a:cubicBezTo>
                    <a:pt x="659673" y="1147567"/>
                    <a:pt x="662572" y="1146210"/>
                    <a:pt x="665577" y="1145128"/>
                  </a:cubicBezTo>
                  <a:cubicBezTo>
                    <a:pt x="667260" y="1144344"/>
                    <a:pt x="669202" y="1144344"/>
                    <a:pt x="670885" y="1145128"/>
                  </a:cubicBezTo>
                  <a:cubicBezTo>
                    <a:pt x="672392" y="1146160"/>
                    <a:pt x="673482" y="1147696"/>
                    <a:pt x="673958" y="1149458"/>
                  </a:cubicBezTo>
                  <a:cubicBezTo>
                    <a:pt x="674657" y="1152345"/>
                    <a:pt x="675079" y="1155292"/>
                    <a:pt x="675216" y="1158259"/>
                  </a:cubicBezTo>
                  <a:cubicBezTo>
                    <a:pt x="675290" y="1159372"/>
                    <a:pt x="675853" y="1160395"/>
                    <a:pt x="676752" y="1161053"/>
                  </a:cubicBezTo>
                  <a:cubicBezTo>
                    <a:pt x="678709" y="1161053"/>
                    <a:pt x="683318" y="1143032"/>
                    <a:pt x="690723" y="1107130"/>
                  </a:cubicBezTo>
                  <a:cubicBezTo>
                    <a:pt x="697009" y="1076257"/>
                    <a:pt x="701340" y="1057538"/>
                    <a:pt x="703435" y="1051252"/>
                  </a:cubicBezTo>
                  <a:cubicBezTo>
                    <a:pt x="704728" y="1045560"/>
                    <a:pt x="709622" y="1041405"/>
                    <a:pt x="715448" y="1041054"/>
                  </a:cubicBezTo>
                  <a:lnTo>
                    <a:pt x="721316" y="1041054"/>
                  </a:lnTo>
                  <a:lnTo>
                    <a:pt x="727323" y="1041054"/>
                  </a:lnTo>
                  <a:cubicBezTo>
                    <a:pt x="731907" y="1041409"/>
                    <a:pt x="736313" y="1039207"/>
                    <a:pt x="738778" y="1035326"/>
                  </a:cubicBezTo>
                  <a:cubicBezTo>
                    <a:pt x="742148" y="1026265"/>
                    <a:pt x="744674" y="1016913"/>
                    <a:pt x="746322" y="1007387"/>
                  </a:cubicBezTo>
                  <a:cubicBezTo>
                    <a:pt x="751335" y="987293"/>
                    <a:pt x="754746" y="966833"/>
                    <a:pt x="756519" y="946200"/>
                  </a:cubicBezTo>
                  <a:cubicBezTo>
                    <a:pt x="759593" y="929343"/>
                    <a:pt x="768487" y="891439"/>
                    <a:pt x="783202" y="832487"/>
                  </a:cubicBezTo>
                  <a:cubicBezTo>
                    <a:pt x="798010" y="773535"/>
                    <a:pt x="805274" y="743640"/>
                    <a:pt x="805274" y="742662"/>
                  </a:cubicBezTo>
                  <a:cubicBezTo>
                    <a:pt x="808098" y="724362"/>
                    <a:pt x="813704" y="706602"/>
                    <a:pt x="821898" y="689997"/>
                  </a:cubicBezTo>
                  <a:cubicBezTo>
                    <a:pt x="828265" y="680804"/>
                    <a:pt x="831320" y="669721"/>
                    <a:pt x="830559" y="658565"/>
                  </a:cubicBezTo>
                  <a:cubicBezTo>
                    <a:pt x="830343" y="639555"/>
                    <a:pt x="833415" y="620650"/>
                    <a:pt x="839640" y="602686"/>
                  </a:cubicBezTo>
                  <a:cubicBezTo>
                    <a:pt x="842898" y="588717"/>
                    <a:pt x="847555" y="565434"/>
                    <a:pt x="853608" y="532838"/>
                  </a:cubicBezTo>
                  <a:cubicBezTo>
                    <a:pt x="859895" y="500009"/>
                    <a:pt x="866181" y="469975"/>
                    <a:pt x="872747" y="443013"/>
                  </a:cubicBezTo>
                  <a:cubicBezTo>
                    <a:pt x="878212" y="419496"/>
                    <a:pt x="885450" y="396427"/>
                    <a:pt x="894400" y="374003"/>
                  </a:cubicBezTo>
                  <a:cubicBezTo>
                    <a:pt x="912074" y="328006"/>
                    <a:pt x="926453" y="280809"/>
                    <a:pt x="937426" y="232770"/>
                  </a:cubicBezTo>
                  <a:cubicBezTo>
                    <a:pt x="940333" y="217902"/>
                    <a:pt x="944540" y="203317"/>
                    <a:pt x="949999" y="189185"/>
                  </a:cubicBezTo>
                  <a:cubicBezTo>
                    <a:pt x="956313" y="171797"/>
                    <a:pt x="960396" y="153678"/>
                    <a:pt x="962153" y="135262"/>
                  </a:cubicBezTo>
                  <a:cubicBezTo>
                    <a:pt x="961997" y="133776"/>
                    <a:pt x="961997" y="132278"/>
                    <a:pt x="962153" y="130792"/>
                  </a:cubicBezTo>
                  <a:cubicBezTo>
                    <a:pt x="962300" y="129352"/>
                    <a:pt x="962300" y="127901"/>
                    <a:pt x="962153" y="126461"/>
                  </a:cubicBezTo>
                  <a:cubicBezTo>
                    <a:pt x="960492" y="112085"/>
                    <a:pt x="951803" y="99471"/>
                    <a:pt x="938964" y="92794"/>
                  </a:cubicBezTo>
                  <a:cubicBezTo>
                    <a:pt x="912834" y="78208"/>
                    <a:pt x="885198" y="66498"/>
                    <a:pt x="856542" y="57870"/>
                  </a:cubicBezTo>
                  <a:cubicBezTo>
                    <a:pt x="827877" y="47228"/>
                    <a:pt x="798270" y="39323"/>
                    <a:pt x="768114" y="34262"/>
                  </a:cubicBezTo>
                  <a:cubicBezTo>
                    <a:pt x="762587" y="35060"/>
                    <a:pt x="757582" y="37963"/>
                    <a:pt x="754145" y="42364"/>
                  </a:cubicBezTo>
                  <a:cubicBezTo>
                    <a:pt x="749488" y="47486"/>
                    <a:pt x="730583" y="111560"/>
                    <a:pt x="697428" y="234586"/>
                  </a:cubicBezTo>
                  <a:cubicBezTo>
                    <a:pt x="664273" y="357612"/>
                    <a:pt x="644529" y="425179"/>
                    <a:pt x="638197" y="437286"/>
                  </a:cubicBezTo>
                  <a:cubicBezTo>
                    <a:pt x="633704" y="448616"/>
                    <a:pt x="625271" y="457942"/>
                    <a:pt x="614448" y="463549"/>
                  </a:cubicBezTo>
                  <a:cubicBezTo>
                    <a:pt x="580391" y="475900"/>
                    <a:pt x="545583" y="486072"/>
                    <a:pt x="510234" y="494003"/>
                  </a:cubicBezTo>
                  <a:cubicBezTo>
                    <a:pt x="475876" y="503880"/>
                    <a:pt x="440929" y="511578"/>
                    <a:pt x="405602" y="517052"/>
                  </a:cubicBezTo>
                  <a:lnTo>
                    <a:pt x="402669" y="517052"/>
                  </a:lnTo>
                  <a:cubicBezTo>
                    <a:pt x="401502" y="515655"/>
                    <a:pt x="401133" y="513757"/>
                    <a:pt x="401691" y="512023"/>
                  </a:cubicBezTo>
                  <a:cubicBezTo>
                    <a:pt x="402016" y="509432"/>
                    <a:pt x="403196" y="507023"/>
                    <a:pt x="405043" y="505178"/>
                  </a:cubicBezTo>
                  <a:cubicBezTo>
                    <a:pt x="410241" y="490598"/>
                    <a:pt x="413939" y="475526"/>
                    <a:pt x="416079" y="460196"/>
                  </a:cubicBezTo>
                  <a:cubicBezTo>
                    <a:pt x="420550" y="431418"/>
                    <a:pt x="429863" y="387600"/>
                    <a:pt x="444018" y="328742"/>
                  </a:cubicBezTo>
                  <a:cubicBezTo>
                    <a:pt x="449298" y="313190"/>
                    <a:pt x="452949" y="297132"/>
                    <a:pt x="454915" y="280826"/>
                  </a:cubicBezTo>
                  <a:cubicBezTo>
                    <a:pt x="459025" y="260768"/>
                    <a:pt x="464964" y="241128"/>
                    <a:pt x="472657" y="222153"/>
                  </a:cubicBezTo>
                  <a:cubicBezTo>
                    <a:pt x="481489" y="201320"/>
                    <a:pt x="486233" y="178982"/>
                    <a:pt x="486627" y="156356"/>
                  </a:cubicBezTo>
                  <a:cubicBezTo>
                    <a:pt x="485788" y="140710"/>
                    <a:pt x="487465" y="132748"/>
                    <a:pt x="491376" y="132468"/>
                  </a:cubicBezTo>
                  <a:cubicBezTo>
                    <a:pt x="495288" y="132189"/>
                    <a:pt x="494450" y="129395"/>
                    <a:pt x="494588" y="123528"/>
                  </a:cubicBezTo>
                  <a:cubicBezTo>
                    <a:pt x="494715" y="117232"/>
                    <a:pt x="493624" y="110970"/>
                    <a:pt x="491376" y="105088"/>
                  </a:cubicBezTo>
                  <a:cubicBezTo>
                    <a:pt x="490149" y="100263"/>
                    <a:pt x="487347" y="95985"/>
                    <a:pt x="483413" y="92934"/>
                  </a:cubicBezTo>
                  <a:cubicBezTo>
                    <a:pt x="478384" y="91258"/>
                    <a:pt x="475590" y="84972"/>
                    <a:pt x="475032" y="74215"/>
                  </a:cubicBezTo>
                  <a:cubicBezTo>
                    <a:pt x="471274" y="65965"/>
                    <a:pt x="464310" y="59607"/>
                    <a:pt x="455753" y="56613"/>
                  </a:cubicBezTo>
                  <a:cubicBezTo>
                    <a:pt x="445136" y="51864"/>
                    <a:pt x="419711" y="42644"/>
                    <a:pt x="379619" y="28674"/>
                  </a:cubicBezTo>
                  <a:cubicBezTo>
                    <a:pt x="319456" y="8930"/>
                    <a:pt x="284951" y="-662"/>
                    <a:pt x="276104" y="-104"/>
                  </a:cubicBezTo>
                  <a:cubicBezTo>
                    <a:pt x="267465" y="1132"/>
                    <a:pt x="259674" y="5757"/>
                    <a:pt x="254451" y="12748"/>
                  </a:cubicBezTo>
                  <a:cubicBezTo>
                    <a:pt x="241506" y="26346"/>
                    <a:pt x="213566" y="124412"/>
                    <a:pt x="170633" y="306949"/>
                  </a:cubicBezTo>
                  <a:cubicBezTo>
                    <a:pt x="161786" y="347927"/>
                    <a:pt x="147211" y="410045"/>
                    <a:pt x="126908" y="493304"/>
                  </a:cubicBezTo>
                  <a:cubicBezTo>
                    <a:pt x="106605" y="576563"/>
                    <a:pt x="95988" y="619776"/>
                    <a:pt x="95057" y="622942"/>
                  </a:cubicBezTo>
                  <a:cubicBezTo>
                    <a:pt x="93381" y="629927"/>
                    <a:pt x="84067" y="668809"/>
                    <a:pt x="67118" y="739589"/>
                  </a:cubicBezTo>
                  <a:cubicBezTo>
                    <a:pt x="50494" y="810555"/>
                    <a:pt x="39179" y="860845"/>
                    <a:pt x="31216" y="890880"/>
                  </a:cubicBezTo>
                  <a:cubicBezTo>
                    <a:pt x="9237" y="982614"/>
                    <a:pt x="-1194" y="1038865"/>
                    <a:pt x="-76" y="1059633"/>
                  </a:cubicBezTo>
                  <a:cubicBezTo>
                    <a:pt x="-374" y="1069134"/>
                    <a:pt x="1095" y="1078608"/>
                    <a:pt x="4254" y="1087573"/>
                  </a:cubicBezTo>
                  <a:cubicBezTo>
                    <a:pt x="7965" y="1092557"/>
                    <a:pt x="13389" y="1095990"/>
                    <a:pt x="19482" y="1097212"/>
                  </a:cubicBezTo>
                  <a:cubicBezTo>
                    <a:pt x="32216" y="1101320"/>
                    <a:pt x="44097" y="1107711"/>
                    <a:pt x="54546" y="1116071"/>
                  </a:cubicBezTo>
                  <a:cubicBezTo>
                    <a:pt x="79757" y="1135232"/>
                    <a:pt x="108123" y="1149840"/>
                    <a:pt x="138364" y="1159237"/>
                  </a:cubicBezTo>
                  <a:cubicBezTo>
                    <a:pt x="166077" y="1169791"/>
                    <a:pt x="195461" y="1175280"/>
                    <a:pt x="225115" y="1175442"/>
                  </a:cubicBezTo>
                  <a:close/>
                </a:path>
              </a:pathLst>
            </a:custGeom>
            <a:grpFill/>
            <a:ln w="13953" cap="flat">
              <a:noFill/>
              <a:prstDash val="solid"/>
              <a:miter/>
            </a:ln>
          </p:spPr>
          <p:txBody>
            <a:bodyPr rtlCol="0" anchor="ctr"/>
            <a:lstStyle/>
            <a:p>
              <a:endParaRPr lang="en-GB"/>
            </a:p>
          </p:txBody>
        </p:sp>
        <p:sp>
          <p:nvSpPr>
            <p:cNvPr id="18" name="Graphic 14">
              <a:extLst>
                <a:ext uri="{FF2B5EF4-FFF2-40B4-BE49-F238E27FC236}">
                  <a16:creationId xmlns:a16="http://schemas.microsoft.com/office/drawing/2014/main" id="{7182D69A-4792-4DBA-AD53-E9947A5A0649}"/>
                </a:ext>
              </a:extLst>
            </p:cNvPr>
            <p:cNvSpPr/>
            <p:nvPr/>
          </p:nvSpPr>
          <p:spPr>
            <a:xfrm>
              <a:off x="293608" y="3380562"/>
              <a:ext cx="1501568" cy="1408096"/>
            </a:xfrm>
            <a:custGeom>
              <a:avLst/>
              <a:gdLst>
                <a:gd name="connsiteX0" fmla="*/ 891318 w 1501568"/>
                <a:gd name="connsiteY0" fmla="*/ 1294331 h 1408096"/>
                <a:gd name="connsiteX1" fmla="*/ 951807 w 1501568"/>
                <a:gd name="connsiteY1" fmla="*/ 1309418 h 1408096"/>
                <a:gd name="connsiteX2" fmla="*/ 973041 w 1501568"/>
                <a:gd name="connsiteY2" fmla="*/ 1299220 h 1408096"/>
                <a:gd name="connsiteX3" fmla="*/ 998186 w 1501568"/>
                <a:gd name="connsiteY3" fmla="*/ 1259966 h 1408096"/>
                <a:gd name="connsiteX4" fmla="*/ 1033390 w 1501568"/>
                <a:gd name="connsiteY4" fmla="*/ 1202970 h 1408096"/>
                <a:gd name="connsiteX5" fmla="*/ 1063285 w 1501568"/>
                <a:gd name="connsiteY5" fmla="*/ 1149745 h 1408096"/>
                <a:gd name="connsiteX6" fmla="*/ 1102400 w 1501568"/>
                <a:gd name="connsiteY6" fmla="*/ 1082551 h 1408096"/>
                <a:gd name="connsiteX7" fmla="*/ 1141515 w 1501568"/>
                <a:gd name="connsiteY7" fmla="*/ 1015497 h 1408096"/>
                <a:gd name="connsiteX8" fmla="*/ 1226590 w 1501568"/>
                <a:gd name="connsiteY8" fmla="*/ 852052 h 1408096"/>
                <a:gd name="connsiteX9" fmla="*/ 1308172 w 1501568"/>
                <a:gd name="connsiteY9" fmla="*/ 710260 h 1408096"/>
                <a:gd name="connsiteX10" fmla="*/ 1336950 w 1501568"/>
                <a:gd name="connsiteY10" fmla="*/ 652705 h 1408096"/>
                <a:gd name="connsiteX11" fmla="*/ 1363771 w 1501568"/>
                <a:gd name="connsiteY11" fmla="*/ 595150 h 1408096"/>
                <a:gd name="connsiteX12" fmla="*/ 1377741 w 1501568"/>
                <a:gd name="connsiteY12" fmla="*/ 553242 h 1408096"/>
                <a:gd name="connsiteX13" fmla="*/ 1387799 w 1501568"/>
                <a:gd name="connsiteY13" fmla="*/ 501973 h 1408096"/>
                <a:gd name="connsiteX14" fmla="*/ 1393247 w 1501568"/>
                <a:gd name="connsiteY14" fmla="*/ 467328 h 1408096"/>
                <a:gd name="connsiteX15" fmla="*/ 1385844 w 1501568"/>
                <a:gd name="connsiteY15" fmla="*/ 464115 h 1408096"/>
                <a:gd name="connsiteX16" fmla="*/ 1359022 w 1501568"/>
                <a:gd name="connsiteY16" fmla="*/ 505325 h 1408096"/>
                <a:gd name="connsiteX17" fmla="*/ 1346170 w 1501568"/>
                <a:gd name="connsiteY17" fmla="*/ 538573 h 1408096"/>
                <a:gd name="connsiteX18" fmla="*/ 1339045 w 1501568"/>
                <a:gd name="connsiteY18" fmla="*/ 506303 h 1408096"/>
                <a:gd name="connsiteX19" fmla="*/ 1346030 w 1501568"/>
                <a:gd name="connsiteY19" fmla="*/ 466071 h 1408096"/>
                <a:gd name="connsiteX20" fmla="*/ 1373969 w 1501568"/>
                <a:gd name="connsiteY20" fmla="*/ 394127 h 1408096"/>
                <a:gd name="connsiteX21" fmla="*/ 1413364 w 1501568"/>
                <a:gd name="connsiteY21" fmla="*/ 332381 h 1408096"/>
                <a:gd name="connsiteX22" fmla="*/ 1419650 w 1501568"/>
                <a:gd name="connsiteY22" fmla="*/ 313942 h 1408096"/>
                <a:gd name="connsiteX23" fmla="*/ 1461559 w 1501568"/>
                <a:gd name="connsiteY23" fmla="*/ 219367 h 1408096"/>
                <a:gd name="connsiteX24" fmla="*/ 1501373 w 1501568"/>
                <a:gd name="connsiteY24" fmla="*/ 112359 h 1408096"/>
                <a:gd name="connsiteX25" fmla="*/ 1477345 w 1501568"/>
                <a:gd name="connsiteY25" fmla="*/ 68355 h 1408096"/>
                <a:gd name="connsiteX26" fmla="*/ 1357206 w 1501568"/>
                <a:gd name="connsiteY26" fmla="*/ 20160 h 1408096"/>
                <a:gd name="connsiteX27" fmla="*/ 1303143 w 1501568"/>
                <a:gd name="connsiteY27" fmla="*/ 60951 h 1408096"/>
                <a:gd name="connsiteX28" fmla="*/ 1290634 w 1501568"/>
                <a:gd name="connsiteY28" fmla="*/ 76242 h 1408096"/>
                <a:gd name="connsiteX29" fmla="*/ 1283167 w 1501568"/>
                <a:gd name="connsiteY29" fmla="*/ 74921 h 1408096"/>
                <a:gd name="connsiteX30" fmla="*/ 1267660 w 1501568"/>
                <a:gd name="connsiteY30" fmla="*/ 72965 h 1408096"/>
                <a:gd name="connsiteX31" fmla="*/ 1098069 w 1501568"/>
                <a:gd name="connsiteY31" fmla="*/ 369540 h 1408096"/>
                <a:gd name="connsiteX32" fmla="*/ 989106 w 1501568"/>
                <a:gd name="connsiteY32" fmla="*/ 576012 h 1408096"/>
                <a:gd name="connsiteX33" fmla="*/ 947197 w 1501568"/>
                <a:gd name="connsiteY33" fmla="*/ 650610 h 1408096"/>
                <a:gd name="connsiteX34" fmla="*/ 944962 w 1501568"/>
                <a:gd name="connsiteY34" fmla="*/ 570983 h 1408096"/>
                <a:gd name="connsiteX35" fmla="*/ 954321 w 1501568"/>
                <a:gd name="connsiteY35" fmla="*/ 329727 h 1408096"/>
                <a:gd name="connsiteX36" fmla="*/ 957953 w 1501568"/>
                <a:gd name="connsiteY36" fmla="*/ 222720 h 1408096"/>
                <a:gd name="connsiteX37" fmla="*/ 957954 w 1501568"/>
                <a:gd name="connsiteY37" fmla="*/ 175642 h 1408096"/>
                <a:gd name="connsiteX38" fmla="*/ 922750 w 1501568"/>
                <a:gd name="connsiteY38" fmla="*/ 159437 h 1408096"/>
                <a:gd name="connsiteX39" fmla="*/ 786267 w 1501568"/>
                <a:gd name="connsiteY39" fmla="*/ 110124 h 1408096"/>
                <a:gd name="connsiteX40" fmla="*/ 683450 w 1501568"/>
                <a:gd name="connsiteY40" fmla="*/ 82185 h 1408096"/>
                <a:gd name="connsiteX41" fmla="*/ 654533 w 1501568"/>
                <a:gd name="connsiteY41" fmla="*/ 84560 h 1408096"/>
                <a:gd name="connsiteX42" fmla="*/ 637490 w 1501568"/>
                <a:gd name="connsiteY42" fmla="*/ 104536 h 1408096"/>
                <a:gd name="connsiteX43" fmla="*/ 466502 w 1501568"/>
                <a:gd name="connsiteY43" fmla="*/ 444557 h 1408096"/>
                <a:gd name="connsiteX44" fmla="*/ 410623 w 1501568"/>
                <a:gd name="connsiteY44" fmla="*/ 550587 h 1408096"/>
                <a:gd name="connsiteX45" fmla="*/ 405594 w 1501568"/>
                <a:gd name="connsiteY45" fmla="*/ 523765 h 1408096"/>
                <a:gd name="connsiteX46" fmla="*/ 403359 w 1501568"/>
                <a:gd name="connsiteY46" fmla="*/ 444138 h 1408096"/>
                <a:gd name="connsiteX47" fmla="*/ 408807 w 1501568"/>
                <a:gd name="connsiteY47" fmla="*/ 300810 h 1408096"/>
                <a:gd name="connsiteX48" fmla="*/ 414116 w 1501568"/>
                <a:gd name="connsiteY48" fmla="*/ 191986 h 1408096"/>
                <a:gd name="connsiteX49" fmla="*/ 413138 w 1501568"/>
                <a:gd name="connsiteY49" fmla="*/ 103279 h 1408096"/>
                <a:gd name="connsiteX50" fmla="*/ 367038 w 1501568"/>
                <a:gd name="connsiteY50" fmla="*/ 85677 h 1408096"/>
                <a:gd name="connsiteX51" fmla="*/ 109018 w 1501568"/>
                <a:gd name="connsiteY51" fmla="*/ -96 h 1408096"/>
                <a:gd name="connsiteX52" fmla="*/ 89880 w 1501568"/>
                <a:gd name="connsiteY52" fmla="*/ 15410 h 1408096"/>
                <a:gd name="connsiteX53" fmla="*/ 56632 w 1501568"/>
                <a:gd name="connsiteY53" fmla="*/ 393708 h 1408096"/>
                <a:gd name="connsiteX54" fmla="*/ 24782 w 1501568"/>
                <a:gd name="connsiteY54" fmla="*/ 835288 h 1408096"/>
                <a:gd name="connsiteX55" fmla="*/ 55 w 1501568"/>
                <a:gd name="connsiteY55" fmla="*/ 1238452 h 1408096"/>
                <a:gd name="connsiteX56" fmla="*/ 2151 w 1501568"/>
                <a:gd name="connsiteY56" fmla="*/ 1245577 h 1408096"/>
                <a:gd name="connsiteX57" fmla="*/ 2151 w 1501568"/>
                <a:gd name="connsiteY57" fmla="*/ 1249209 h 1408096"/>
                <a:gd name="connsiteX58" fmla="*/ 125363 w 1501568"/>
                <a:gd name="connsiteY58" fmla="*/ 1322549 h 1408096"/>
                <a:gd name="connsiteX59" fmla="*/ 270647 w 1501568"/>
                <a:gd name="connsiteY59" fmla="*/ 1402176 h 1408096"/>
                <a:gd name="connsiteX60" fmla="*/ 299844 w 1501568"/>
                <a:gd name="connsiteY60" fmla="*/ 1407904 h 1408096"/>
                <a:gd name="connsiteX61" fmla="*/ 320379 w 1501568"/>
                <a:gd name="connsiteY61" fmla="*/ 1383317 h 1408096"/>
                <a:gd name="connsiteX62" fmla="*/ 330437 w 1501568"/>
                <a:gd name="connsiteY62" fmla="*/ 1368370 h 1408096"/>
                <a:gd name="connsiteX63" fmla="*/ 369273 w 1501568"/>
                <a:gd name="connsiteY63" fmla="*/ 1312491 h 1408096"/>
                <a:gd name="connsiteX64" fmla="*/ 453929 w 1501568"/>
                <a:gd name="connsiteY64" fmla="*/ 1163296 h 1408096"/>
                <a:gd name="connsiteX65" fmla="*/ 526990 w 1501568"/>
                <a:gd name="connsiteY65" fmla="*/ 1031003 h 1408096"/>
                <a:gd name="connsiteX66" fmla="*/ 563590 w 1501568"/>
                <a:gd name="connsiteY66" fmla="*/ 967581 h 1408096"/>
                <a:gd name="connsiteX67" fmla="*/ 575046 w 1501568"/>
                <a:gd name="connsiteY67" fmla="*/ 945229 h 1408096"/>
                <a:gd name="connsiteX68" fmla="*/ 590552 w 1501568"/>
                <a:gd name="connsiteY68" fmla="*/ 911981 h 1408096"/>
                <a:gd name="connsiteX69" fmla="*/ 607874 w 1501568"/>
                <a:gd name="connsiteY69" fmla="*/ 878454 h 1408096"/>
                <a:gd name="connsiteX70" fmla="*/ 629946 w 1501568"/>
                <a:gd name="connsiteY70" fmla="*/ 813915 h 1408096"/>
                <a:gd name="connsiteX71" fmla="*/ 647688 w 1501568"/>
                <a:gd name="connsiteY71" fmla="*/ 985043 h 1408096"/>
                <a:gd name="connsiteX72" fmla="*/ 656489 w 1501568"/>
                <a:gd name="connsiteY72" fmla="*/ 1158406 h 1408096"/>
                <a:gd name="connsiteX73" fmla="*/ 679259 w 1501568"/>
                <a:gd name="connsiteY73" fmla="*/ 1177125 h 1408096"/>
                <a:gd name="connsiteX74" fmla="*/ 784451 w 1501568"/>
                <a:gd name="connsiteY74" fmla="*/ 1234261 h 1408096"/>
                <a:gd name="connsiteX75" fmla="*/ 891318 w 1501568"/>
                <a:gd name="connsiteY75" fmla="*/ 1294331 h 1408096"/>
                <a:gd name="connsiteX76" fmla="*/ 1273248 w 1501568"/>
                <a:gd name="connsiteY76" fmla="*/ 116131 h 1408096"/>
                <a:gd name="connsiteX77" fmla="*/ 1277015 w 1501568"/>
                <a:gd name="connsiteY77" fmla="*/ 119624 h 1408096"/>
                <a:gd name="connsiteX78" fmla="*/ 1273522 w 1501568"/>
                <a:gd name="connsiteY78" fmla="*/ 123390 h 1408096"/>
                <a:gd name="connsiteX79" fmla="*/ 1269756 w 1501568"/>
                <a:gd name="connsiteY79" fmla="*/ 119903 h 1408096"/>
                <a:gd name="connsiteX80" fmla="*/ 1272550 w 1501568"/>
                <a:gd name="connsiteY80" fmla="*/ 116131 h 140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501568" h="1408096">
                  <a:moveTo>
                    <a:pt x="891318" y="1294331"/>
                  </a:moveTo>
                  <a:cubicBezTo>
                    <a:pt x="900399" y="1305925"/>
                    <a:pt x="920515" y="1310955"/>
                    <a:pt x="951807" y="1309418"/>
                  </a:cubicBezTo>
                  <a:cubicBezTo>
                    <a:pt x="965777" y="1308580"/>
                    <a:pt x="973320" y="1305227"/>
                    <a:pt x="973041" y="1299220"/>
                  </a:cubicBezTo>
                  <a:cubicBezTo>
                    <a:pt x="972761" y="1293213"/>
                    <a:pt x="981143" y="1281199"/>
                    <a:pt x="998186" y="1259966"/>
                  </a:cubicBezTo>
                  <a:cubicBezTo>
                    <a:pt x="1011399" y="1241921"/>
                    <a:pt x="1023170" y="1222863"/>
                    <a:pt x="1033390" y="1202970"/>
                  </a:cubicBezTo>
                  <a:cubicBezTo>
                    <a:pt x="1047359" y="1176287"/>
                    <a:pt x="1057557" y="1158546"/>
                    <a:pt x="1063285" y="1149745"/>
                  </a:cubicBezTo>
                  <a:cubicBezTo>
                    <a:pt x="1071108" y="1138569"/>
                    <a:pt x="1084099" y="1116078"/>
                    <a:pt x="1102400" y="1082551"/>
                  </a:cubicBezTo>
                  <a:cubicBezTo>
                    <a:pt x="1120700" y="1049024"/>
                    <a:pt x="1133552" y="1026672"/>
                    <a:pt x="1141515" y="1015497"/>
                  </a:cubicBezTo>
                  <a:cubicBezTo>
                    <a:pt x="1173968" y="963247"/>
                    <a:pt x="1202408" y="908608"/>
                    <a:pt x="1226590" y="852052"/>
                  </a:cubicBezTo>
                  <a:cubicBezTo>
                    <a:pt x="1263842" y="769259"/>
                    <a:pt x="1291036" y="721995"/>
                    <a:pt x="1308172" y="710260"/>
                  </a:cubicBezTo>
                  <a:cubicBezTo>
                    <a:pt x="1319523" y="692006"/>
                    <a:pt x="1329157" y="672738"/>
                    <a:pt x="1336950" y="652705"/>
                  </a:cubicBezTo>
                  <a:cubicBezTo>
                    <a:pt x="1344923" y="633084"/>
                    <a:pt x="1353874" y="613875"/>
                    <a:pt x="1363771" y="595150"/>
                  </a:cubicBezTo>
                  <a:cubicBezTo>
                    <a:pt x="1372155" y="582712"/>
                    <a:pt x="1376985" y="568222"/>
                    <a:pt x="1377741" y="553242"/>
                  </a:cubicBezTo>
                  <a:cubicBezTo>
                    <a:pt x="1377488" y="535638"/>
                    <a:pt x="1380914" y="518176"/>
                    <a:pt x="1387799" y="501973"/>
                  </a:cubicBezTo>
                  <a:cubicBezTo>
                    <a:pt x="1393946" y="481158"/>
                    <a:pt x="1395762" y="469703"/>
                    <a:pt x="1393247" y="467328"/>
                  </a:cubicBezTo>
                  <a:cubicBezTo>
                    <a:pt x="1391308" y="465311"/>
                    <a:pt x="1388641" y="464154"/>
                    <a:pt x="1385844" y="464115"/>
                  </a:cubicBezTo>
                  <a:cubicBezTo>
                    <a:pt x="1374947" y="464115"/>
                    <a:pt x="1366007" y="478085"/>
                    <a:pt x="1359022" y="505325"/>
                  </a:cubicBezTo>
                  <a:cubicBezTo>
                    <a:pt x="1353993" y="527258"/>
                    <a:pt x="1349802" y="538294"/>
                    <a:pt x="1346170" y="538573"/>
                  </a:cubicBezTo>
                  <a:cubicBezTo>
                    <a:pt x="1331828" y="539318"/>
                    <a:pt x="1329453" y="528561"/>
                    <a:pt x="1339045" y="506303"/>
                  </a:cubicBezTo>
                  <a:cubicBezTo>
                    <a:pt x="1345143" y="493827"/>
                    <a:pt x="1347565" y="479873"/>
                    <a:pt x="1346030" y="466071"/>
                  </a:cubicBezTo>
                  <a:cubicBezTo>
                    <a:pt x="1346030" y="456758"/>
                    <a:pt x="1355343" y="432776"/>
                    <a:pt x="1373969" y="394127"/>
                  </a:cubicBezTo>
                  <a:cubicBezTo>
                    <a:pt x="1393108" y="355711"/>
                    <a:pt x="1406239" y="335035"/>
                    <a:pt x="1413364" y="332381"/>
                  </a:cubicBezTo>
                  <a:cubicBezTo>
                    <a:pt x="1418113" y="329774"/>
                    <a:pt x="1420209" y="323627"/>
                    <a:pt x="1419650" y="313942"/>
                  </a:cubicBezTo>
                  <a:cubicBezTo>
                    <a:pt x="1419650" y="306677"/>
                    <a:pt x="1433620" y="275245"/>
                    <a:pt x="1461559" y="219367"/>
                  </a:cubicBezTo>
                  <a:cubicBezTo>
                    <a:pt x="1489498" y="166142"/>
                    <a:pt x="1502211" y="130380"/>
                    <a:pt x="1501373" y="112359"/>
                  </a:cubicBezTo>
                  <a:cubicBezTo>
                    <a:pt x="1498770" y="95328"/>
                    <a:pt x="1490265" y="79753"/>
                    <a:pt x="1477345" y="68355"/>
                  </a:cubicBezTo>
                  <a:cubicBezTo>
                    <a:pt x="1446134" y="35701"/>
                    <a:pt x="1402332" y="18129"/>
                    <a:pt x="1357206" y="20160"/>
                  </a:cubicBezTo>
                  <a:cubicBezTo>
                    <a:pt x="1323586" y="21836"/>
                    <a:pt x="1305565" y="35433"/>
                    <a:pt x="1303143" y="60951"/>
                  </a:cubicBezTo>
                  <a:cubicBezTo>
                    <a:pt x="1303911" y="68628"/>
                    <a:pt x="1298311" y="75474"/>
                    <a:pt x="1290634" y="76242"/>
                  </a:cubicBezTo>
                  <a:cubicBezTo>
                    <a:pt x="1288071" y="76499"/>
                    <a:pt x="1285486" y="76041"/>
                    <a:pt x="1283167" y="74921"/>
                  </a:cubicBezTo>
                  <a:cubicBezTo>
                    <a:pt x="1278086" y="73699"/>
                    <a:pt x="1272886" y="73043"/>
                    <a:pt x="1267660" y="72965"/>
                  </a:cubicBezTo>
                  <a:cubicBezTo>
                    <a:pt x="1252015" y="73803"/>
                    <a:pt x="1195484" y="172662"/>
                    <a:pt x="1098069" y="369540"/>
                  </a:cubicBezTo>
                  <a:cubicBezTo>
                    <a:pt x="1065194" y="436502"/>
                    <a:pt x="1028873" y="505325"/>
                    <a:pt x="989106" y="576012"/>
                  </a:cubicBezTo>
                  <a:lnTo>
                    <a:pt x="947197" y="650610"/>
                  </a:lnTo>
                  <a:lnTo>
                    <a:pt x="944962" y="570983"/>
                  </a:lnTo>
                  <a:cubicBezTo>
                    <a:pt x="943989" y="490457"/>
                    <a:pt x="947113" y="409935"/>
                    <a:pt x="954321" y="329727"/>
                  </a:cubicBezTo>
                  <a:cubicBezTo>
                    <a:pt x="958507" y="294221"/>
                    <a:pt x="959722" y="258428"/>
                    <a:pt x="957953" y="222720"/>
                  </a:cubicBezTo>
                  <a:lnTo>
                    <a:pt x="957954" y="175642"/>
                  </a:lnTo>
                  <a:lnTo>
                    <a:pt x="922750" y="159437"/>
                  </a:lnTo>
                  <a:cubicBezTo>
                    <a:pt x="884473" y="143232"/>
                    <a:pt x="838979" y="126795"/>
                    <a:pt x="786267" y="110124"/>
                  </a:cubicBezTo>
                  <a:cubicBezTo>
                    <a:pt x="752744" y="98244"/>
                    <a:pt x="718375" y="88904"/>
                    <a:pt x="683450" y="82185"/>
                  </a:cubicBezTo>
                  <a:cubicBezTo>
                    <a:pt x="673746" y="81290"/>
                    <a:pt x="663961" y="82093"/>
                    <a:pt x="654533" y="84560"/>
                  </a:cubicBezTo>
                  <a:cubicBezTo>
                    <a:pt x="647218" y="89631"/>
                    <a:pt x="641346" y="96514"/>
                    <a:pt x="637490" y="104536"/>
                  </a:cubicBezTo>
                  <a:cubicBezTo>
                    <a:pt x="602845" y="158180"/>
                    <a:pt x="545849" y="271520"/>
                    <a:pt x="466502" y="444557"/>
                  </a:cubicBezTo>
                  <a:cubicBezTo>
                    <a:pt x="433813" y="514964"/>
                    <a:pt x="415187" y="550308"/>
                    <a:pt x="410623" y="550587"/>
                  </a:cubicBezTo>
                  <a:cubicBezTo>
                    <a:pt x="408202" y="550587"/>
                    <a:pt x="406525" y="541646"/>
                    <a:pt x="405594" y="523765"/>
                  </a:cubicBezTo>
                  <a:cubicBezTo>
                    <a:pt x="404057" y="493591"/>
                    <a:pt x="403359" y="467049"/>
                    <a:pt x="403359" y="444138"/>
                  </a:cubicBezTo>
                  <a:cubicBezTo>
                    <a:pt x="403359" y="356036"/>
                    <a:pt x="405175" y="308260"/>
                    <a:pt x="408807" y="300810"/>
                  </a:cubicBezTo>
                  <a:cubicBezTo>
                    <a:pt x="413991" y="264783"/>
                    <a:pt x="415769" y="228347"/>
                    <a:pt x="414116" y="191986"/>
                  </a:cubicBezTo>
                  <a:lnTo>
                    <a:pt x="413138" y="103279"/>
                  </a:lnTo>
                  <a:lnTo>
                    <a:pt x="367038" y="85677"/>
                  </a:lnTo>
                  <a:cubicBezTo>
                    <a:pt x="214676" y="27470"/>
                    <a:pt x="128669" y="-1121"/>
                    <a:pt x="109018" y="-96"/>
                  </a:cubicBezTo>
                  <a:cubicBezTo>
                    <a:pt x="99595" y="-637"/>
                    <a:pt x="91306" y="6079"/>
                    <a:pt x="89880" y="15410"/>
                  </a:cubicBezTo>
                  <a:cubicBezTo>
                    <a:pt x="82057" y="50707"/>
                    <a:pt x="70975" y="176806"/>
                    <a:pt x="56632" y="393708"/>
                  </a:cubicBezTo>
                  <a:cubicBezTo>
                    <a:pt x="45177" y="572892"/>
                    <a:pt x="34560" y="720086"/>
                    <a:pt x="24782" y="835288"/>
                  </a:cubicBezTo>
                  <a:cubicBezTo>
                    <a:pt x="6621" y="1070444"/>
                    <a:pt x="-1621" y="1204832"/>
                    <a:pt x="55" y="1238452"/>
                  </a:cubicBezTo>
                  <a:cubicBezTo>
                    <a:pt x="212" y="1240954"/>
                    <a:pt x="928" y="1243389"/>
                    <a:pt x="2151" y="1245577"/>
                  </a:cubicBezTo>
                  <a:lnTo>
                    <a:pt x="2151" y="1249209"/>
                  </a:lnTo>
                  <a:cubicBezTo>
                    <a:pt x="4665" y="1252748"/>
                    <a:pt x="45736" y="1277194"/>
                    <a:pt x="125363" y="1322549"/>
                  </a:cubicBezTo>
                  <a:cubicBezTo>
                    <a:pt x="204990" y="1367904"/>
                    <a:pt x="253418" y="1394446"/>
                    <a:pt x="270647" y="1402176"/>
                  </a:cubicBezTo>
                  <a:cubicBezTo>
                    <a:pt x="279779" y="1406400"/>
                    <a:pt x="289793" y="1408364"/>
                    <a:pt x="299844" y="1407904"/>
                  </a:cubicBezTo>
                  <a:cubicBezTo>
                    <a:pt x="313813" y="1407904"/>
                    <a:pt x="321217" y="1398963"/>
                    <a:pt x="320379" y="1383317"/>
                  </a:cubicBezTo>
                  <a:cubicBezTo>
                    <a:pt x="319642" y="1376550"/>
                    <a:pt x="323890" y="1370236"/>
                    <a:pt x="330437" y="1368370"/>
                  </a:cubicBezTo>
                  <a:cubicBezTo>
                    <a:pt x="346060" y="1351754"/>
                    <a:pt x="359146" y="1332926"/>
                    <a:pt x="369273" y="1312491"/>
                  </a:cubicBezTo>
                  <a:cubicBezTo>
                    <a:pt x="409785" y="1233144"/>
                    <a:pt x="438143" y="1183412"/>
                    <a:pt x="453929" y="1163296"/>
                  </a:cubicBezTo>
                  <a:cubicBezTo>
                    <a:pt x="482139" y="1121440"/>
                    <a:pt x="506588" y="1077170"/>
                    <a:pt x="526990" y="1031003"/>
                  </a:cubicBezTo>
                  <a:cubicBezTo>
                    <a:pt x="542077" y="996544"/>
                    <a:pt x="554278" y="975404"/>
                    <a:pt x="563590" y="967581"/>
                  </a:cubicBezTo>
                  <a:cubicBezTo>
                    <a:pt x="570975" y="962575"/>
                    <a:pt x="575294" y="954147"/>
                    <a:pt x="575046" y="945229"/>
                  </a:cubicBezTo>
                  <a:cubicBezTo>
                    <a:pt x="577400" y="933039"/>
                    <a:pt x="582726" y="921619"/>
                    <a:pt x="590552" y="911981"/>
                  </a:cubicBezTo>
                  <a:cubicBezTo>
                    <a:pt x="598201" y="901878"/>
                    <a:pt x="604060" y="890538"/>
                    <a:pt x="607874" y="878454"/>
                  </a:cubicBezTo>
                  <a:cubicBezTo>
                    <a:pt x="615418" y="836546"/>
                    <a:pt x="622682" y="814334"/>
                    <a:pt x="629946" y="813915"/>
                  </a:cubicBezTo>
                  <a:cubicBezTo>
                    <a:pt x="637211" y="813496"/>
                    <a:pt x="641821" y="870631"/>
                    <a:pt x="647688" y="985043"/>
                  </a:cubicBezTo>
                  <a:lnTo>
                    <a:pt x="656489" y="1158406"/>
                  </a:lnTo>
                  <a:lnTo>
                    <a:pt x="679259" y="1177125"/>
                  </a:lnTo>
                  <a:cubicBezTo>
                    <a:pt x="685406" y="1181782"/>
                    <a:pt x="720470" y="1200827"/>
                    <a:pt x="784451" y="1234261"/>
                  </a:cubicBezTo>
                  <a:cubicBezTo>
                    <a:pt x="848432" y="1267695"/>
                    <a:pt x="884054" y="1287719"/>
                    <a:pt x="891318" y="1294331"/>
                  </a:cubicBezTo>
                  <a:close/>
                  <a:moveTo>
                    <a:pt x="1273248" y="116131"/>
                  </a:moveTo>
                  <a:cubicBezTo>
                    <a:pt x="1275253" y="116056"/>
                    <a:pt x="1276939" y="117619"/>
                    <a:pt x="1277015" y="119624"/>
                  </a:cubicBezTo>
                  <a:cubicBezTo>
                    <a:pt x="1277090" y="121629"/>
                    <a:pt x="1275527" y="123315"/>
                    <a:pt x="1273522" y="123390"/>
                  </a:cubicBezTo>
                  <a:cubicBezTo>
                    <a:pt x="1271520" y="123466"/>
                    <a:pt x="1269835" y="121906"/>
                    <a:pt x="1269756" y="119903"/>
                  </a:cubicBezTo>
                  <a:cubicBezTo>
                    <a:pt x="1268499" y="117528"/>
                    <a:pt x="1270035" y="116271"/>
                    <a:pt x="1272550" y="116131"/>
                  </a:cubicBezTo>
                  <a:close/>
                </a:path>
              </a:pathLst>
            </a:custGeom>
            <a:grpFill/>
            <a:ln w="13953" cap="flat">
              <a:noFill/>
              <a:prstDash val="solid"/>
              <a:miter/>
            </a:ln>
          </p:spPr>
          <p:txBody>
            <a:bodyPr rtlCol="0" anchor="ctr"/>
            <a:lstStyle/>
            <a:p>
              <a:endParaRPr lang="en-GB"/>
            </a:p>
          </p:txBody>
        </p:sp>
        <p:sp>
          <p:nvSpPr>
            <p:cNvPr id="19" name="Graphic 14">
              <a:extLst>
                <a:ext uri="{FF2B5EF4-FFF2-40B4-BE49-F238E27FC236}">
                  <a16:creationId xmlns:a16="http://schemas.microsoft.com/office/drawing/2014/main" id="{7182D69A-4792-4DBA-AD53-E9947A5A0649}"/>
                </a:ext>
              </a:extLst>
            </p:cNvPr>
            <p:cNvSpPr/>
            <p:nvPr/>
          </p:nvSpPr>
          <p:spPr>
            <a:xfrm>
              <a:off x="1614065" y="3298310"/>
              <a:ext cx="699602" cy="1467935"/>
            </a:xfrm>
            <a:custGeom>
              <a:avLst/>
              <a:gdLst>
                <a:gd name="connsiteX0" fmla="*/ 421891 w 699602"/>
                <a:gd name="connsiteY0" fmla="*/ 1036143 h 1467935"/>
                <a:gd name="connsiteX1" fmla="*/ 423428 w 699602"/>
                <a:gd name="connsiteY1" fmla="*/ 1030695 h 1467935"/>
                <a:gd name="connsiteX2" fmla="*/ 424964 w 699602"/>
                <a:gd name="connsiteY2" fmla="*/ 1025107 h 1467935"/>
                <a:gd name="connsiteX3" fmla="*/ 428038 w 699602"/>
                <a:gd name="connsiteY3" fmla="*/ 1014071 h 1467935"/>
                <a:gd name="connsiteX4" fmla="*/ 457514 w 699602"/>
                <a:gd name="connsiteY4" fmla="*/ 917541 h 1467935"/>
                <a:gd name="connsiteX5" fmla="*/ 492298 w 699602"/>
                <a:gd name="connsiteY5" fmla="*/ 817099 h 1467935"/>
                <a:gd name="connsiteX6" fmla="*/ 501378 w 699602"/>
                <a:gd name="connsiteY6" fmla="*/ 784131 h 1467935"/>
                <a:gd name="connsiteX7" fmla="*/ 520935 w 699602"/>
                <a:gd name="connsiteY7" fmla="*/ 705202 h 1467935"/>
                <a:gd name="connsiteX8" fmla="*/ 543567 w 699602"/>
                <a:gd name="connsiteY8" fmla="*/ 615378 h 1467935"/>
                <a:gd name="connsiteX9" fmla="*/ 579329 w 699602"/>
                <a:gd name="connsiteY9" fmla="*/ 499430 h 1467935"/>
                <a:gd name="connsiteX10" fmla="*/ 594695 w 699602"/>
                <a:gd name="connsiteY10" fmla="*/ 446206 h 1467935"/>
                <a:gd name="connsiteX11" fmla="*/ 621936 w 699602"/>
                <a:gd name="connsiteY11" fmla="*/ 377754 h 1467935"/>
                <a:gd name="connsiteX12" fmla="*/ 649037 w 699602"/>
                <a:gd name="connsiteY12" fmla="*/ 303994 h 1467935"/>
                <a:gd name="connsiteX13" fmla="*/ 656720 w 699602"/>
                <a:gd name="connsiteY13" fmla="*/ 277312 h 1467935"/>
                <a:gd name="connsiteX14" fmla="*/ 664264 w 699602"/>
                <a:gd name="connsiteY14" fmla="*/ 249373 h 1467935"/>
                <a:gd name="connsiteX15" fmla="*/ 679072 w 699602"/>
                <a:gd name="connsiteY15" fmla="*/ 219618 h 1467935"/>
                <a:gd name="connsiteX16" fmla="*/ 688152 w 699602"/>
                <a:gd name="connsiteY16" fmla="*/ 201876 h 1467935"/>
                <a:gd name="connsiteX17" fmla="*/ 693740 w 699602"/>
                <a:gd name="connsiteY17" fmla="*/ 187906 h 1467935"/>
                <a:gd name="connsiteX18" fmla="*/ 699188 w 699602"/>
                <a:gd name="connsiteY18" fmla="*/ 151446 h 1467935"/>
                <a:gd name="connsiteX19" fmla="*/ 690388 w 699602"/>
                <a:gd name="connsiteY19" fmla="*/ 121132 h 1467935"/>
                <a:gd name="connsiteX20" fmla="*/ 686196 w 699602"/>
                <a:gd name="connsiteY20" fmla="*/ 110515 h 1467935"/>
                <a:gd name="connsiteX21" fmla="*/ 677954 w 699602"/>
                <a:gd name="connsiteY21" fmla="*/ 90957 h 1467935"/>
                <a:gd name="connsiteX22" fmla="*/ 542449 w 699602"/>
                <a:gd name="connsiteY22" fmla="*/ 41784 h 1467935"/>
                <a:gd name="connsiteX23" fmla="*/ 405407 w 699602"/>
                <a:gd name="connsiteY23" fmla="*/ -125 h 1467935"/>
                <a:gd name="connsiteX24" fmla="*/ 363498 w 699602"/>
                <a:gd name="connsiteY24" fmla="*/ 94450 h 1467935"/>
                <a:gd name="connsiteX25" fmla="*/ 222265 w 699602"/>
                <a:gd name="connsiteY25" fmla="*/ 449279 h 1467935"/>
                <a:gd name="connsiteX26" fmla="*/ 151718 w 699602"/>
                <a:gd name="connsiteY26" fmla="*/ 662874 h 1467935"/>
                <a:gd name="connsiteX27" fmla="*/ 80892 w 699602"/>
                <a:gd name="connsiteY27" fmla="*/ 945341 h 1467935"/>
                <a:gd name="connsiteX28" fmla="*/ 11044 w 699602"/>
                <a:gd name="connsiteY28" fmla="*/ 1272929 h 1467935"/>
                <a:gd name="connsiteX29" fmla="*/ -132 w 699602"/>
                <a:gd name="connsiteY29" fmla="*/ 1374907 h 1467935"/>
                <a:gd name="connsiteX30" fmla="*/ 2243 w 699602"/>
                <a:gd name="connsiteY30" fmla="*/ 1385664 h 1467935"/>
                <a:gd name="connsiteX31" fmla="*/ 19426 w 699602"/>
                <a:gd name="connsiteY31" fmla="*/ 1368481 h 1467935"/>
                <a:gd name="connsiteX32" fmla="*/ 23896 w 699602"/>
                <a:gd name="connsiteY32" fmla="*/ 1350181 h 1467935"/>
                <a:gd name="connsiteX33" fmla="*/ 39262 w 699602"/>
                <a:gd name="connsiteY33" fmla="*/ 1367503 h 1467935"/>
                <a:gd name="connsiteX34" fmla="*/ 57004 w 699602"/>
                <a:gd name="connsiteY34" fmla="*/ 1395442 h 1467935"/>
                <a:gd name="connsiteX35" fmla="*/ 63150 w 699602"/>
                <a:gd name="connsiteY35" fmla="*/ 1407736 h 1467935"/>
                <a:gd name="connsiteX36" fmla="*/ 80473 w 699602"/>
                <a:gd name="connsiteY36" fmla="*/ 1430367 h 1467935"/>
                <a:gd name="connsiteX37" fmla="*/ 107015 w 699602"/>
                <a:gd name="connsiteY37" fmla="*/ 1452578 h 1467935"/>
                <a:gd name="connsiteX38" fmla="*/ 123639 w 699602"/>
                <a:gd name="connsiteY38" fmla="*/ 1459004 h 1467935"/>
                <a:gd name="connsiteX39" fmla="*/ 129506 w 699602"/>
                <a:gd name="connsiteY39" fmla="*/ 1467805 h 1467935"/>
                <a:gd name="connsiteX40" fmla="*/ 161776 w 699602"/>
                <a:gd name="connsiteY40" fmla="*/ 1425896 h 1467935"/>
                <a:gd name="connsiteX41" fmla="*/ 178540 w 699602"/>
                <a:gd name="connsiteY41" fmla="*/ 1399633 h 1467935"/>
                <a:gd name="connsiteX42" fmla="*/ 190553 w 699602"/>
                <a:gd name="connsiteY42" fmla="*/ 1384546 h 1467935"/>
                <a:gd name="connsiteX43" fmla="*/ 184128 w 699602"/>
                <a:gd name="connsiteY43" fmla="*/ 1401170 h 1467935"/>
                <a:gd name="connsiteX44" fmla="*/ 179518 w 699602"/>
                <a:gd name="connsiteY44" fmla="*/ 1417794 h 1467935"/>
                <a:gd name="connsiteX45" fmla="*/ 183429 w 699602"/>
                <a:gd name="connsiteY45" fmla="*/ 1422963 h 1467935"/>
                <a:gd name="connsiteX46" fmla="*/ 239308 w 699602"/>
                <a:gd name="connsiteY46" fmla="*/ 1371275 h 1467935"/>
                <a:gd name="connsiteX47" fmla="*/ 270600 w 699602"/>
                <a:gd name="connsiteY47" fmla="*/ 1346130 h 1467935"/>
                <a:gd name="connsiteX48" fmla="*/ 286944 w 699602"/>
                <a:gd name="connsiteY48" fmla="*/ 1348924 h 1467935"/>
                <a:gd name="connsiteX49" fmla="*/ 316979 w 699602"/>
                <a:gd name="connsiteY49" fmla="*/ 1332021 h 1467935"/>
                <a:gd name="connsiteX50" fmla="*/ 339051 w 699602"/>
                <a:gd name="connsiteY50" fmla="*/ 1287457 h 1467935"/>
                <a:gd name="connsiteX51" fmla="*/ 354418 w 699602"/>
                <a:gd name="connsiteY51" fmla="*/ 1249600 h 1467935"/>
                <a:gd name="connsiteX52" fmla="*/ 385570 w 699602"/>
                <a:gd name="connsiteY52" fmla="*/ 1169135 h 1467935"/>
                <a:gd name="connsiteX53" fmla="*/ 406385 w 699602"/>
                <a:gd name="connsiteY53" fmla="*/ 1098448 h 1467935"/>
                <a:gd name="connsiteX54" fmla="*/ 420354 w 699602"/>
                <a:gd name="connsiteY54" fmla="*/ 1043408 h 1467935"/>
                <a:gd name="connsiteX55" fmla="*/ 421891 w 699602"/>
                <a:gd name="connsiteY55" fmla="*/ 1036143 h 1467935"/>
                <a:gd name="connsiteX56" fmla="*/ 192929 w 699602"/>
                <a:gd name="connsiteY56" fmla="*/ 1375466 h 1467935"/>
                <a:gd name="connsiteX57" fmla="*/ 188657 w 699602"/>
                <a:gd name="connsiteY57" fmla="*/ 1372612 h 1467935"/>
                <a:gd name="connsiteX58" fmla="*/ 191511 w 699602"/>
                <a:gd name="connsiteY58" fmla="*/ 1368341 h 1467935"/>
                <a:gd name="connsiteX59" fmla="*/ 192929 w 699602"/>
                <a:gd name="connsiteY59" fmla="*/ 1368341 h 1467935"/>
                <a:gd name="connsiteX60" fmla="*/ 198656 w 699602"/>
                <a:gd name="connsiteY60" fmla="*/ 1371694 h 1467935"/>
                <a:gd name="connsiteX61" fmla="*/ 192929 w 699602"/>
                <a:gd name="connsiteY61" fmla="*/ 1375466 h 1467935"/>
                <a:gd name="connsiteX62" fmla="*/ 240146 w 699602"/>
                <a:gd name="connsiteY62" fmla="*/ 1199728 h 1467935"/>
                <a:gd name="connsiteX63" fmla="*/ 236374 w 699602"/>
                <a:gd name="connsiteY63" fmla="*/ 1196235 h 1467935"/>
                <a:gd name="connsiteX64" fmla="*/ 238973 w 699602"/>
                <a:gd name="connsiteY64" fmla="*/ 1192508 h 1467935"/>
                <a:gd name="connsiteX65" fmla="*/ 239727 w 699602"/>
                <a:gd name="connsiteY65" fmla="*/ 1192464 h 1467935"/>
                <a:gd name="connsiteX66" fmla="*/ 243476 w 699602"/>
                <a:gd name="connsiteY66" fmla="*/ 1195366 h 1467935"/>
                <a:gd name="connsiteX67" fmla="*/ 243499 w 699602"/>
                <a:gd name="connsiteY67" fmla="*/ 1195956 h 1467935"/>
                <a:gd name="connsiteX68" fmla="*/ 240900 w 699602"/>
                <a:gd name="connsiteY68" fmla="*/ 1199683 h 1467935"/>
                <a:gd name="connsiteX69" fmla="*/ 240146 w 699602"/>
                <a:gd name="connsiteY69" fmla="*/ 1199728 h 1467935"/>
                <a:gd name="connsiteX70" fmla="*/ 248248 w 699602"/>
                <a:gd name="connsiteY70" fmla="*/ 1182964 h 1467935"/>
                <a:gd name="connsiteX71" fmla="*/ 242660 w 699602"/>
                <a:gd name="connsiteY71" fmla="*/ 1179611 h 1467935"/>
                <a:gd name="connsiteX72" fmla="*/ 247969 w 699602"/>
                <a:gd name="connsiteY72" fmla="*/ 1175840 h 1467935"/>
                <a:gd name="connsiteX73" fmla="*/ 251696 w 699602"/>
                <a:gd name="connsiteY73" fmla="*/ 1178439 h 1467935"/>
                <a:gd name="connsiteX74" fmla="*/ 251741 w 699602"/>
                <a:gd name="connsiteY74" fmla="*/ 1179193 h 1467935"/>
                <a:gd name="connsiteX75" fmla="*/ 248248 w 699602"/>
                <a:gd name="connsiteY75" fmla="*/ 1182545 h 1467935"/>
                <a:gd name="connsiteX76" fmla="*/ 254395 w 699602"/>
                <a:gd name="connsiteY76" fmla="*/ 1159216 h 1467935"/>
                <a:gd name="connsiteX77" fmla="*/ 250544 w 699602"/>
                <a:gd name="connsiteY77" fmla="*/ 1156803 h 1467935"/>
                <a:gd name="connsiteX78" fmla="*/ 250483 w 699602"/>
                <a:gd name="connsiteY78" fmla="*/ 1155723 h 1467935"/>
                <a:gd name="connsiteX79" fmla="*/ 253386 w 699602"/>
                <a:gd name="connsiteY79" fmla="*/ 1151974 h 1467935"/>
                <a:gd name="connsiteX80" fmla="*/ 253976 w 699602"/>
                <a:gd name="connsiteY80" fmla="*/ 1151952 h 1467935"/>
                <a:gd name="connsiteX81" fmla="*/ 257703 w 699602"/>
                <a:gd name="connsiteY81" fmla="*/ 1154551 h 1467935"/>
                <a:gd name="connsiteX82" fmla="*/ 257747 w 699602"/>
                <a:gd name="connsiteY82" fmla="*/ 1155305 h 1467935"/>
                <a:gd name="connsiteX83" fmla="*/ 254395 w 699602"/>
                <a:gd name="connsiteY83" fmla="*/ 1158797 h 1467935"/>
                <a:gd name="connsiteX84" fmla="*/ 260681 w 699602"/>
                <a:gd name="connsiteY84" fmla="*/ 1142592 h 1467935"/>
                <a:gd name="connsiteX85" fmla="*/ 256944 w 699602"/>
                <a:gd name="connsiteY85" fmla="*/ 1140007 h 1467935"/>
                <a:gd name="connsiteX86" fmla="*/ 256909 w 699602"/>
                <a:gd name="connsiteY86" fmla="*/ 1139099 h 1467935"/>
                <a:gd name="connsiteX87" fmla="*/ 260402 w 699602"/>
                <a:gd name="connsiteY87" fmla="*/ 1135328 h 1467935"/>
                <a:gd name="connsiteX88" fmla="*/ 265990 w 699602"/>
                <a:gd name="connsiteY88" fmla="*/ 1138680 h 1467935"/>
                <a:gd name="connsiteX89" fmla="*/ 260681 w 699602"/>
                <a:gd name="connsiteY89" fmla="*/ 1142173 h 1467935"/>
                <a:gd name="connsiteX90" fmla="*/ 275768 w 699602"/>
                <a:gd name="connsiteY90" fmla="*/ 1118285 h 1467935"/>
                <a:gd name="connsiteX91" fmla="*/ 266269 w 699602"/>
                <a:gd name="connsiteY91" fmla="*/ 1126806 h 1467935"/>
                <a:gd name="connsiteX92" fmla="*/ 268364 w 699602"/>
                <a:gd name="connsiteY92" fmla="*/ 1114932 h 1467935"/>
                <a:gd name="connsiteX93" fmla="*/ 275768 w 699602"/>
                <a:gd name="connsiteY93" fmla="*/ 1081964 h 1467935"/>
                <a:gd name="connsiteX94" fmla="*/ 280658 w 699602"/>
                <a:gd name="connsiteY94" fmla="*/ 1070928 h 1467935"/>
                <a:gd name="connsiteX95" fmla="*/ 284988 w 699602"/>
                <a:gd name="connsiteY95" fmla="*/ 1084897 h 1467935"/>
                <a:gd name="connsiteX96" fmla="*/ 275768 w 699602"/>
                <a:gd name="connsiteY96" fmla="*/ 1117865 h 1467935"/>
                <a:gd name="connsiteX97" fmla="*/ 289738 w 699602"/>
                <a:gd name="connsiteY97" fmla="*/ 1061428 h 1467935"/>
                <a:gd name="connsiteX98" fmla="*/ 285966 w 699602"/>
                <a:gd name="connsiteY98" fmla="*/ 1057936 h 1467935"/>
                <a:gd name="connsiteX99" fmla="*/ 289459 w 699602"/>
                <a:gd name="connsiteY99" fmla="*/ 1054164 h 1467935"/>
                <a:gd name="connsiteX100" fmla="*/ 293196 w 699602"/>
                <a:gd name="connsiteY100" fmla="*/ 1056749 h 1467935"/>
                <a:gd name="connsiteX101" fmla="*/ 293231 w 699602"/>
                <a:gd name="connsiteY101" fmla="*/ 1057656 h 1467935"/>
                <a:gd name="connsiteX102" fmla="*/ 289953 w 699602"/>
                <a:gd name="connsiteY102" fmla="*/ 1061082 h 1467935"/>
                <a:gd name="connsiteX103" fmla="*/ 289180 w 699602"/>
                <a:gd name="connsiteY103" fmla="*/ 1061009 h 146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99602" h="1467935">
                  <a:moveTo>
                    <a:pt x="421891" y="1036143"/>
                  </a:moveTo>
                  <a:lnTo>
                    <a:pt x="423428" y="1030695"/>
                  </a:lnTo>
                  <a:lnTo>
                    <a:pt x="424964" y="1025107"/>
                  </a:lnTo>
                  <a:cubicBezTo>
                    <a:pt x="425626" y="1021337"/>
                    <a:pt x="426655" y="1017641"/>
                    <a:pt x="428038" y="1014071"/>
                  </a:cubicBezTo>
                  <a:cubicBezTo>
                    <a:pt x="429015" y="1010439"/>
                    <a:pt x="438934" y="978309"/>
                    <a:pt x="457514" y="917541"/>
                  </a:cubicBezTo>
                  <a:cubicBezTo>
                    <a:pt x="466527" y="883221"/>
                    <a:pt x="478156" y="849643"/>
                    <a:pt x="492298" y="817099"/>
                  </a:cubicBezTo>
                  <a:cubicBezTo>
                    <a:pt x="498927" y="807435"/>
                    <a:pt x="502124" y="795826"/>
                    <a:pt x="501378" y="784131"/>
                  </a:cubicBezTo>
                  <a:cubicBezTo>
                    <a:pt x="502597" y="756785"/>
                    <a:pt x="509245" y="729954"/>
                    <a:pt x="520935" y="705202"/>
                  </a:cubicBezTo>
                  <a:cubicBezTo>
                    <a:pt x="524009" y="694120"/>
                    <a:pt x="531552" y="664178"/>
                    <a:pt x="543567" y="615378"/>
                  </a:cubicBezTo>
                  <a:cubicBezTo>
                    <a:pt x="552852" y="575964"/>
                    <a:pt x="564800" y="537226"/>
                    <a:pt x="579329" y="499430"/>
                  </a:cubicBezTo>
                  <a:cubicBezTo>
                    <a:pt x="587246" y="482618"/>
                    <a:pt x="592433" y="464651"/>
                    <a:pt x="594695" y="446206"/>
                  </a:cubicBezTo>
                  <a:cubicBezTo>
                    <a:pt x="602597" y="422937"/>
                    <a:pt x="611689" y="400090"/>
                    <a:pt x="621936" y="377754"/>
                  </a:cubicBezTo>
                  <a:cubicBezTo>
                    <a:pt x="640376" y="334588"/>
                    <a:pt x="649875" y="310001"/>
                    <a:pt x="649037" y="303994"/>
                  </a:cubicBezTo>
                  <a:cubicBezTo>
                    <a:pt x="649919" y="294700"/>
                    <a:pt x="652524" y="285652"/>
                    <a:pt x="656720" y="277312"/>
                  </a:cubicBezTo>
                  <a:cubicBezTo>
                    <a:pt x="660995" y="268566"/>
                    <a:pt x="663555" y="259082"/>
                    <a:pt x="664264" y="249373"/>
                  </a:cubicBezTo>
                  <a:cubicBezTo>
                    <a:pt x="664129" y="237651"/>
                    <a:pt x="669639" y="226579"/>
                    <a:pt x="679072" y="219618"/>
                  </a:cubicBezTo>
                  <a:cubicBezTo>
                    <a:pt x="684495" y="215274"/>
                    <a:pt x="687800" y="208816"/>
                    <a:pt x="688152" y="201876"/>
                  </a:cubicBezTo>
                  <a:cubicBezTo>
                    <a:pt x="687850" y="196621"/>
                    <a:pt x="689897" y="191504"/>
                    <a:pt x="693740" y="187906"/>
                  </a:cubicBezTo>
                  <a:cubicBezTo>
                    <a:pt x="698350" y="183995"/>
                    <a:pt x="700166" y="171981"/>
                    <a:pt x="699188" y="151446"/>
                  </a:cubicBezTo>
                  <a:cubicBezTo>
                    <a:pt x="698211" y="130911"/>
                    <a:pt x="695137" y="120852"/>
                    <a:pt x="690388" y="121132"/>
                  </a:cubicBezTo>
                  <a:cubicBezTo>
                    <a:pt x="685638" y="121411"/>
                    <a:pt x="684101" y="117779"/>
                    <a:pt x="686196" y="110515"/>
                  </a:cubicBezTo>
                  <a:cubicBezTo>
                    <a:pt x="688631" y="102856"/>
                    <a:pt x="685136" y="94564"/>
                    <a:pt x="677954" y="90957"/>
                  </a:cubicBezTo>
                  <a:cubicBezTo>
                    <a:pt x="672926" y="86301"/>
                    <a:pt x="627757" y="69910"/>
                    <a:pt x="542449" y="41784"/>
                  </a:cubicBezTo>
                  <a:cubicBezTo>
                    <a:pt x="457141" y="13659"/>
                    <a:pt x="411460" y="-311"/>
                    <a:pt x="405407" y="-125"/>
                  </a:cubicBezTo>
                  <a:cubicBezTo>
                    <a:pt x="402892" y="-125"/>
                    <a:pt x="388923" y="31586"/>
                    <a:pt x="363498" y="94450"/>
                  </a:cubicBezTo>
                  <a:cubicBezTo>
                    <a:pt x="340215" y="156009"/>
                    <a:pt x="293137" y="274285"/>
                    <a:pt x="222265" y="449279"/>
                  </a:cubicBezTo>
                  <a:cubicBezTo>
                    <a:pt x="174023" y="570349"/>
                    <a:pt x="150508" y="641547"/>
                    <a:pt x="151718" y="662874"/>
                  </a:cubicBezTo>
                  <a:cubicBezTo>
                    <a:pt x="152370" y="677217"/>
                    <a:pt x="128761" y="771372"/>
                    <a:pt x="80892" y="945341"/>
                  </a:cubicBezTo>
                  <a:cubicBezTo>
                    <a:pt x="49507" y="1052651"/>
                    <a:pt x="26160" y="1162150"/>
                    <a:pt x="11044" y="1272929"/>
                  </a:cubicBezTo>
                  <a:cubicBezTo>
                    <a:pt x="3221" y="1333743"/>
                    <a:pt x="-504" y="1367736"/>
                    <a:pt x="-132" y="1374907"/>
                  </a:cubicBezTo>
                  <a:cubicBezTo>
                    <a:pt x="-164" y="1378626"/>
                    <a:pt x="648" y="1382304"/>
                    <a:pt x="2243" y="1385664"/>
                  </a:cubicBezTo>
                  <a:cubicBezTo>
                    <a:pt x="8483" y="1391438"/>
                    <a:pt x="14210" y="1385710"/>
                    <a:pt x="19426" y="1368481"/>
                  </a:cubicBezTo>
                  <a:lnTo>
                    <a:pt x="23896" y="1350181"/>
                  </a:lnTo>
                  <a:lnTo>
                    <a:pt x="39262" y="1367503"/>
                  </a:lnTo>
                  <a:cubicBezTo>
                    <a:pt x="47747" y="1374910"/>
                    <a:pt x="53908" y="1384613"/>
                    <a:pt x="57004" y="1395442"/>
                  </a:cubicBezTo>
                  <a:cubicBezTo>
                    <a:pt x="57004" y="1403824"/>
                    <a:pt x="59518" y="1408015"/>
                    <a:pt x="63150" y="1407736"/>
                  </a:cubicBezTo>
                  <a:cubicBezTo>
                    <a:pt x="66783" y="1407456"/>
                    <a:pt x="72510" y="1415140"/>
                    <a:pt x="80473" y="1430367"/>
                  </a:cubicBezTo>
                  <a:cubicBezTo>
                    <a:pt x="88435" y="1445593"/>
                    <a:pt x="97376" y="1453137"/>
                    <a:pt x="107015" y="1452578"/>
                  </a:cubicBezTo>
                  <a:cubicBezTo>
                    <a:pt x="116654" y="1452019"/>
                    <a:pt x="123360" y="1454255"/>
                    <a:pt x="123639" y="1459004"/>
                  </a:cubicBezTo>
                  <a:cubicBezTo>
                    <a:pt x="123918" y="1463754"/>
                    <a:pt x="125874" y="1467945"/>
                    <a:pt x="129506" y="1467805"/>
                  </a:cubicBezTo>
                  <a:cubicBezTo>
                    <a:pt x="135560" y="1467805"/>
                    <a:pt x="146316" y="1453835"/>
                    <a:pt x="161776" y="1425896"/>
                  </a:cubicBezTo>
                  <a:lnTo>
                    <a:pt x="178540" y="1399633"/>
                  </a:lnTo>
                  <a:lnTo>
                    <a:pt x="190553" y="1384546"/>
                  </a:lnTo>
                  <a:cubicBezTo>
                    <a:pt x="189364" y="1390410"/>
                    <a:pt x="187191" y="1396030"/>
                    <a:pt x="184128" y="1401170"/>
                  </a:cubicBezTo>
                  <a:cubicBezTo>
                    <a:pt x="181427" y="1406321"/>
                    <a:pt x="179856" y="1411988"/>
                    <a:pt x="179518" y="1417794"/>
                  </a:cubicBezTo>
                  <a:cubicBezTo>
                    <a:pt x="179518" y="1421286"/>
                    <a:pt x="180915" y="1423102"/>
                    <a:pt x="183429" y="1422963"/>
                  </a:cubicBezTo>
                  <a:cubicBezTo>
                    <a:pt x="199075" y="1422125"/>
                    <a:pt x="217702" y="1404895"/>
                    <a:pt x="239308" y="1371275"/>
                  </a:cubicBezTo>
                  <a:cubicBezTo>
                    <a:pt x="250344" y="1351438"/>
                    <a:pt x="260681" y="1343336"/>
                    <a:pt x="270600" y="1346130"/>
                  </a:cubicBezTo>
                  <a:cubicBezTo>
                    <a:pt x="275881" y="1347857"/>
                    <a:pt x="281389" y="1348798"/>
                    <a:pt x="286944" y="1348924"/>
                  </a:cubicBezTo>
                  <a:cubicBezTo>
                    <a:pt x="299045" y="1348283"/>
                    <a:pt x="310153" y="1342032"/>
                    <a:pt x="316979" y="1332021"/>
                  </a:cubicBezTo>
                  <a:cubicBezTo>
                    <a:pt x="326382" y="1318271"/>
                    <a:pt x="333812" y="1303270"/>
                    <a:pt x="339051" y="1287457"/>
                  </a:cubicBezTo>
                  <a:cubicBezTo>
                    <a:pt x="343418" y="1274545"/>
                    <a:pt x="348550" y="1261903"/>
                    <a:pt x="354418" y="1249600"/>
                  </a:cubicBezTo>
                  <a:cubicBezTo>
                    <a:pt x="366403" y="1223425"/>
                    <a:pt x="376805" y="1196555"/>
                    <a:pt x="385570" y="1169135"/>
                  </a:cubicBezTo>
                  <a:cubicBezTo>
                    <a:pt x="394761" y="1146295"/>
                    <a:pt x="401731" y="1122624"/>
                    <a:pt x="406385" y="1098448"/>
                  </a:cubicBezTo>
                  <a:cubicBezTo>
                    <a:pt x="404853" y="1079063"/>
                    <a:pt x="409764" y="1059716"/>
                    <a:pt x="420354" y="1043408"/>
                  </a:cubicBezTo>
                  <a:cubicBezTo>
                    <a:pt x="419795" y="1041172"/>
                    <a:pt x="420773" y="1038658"/>
                    <a:pt x="421891" y="1036143"/>
                  </a:cubicBezTo>
                  <a:close/>
                  <a:moveTo>
                    <a:pt x="192929" y="1375466"/>
                  </a:moveTo>
                  <a:cubicBezTo>
                    <a:pt x="190961" y="1375857"/>
                    <a:pt x="189049" y="1374580"/>
                    <a:pt x="188657" y="1372612"/>
                  </a:cubicBezTo>
                  <a:cubicBezTo>
                    <a:pt x="188266" y="1370645"/>
                    <a:pt x="189543" y="1368733"/>
                    <a:pt x="191511" y="1368341"/>
                  </a:cubicBezTo>
                  <a:cubicBezTo>
                    <a:pt x="191979" y="1368248"/>
                    <a:pt x="192460" y="1368248"/>
                    <a:pt x="192929" y="1368341"/>
                  </a:cubicBezTo>
                  <a:cubicBezTo>
                    <a:pt x="196561" y="1368341"/>
                    <a:pt x="198516" y="1369179"/>
                    <a:pt x="198656" y="1371694"/>
                  </a:cubicBezTo>
                  <a:cubicBezTo>
                    <a:pt x="198796" y="1374208"/>
                    <a:pt x="196561" y="1375326"/>
                    <a:pt x="192929" y="1375466"/>
                  </a:cubicBezTo>
                  <a:close/>
                  <a:moveTo>
                    <a:pt x="240146" y="1199728"/>
                  </a:moveTo>
                  <a:cubicBezTo>
                    <a:pt x="237632" y="1199728"/>
                    <a:pt x="236514" y="1198750"/>
                    <a:pt x="236374" y="1196235"/>
                  </a:cubicBezTo>
                  <a:cubicBezTo>
                    <a:pt x="236063" y="1194488"/>
                    <a:pt x="237226" y="1192820"/>
                    <a:pt x="238973" y="1192508"/>
                  </a:cubicBezTo>
                  <a:cubicBezTo>
                    <a:pt x="239222" y="1192464"/>
                    <a:pt x="239475" y="1192449"/>
                    <a:pt x="239727" y="1192464"/>
                  </a:cubicBezTo>
                  <a:cubicBezTo>
                    <a:pt x="241564" y="1192230"/>
                    <a:pt x="243243" y="1193529"/>
                    <a:pt x="243476" y="1195366"/>
                  </a:cubicBezTo>
                  <a:cubicBezTo>
                    <a:pt x="243501" y="1195562"/>
                    <a:pt x="243509" y="1195759"/>
                    <a:pt x="243499" y="1195956"/>
                  </a:cubicBezTo>
                  <a:cubicBezTo>
                    <a:pt x="243811" y="1197703"/>
                    <a:pt x="242647" y="1199372"/>
                    <a:pt x="240900" y="1199683"/>
                  </a:cubicBezTo>
                  <a:cubicBezTo>
                    <a:pt x="240652" y="1199728"/>
                    <a:pt x="240398" y="1199743"/>
                    <a:pt x="240146" y="1199728"/>
                  </a:cubicBezTo>
                  <a:close/>
                  <a:moveTo>
                    <a:pt x="248248" y="1182964"/>
                  </a:moveTo>
                  <a:cubicBezTo>
                    <a:pt x="244756" y="1182964"/>
                    <a:pt x="242800" y="1182126"/>
                    <a:pt x="242660" y="1179611"/>
                  </a:cubicBezTo>
                  <a:cubicBezTo>
                    <a:pt x="242521" y="1177097"/>
                    <a:pt x="244337" y="1175979"/>
                    <a:pt x="247969" y="1175840"/>
                  </a:cubicBezTo>
                  <a:cubicBezTo>
                    <a:pt x="249716" y="1175528"/>
                    <a:pt x="251385" y="1176691"/>
                    <a:pt x="251696" y="1178439"/>
                  </a:cubicBezTo>
                  <a:cubicBezTo>
                    <a:pt x="251741" y="1178687"/>
                    <a:pt x="251755" y="1178940"/>
                    <a:pt x="251741" y="1179193"/>
                  </a:cubicBezTo>
                  <a:cubicBezTo>
                    <a:pt x="251880" y="1181288"/>
                    <a:pt x="250763" y="1182545"/>
                    <a:pt x="248248" y="1182545"/>
                  </a:cubicBezTo>
                  <a:close/>
                  <a:moveTo>
                    <a:pt x="254395" y="1159216"/>
                  </a:moveTo>
                  <a:cubicBezTo>
                    <a:pt x="252665" y="1159613"/>
                    <a:pt x="250942" y="1158532"/>
                    <a:pt x="250544" y="1156803"/>
                  </a:cubicBezTo>
                  <a:cubicBezTo>
                    <a:pt x="250463" y="1156449"/>
                    <a:pt x="250442" y="1156084"/>
                    <a:pt x="250483" y="1155723"/>
                  </a:cubicBezTo>
                  <a:cubicBezTo>
                    <a:pt x="250250" y="1153886"/>
                    <a:pt x="251549" y="1152208"/>
                    <a:pt x="253386" y="1151974"/>
                  </a:cubicBezTo>
                  <a:cubicBezTo>
                    <a:pt x="253582" y="1151950"/>
                    <a:pt x="253779" y="1151942"/>
                    <a:pt x="253976" y="1151952"/>
                  </a:cubicBezTo>
                  <a:cubicBezTo>
                    <a:pt x="255723" y="1151640"/>
                    <a:pt x="257391" y="1152804"/>
                    <a:pt x="257703" y="1154551"/>
                  </a:cubicBezTo>
                  <a:cubicBezTo>
                    <a:pt x="257747" y="1154799"/>
                    <a:pt x="257762" y="1155052"/>
                    <a:pt x="257747" y="1155305"/>
                  </a:cubicBezTo>
                  <a:cubicBezTo>
                    <a:pt x="257887" y="1157819"/>
                    <a:pt x="256770" y="1158657"/>
                    <a:pt x="254395" y="1158797"/>
                  </a:cubicBezTo>
                  <a:close/>
                  <a:moveTo>
                    <a:pt x="260681" y="1142592"/>
                  </a:moveTo>
                  <a:cubicBezTo>
                    <a:pt x="258936" y="1142910"/>
                    <a:pt x="257263" y="1141752"/>
                    <a:pt x="256944" y="1140007"/>
                  </a:cubicBezTo>
                  <a:cubicBezTo>
                    <a:pt x="256890" y="1139707"/>
                    <a:pt x="256878" y="1139402"/>
                    <a:pt x="256909" y="1139099"/>
                  </a:cubicBezTo>
                  <a:cubicBezTo>
                    <a:pt x="256909" y="1136724"/>
                    <a:pt x="257887" y="1135467"/>
                    <a:pt x="260402" y="1135328"/>
                  </a:cubicBezTo>
                  <a:cubicBezTo>
                    <a:pt x="262917" y="1135188"/>
                    <a:pt x="265850" y="1136305"/>
                    <a:pt x="265990" y="1138680"/>
                  </a:cubicBezTo>
                  <a:cubicBezTo>
                    <a:pt x="266129" y="1141055"/>
                    <a:pt x="264314" y="1141893"/>
                    <a:pt x="260681" y="1142173"/>
                  </a:cubicBezTo>
                  <a:close/>
                  <a:moveTo>
                    <a:pt x="275768" y="1118285"/>
                  </a:moveTo>
                  <a:cubicBezTo>
                    <a:pt x="270041" y="1124571"/>
                    <a:pt x="266967" y="1127504"/>
                    <a:pt x="266269" y="1126806"/>
                  </a:cubicBezTo>
                  <a:cubicBezTo>
                    <a:pt x="265571" y="1126108"/>
                    <a:pt x="266269" y="1122336"/>
                    <a:pt x="268364" y="1114932"/>
                  </a:cubicBezTo>
                  <a:cubicBezTo>
                    <a:pt x="272025" y="1104244"/>
                    <a:pt x="274508" y="1093190"/>
                    <a:pt x="275768" y="1081964"/>
                  </a:cubicBezTo>
                  <a:cubicBezTo>
                    <a:pt x="276811" y="1078052"/>
                    <a:pt x="278461" y="1074328"/>
                    <a:pt x="280658" y="1070928"/>
                  </a:cubicBezTo>
                  <a:lnTo>
                    <a:pt x="284988" y="1084897"/>
                  </a:lnTo>
                  <a:cubicBezTo>
                    <a:pt x="287881" y="1096743"/>
                    <a:pt x="284386" y="1109239"/>
                    <a:pt x="275768" y="1117865"/>
                  </a:cubicBezTo>
                  <a:close/>
                  <a:moveTo>
                    <a:pt x="289738" y="1061428"/>
                  </a:moveTo>
                  <a:cubicBezTo>
                    <a:pt x="287363" y="1061428"/>
                    <a:pt x="286106" y="1060450"/>
                    <a:pt x="285966" y="1057936"/>
                  </a:cubicBezTo>
                  <a:cubicBezTo>
                    <a:pt x="285827" y="1055421"/>
                    <a:pt x="286944" y="1054304"/>
                    <a:pt x="289459" y="1054164"/>
                  </a:cubicBezTo>
                  <a:cubicBezTo>
                    <a:pt x="291205" y="1053846"/>
                    <a:pt x="292877" y="1055003"/>
                    <a:pt x="293196" y="1056749"/>
                  </a:cubicBezTo>
                  <a:cubicBezTo>
                    <a:pt x="293250" y="1057048"/>
                    <a:pt x="293262" y="1057354"/>
                    <a:pt x="293231" y="1057656"/>
                  </a:cubicBezTo>
                  <a:cubicBezTo>
                    <a:pt x="293272" y="1059507"/>
                    <a:pt x="291804" y="1061041"/>
                    <a:pt x="289953" y="1061082"/>
                  </a:cubicBezTo>
                  <a:cubicBezTo>
                    <a:pt x="289693" y="1061087"/>
                    <a:pt x="289434" y="1061063"/>
                    <a:pt x="289180" y="1061009"/>
                  </a:cubicBezTo>
                  <a:close/>
                </a:path>
              </a:pathLst>
            </a:custGeom>
            <a:grpFill/>
            <a:ln w="13953" cap="flat">
              <a:noFill/>
              <a:prstDash val="solid"/>
              <a:miter/>
            </a:ln>
          </p:spPr>
          <p:txBody>
            <a:bodyPr rtlCol="0" anchor="ctr"/>
            <a:lstStyle/>
            <a:p>
              <a:endParaRPr lang="en-GB"/>
            </a:p>
          </p:txBody>
        </p:sp>
        <p:sp>
          <p:nvSpPr>
            <p:cNvPr id="20" name="Graphic 14">
              <a:extLst>
                <a:ext uri="{FF2B5EF4-FFF2-40B4-BE49-F238E27FC236}">
                  <a16:creationId xmlns:a16="http://schemas.microsoft.com/office/drawing/2014/main" id="{7182D69A-4792-4DBA-AD53-E9947A5A0649}"/>
                </a:ext>
              </a:extLst>
            </p:cNvPr>
            <p:cNvSpPr/>
            <p:nvPr/>
          </p:nvSpPr>
          <p:spPr>
            <a:xfrm>
              <a:off x="2346797" y="3274656"/>
              <a:ext cx="957899" cy="1428263"/>
            </a:xfrm>
            <a:custGeom>
              <a:avLst/>
              <a:gdLst>
                <a:gd name="connsiteX0" fmla="*/ 92882 w 957899"/>
                <a:gd name="connsiteY0" fmla="*/ 1204801 h 1428263"/>
                <a:gd name="connsiteX1" fmla="*/ 59774 w 957899"/>
                <a:gd name="connsiteY1" fmla="*/ 1359166 h 1428263"/>
                <a:gd name="connsiteX2" fmla="*/ 73743 w 957899"/>
                <a:gd name="connsiteY2" fmla="*/ 1386267 h 1428263"/>
                <a:gd name="connsiteX3" fmla="*/ 115652 w 957899"/>
                <a:gd name="connsiteY3" fmla="*/ 1374812 h 1428263"/>
                <a:gd name="connsiteX4" fmla="*/ 160076 w 957899"/>
                <a:gd name="connsiteY4" fmla="*/ 1370760 h 1428263"/>
                <a:gd name="connsiteX5" fmla="*/ 173067 w 957899"/>
                <a:gd name="connsiteY5" fmla="*/ 1386825 h 1428263"/>
                <a:gd name="connsiteX6" fmla="*/ 185919 w 957899"/>
                <a:gd name="connsiteY6" fmla="*/ 1400795 h 1428263"/>
                <a:gd name="connsiteX7" fmla="*/ 217351 w 957899"/>
                <a:gd name="connsiteY7" fmla="*/ 1415883 h 1428263"/>
                <a:gd name="connsiteX8" fmla="*/ 272531 w 957899"/>
                <a:gd name="connsiteY8" fmla="*/ 1422448 h 1428263"/>
                <a:gd name="connsiteX9" fmla="*/ 292788 w 957899"/>
                <a:gd name="connsiteY9" fmla="*/ 1417699 h 1428263"/>
                <a:gd name="connsiteX10" fmla="*/ 308293 w 957899"/>
                <a:gd name="connsiteY10" fmla="*/ 1409457 h 1428263"/>
                <a:gd name="connsiteX11" fmla="*/ 314720 w 957899"/>
                <a:gd name="connsiteY11" fmla="*/ 1409457 h 1428263"/>
                <a:gd name="connsiteX12" fmla="*/ 317095 w 957899"/>
                <a:gd name="connsiteY12" fmla="*/ 1419655 h 1428263"/>
                <a:gd name="connsiteX13" fmla="*/ 345033 w 957899"/>
                <a:gd name="connsiteY13" fmla="*/ 1410714 h 1428263"/>
                <a:gd name="connsiteX14" fmla="*/ 377163 w 957899"/>
                <a:gd name="connsiteY14" fmla="*/ 1382775 h 1428263"/>
                <a:gd name="connsiteX15" fmla="*/ 399515 w 957899"/>
                <a:gd name="connsiteY15" fmla="*/ 1348130 h 1428263"/>
                <a:gd name="connsiteX16" fmla="*/ 417117 w 957899"/>
                <a:gd name="connsiteY16" fmla="*/ 1291413 h 1428263"/>
                <a:gd name="connsiteX17" fmla="*/ 492413 w 957899"/>
                <a:gd name="connsiteY17" fmla="*/ 1049319 h 1428263"/>
                <a:gd name="connsiteX18" fmla="*/ 544520 w 957899"/>
                <a:gd name="connsiteY18" fmla="*/ 866038 h 1428263"/>
                <a:gd name="connsiteX19" fmla="*/ 585451 w 957899"/>
                <a:gd name="connsiteY19" fmla="*/ 720614 h 1428263"/>
                <a:gd name="connsiteX20" fmla="*/ 662564 w 957899"/>
                <a:gd name="connsiteY20" fmla="*/ 444853 h 1428263"/>
                <a:gd name="connsiteX21" fmla="*/ 683797 w 957899"/>
                <a:gd name="connsiteY21" fmla="*/ 402944 h 1428263"/>
                <a:gd name="connsiteX22" fmla="*/ 702796 w 957899"/>
                <a:gd name="connsiteY22" fmla="*/ 392606 h 1428263"/>
                <a:gd name="connsiteX23" fmla="*/ 744705 w 957899"/>
                <a:gd name="connsiteY23" fmla="*/ 381151 h 1428263"/>
                <a:gd name="connsiteX24" fmla="*/ 832993 w 957899"/>
                <a:gd name="connsiteY24" fmla="*/ 358101 h 1428263"/>
                <a:gd name="connsiteX25" fmla="*/ 855344 w 957899"/>
                <a:gd name="connsiteY25" fmla="*/ 360616 h 1428263"/>
                <a:gd name="connsiteX26" fmla="*/ 877556 w 957899"/>
                <a:gd name="connsiteY26" fmla="*/ 357682 h 1428263"/>
                <a:gd name="connsiteX27" fmla="*/ 888452 w 957899"/>
                <a:gd name="connsiteY27" fmla="*/ 351536 h 1428263"/>
                <a:gd name="connsiteX28" fmla="*/ 925053 w 957899"/>
                <a:gd name="connsiteY28" fmla="*/ 338544 h 1428263"/>
                <a:gd name="connsiteX29" fmla="*/ 957742 w 957899"/>
                <a:gd name="connsiteY29" fmla="*/ 321920 h 1428263"/>
                <a:gd name="connsiteX30" fmla="*/ 948941 w 957899"/>
                <a:gd name="connsiteY30" fmla="*/ 259057 h 1428263"/>
                <a:gd name="connsiteX31" fmla="*/ 904099 w 957899"/>
                <a:gd name="connsiteY31" fmla="*/ 35542 h 1428263"/>
                <a:gd name="connsiteX32" fmla="*/ 888593 w 957899"/>
                <a:gd name="connsiteY32" fmla="*/ 4669 h 1428263"/>
                <a:gd name="connsiteX33" fmla="*/ 863168 w 957899"/>
                <a:gd name="connsiteY33" fmla="*/ 339 h 1428263"/>
                <a:gd name="connsiteX34" fmla="*/ 497582 w 957899"/>
                <a:gd name="connsiteY34" fmla="*/ 58033 h 1428263"/>
                <a:gd name="connsiteX35" fmla="*/ -156 w 957899"/>
                <a:gd name="connsiteY35" fmla="*/ 155821 h 1428263"/>
                <a:gd name="connsiteX36" fmla="*/ 29739 w 957899"/>
                <a:gd name="connsiteY36" fmla="*/ 303201 h 1428263"/>
                <a:gd name="connsiteX37" fmla="*/ 62707 w 957899"/>
                <a:gd name="connsiteY37" fmla="*/ 439405 h 1428263"/>
                <a:gd name="connsiteX38" fmla="*/ 79610 w 957899"/>
                <a:gd name="connsiteY38" fmla="*/ 442199 h 1428263"/>
                <a:gd name="connsiteX39" fmla="*/ 184802 w 957899"/>
                <a:gd name="connsiteY39" fmla="*/ 425714 h 1428263"/>
                <a:gd name="connsiteX40" fmla="*/ 306617 w 957899"/>
                <a:gd name="connsiteY40" fmla="*/ 404620 h 1428263"/>
                <a:gd name="connsiteX41" fmla="*/ 219167 w 957899"/>
                <a:gd name="connsiteY41" fmla="*/ 752464 h 1428263"/>
                <a:gd name="connsiteX42" fmla="*/ 92882 w 957899"/>
                <a:gd name="connsiteY42" fmla="*/ 1204801 h 142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57899" h="1428263">
                  <a:moveTo>
                    <a:pt x="92882" y="1204801"/>
                  </a:moveTo>
                  <a:cubicBezTo>
                    <a:pt x="69413" y="1280330"/>
                    <a:pt x="58377" y="1331785"/>
                    <a:pt x="59774" y="1359166"/>
                  </a:cubicBezTo>
                  <a:cubicBezTo>
                    <a:pt x="60751" y="1376488"/>
                    <a:pt x="65501" y="1385568"/>
                    <a:pt x="73743" y="1386267"/>
                  </a:cubicBezTo>
                  <a:cubicBezTo>
                    <a:pt x="88597" y="1387205"/>
                    <a:pt x="103341" y="1383175"/>
                    <a:pt x="115652" y="1374812"/>
                  </a:cubicBezTo>
                  <a:cubicBezTo>
                    <a:pt x="144616" y="1358514"/>
                    <a:pt x="159424" y="1357163"/>
                    <a:pt x="160076" y="1370760"/>
                  </a:cubicBezTo>
                  <a:cubicBezTo>
                    <a:pt x="161282" y="1378027"/>
                    <a:pt x="166214" y="1384126"/>
                    <a:pt x="173067" y="1386825"/>
                  </a:cubicBezTo>
                  <a:cubicBezTo>
                    <a:pt x="181309" y="1391296"/>
                    <a:pt x="185640" y="1396045"/>
                    <a:pt x="185919" y="1400795"/>
                  </a:cubicBezTo>
                  <a:cubicBezTo>
                    <a:pt x="186199" y="1405545"/>
                    <a:pt x="196536" y="1410714"/>
                    <a:pt x="217351" y="1415883"/>
                  </a:cubicBezTo>
                  <a:cubicBezTo>
                    <a:pt x="235324" y="1420764"/>
                    <a:pt x="253915" y="1422976"/>
                    <a:pt x="272531" y="1422448"/>
                  </a:cubicBezTo>
                  <a:cubicBezTo>
                    <a:pt x="279554" y="1422400"/>
                    <a:pt x="286476" y="1420777"/>
                    <a:pt x="292788" y="1417699"/>
                  </a:cubicBezTo>
                  <a:cubicBezTo>
                    <a:pt x="300051" y="1413507"/>
                    <a:pt x="305220" y="1410854"/>
                    <a:pt x="308293" y="1409457"/>
                  </a:cubicBezTo>
                  <a:cubicBezTo>
                    <a:pt x="311367" y="1408060"/>
                    <a:pt x="313462" y="1408199"/>
                    <a:pt x="314720" y="1409457"/>
                  </a:cubicBezTo>
                  <a:cubicBezTo>
                    <a:pt x="316488" y="1412552"/>
                    <a:pt x="317313" y="1416097"/>
                    <a:pt x="317095" y="1419655"/>
                  </a:cubicBezTo>
                  <a:cubicBezTo>
                    <a:pt x="321565" y="1433624"/>
                    <a:pt x="331064" y="1430131"/>
                    <a:pt x="345033" y="1410714"/>
                  </a:cubicBezTo>
                  <a:cubicBezTo>
                    <a:pt x="352471" y="1398196"/>
                    <a:pt x="363735" y="1388402"/>
                    <a:pt x="377163" y="1382775"/>
                  </a:cubicBezTo>
                  <a:cubicBezTo>
                    <a:pt x="390705" y="1376541"/>
                    <a:pt x="399417" y="1363036"/>
                    <a:pt x="399515" y="1348130"/>
                  </a:cubicBezTo>
                  <a:cubicBezTo>
                    <a:pt x="402336" y="1328410"/>
                    <a:pt x="408278" y="1309265"/>
                    <a:pt x="417117" y="1291413"/>
                  </a:cubicBezTo>
                  <a:cubicBezTo>
                    <a:pt x="427361" y="1271017"/>
                    <a:pt x="452460" y="1190319"/>
                    <a:pt x="492413" y="1049319"/>
                  </a:cubicBezTo>
                  <a:cubicBezTo>
                    <a:pt x="511039" y="981240"/>
                    <a:pt x="528408" y="920147"/>
                    <a:pt x="544520" y="866038"/>
                  </a:cubicBezTo>
                  <a:cubicBezTo>
                    <a:pt x="560632" y="811928"/>
                    <a:pt x="574275" y="763454"/>
                    <a:pt x="585451" y="720614"/>
                  </a:cubicBezTo>
                  <a:cubicBezTo>
                    <a:pt x="615905" y="586226"/>
                    <a:pt x="641609" y="494305"/>
                    <a:pt x="662564" y="444853"/>
                  </a:cubicBezTo>
                  <a:cubicBezTo>
                    <a:pt x="667921" y="430076"/>
                    <a:pt x="675050" y="416003"/>
                    <a:pt x="683797" y="402944"/>
                  </a:cubicBezTo>
                  <a:cubicBezTo>
                    <a:pt x="688262" y="396826"/>
                    <a:pt x="695235" y="393033"/>
                    <a:pt x="702796" y="392606"/>
                  </a:cubicBezTo>
                  <a:cubicBezTo>
                    <a:pt x="717386" y="391599"/>
                    <a:pt x="731631" y="387705"/>
                    <a:pt x="744705" y="381151"/>
                  </a:cubicBezTo>
                  <a:cubicBezTo>
                    <a:pt x="772215" y="367421"/>
                    <a:pt x="802282" y="359571"/>
                    <a:pt x="832993" y="358101"/>
                  </a:cubicBezTo>
                  <a:cubicBezTo>
                    <a:pt x="840537" y="357241"/>
                    <a:pt x="848179" y="358101"/>
                    <a:pt x="855344" y="360616"/>
                  </a:cubicBezTo>
                  <a:cubicBezTo>
                    <a:pt x="865589" y="365086"/>
                    <a:pt x="872993" y="364108"/>
                    <a:pt x="877556" y="357682"/>
                  </a:cubicBezTo>
                  <a:cubicBezTo>
                    <a:pt x="881048" y="352514"/>
                    <a:pt x="884681" y="350418"/>
                    <a:pt x="888452" y="351536"/>
                  </a:cubicBezTo>
                  <a:cubicBezTo>
                    <a:pt x="891107" y="355028"/>
                    <a:pt x="903260" y="350697"/>
                    <a:pt x="925053" y="338544"/>
                  </a:cubicBezTo>
                  <a:lnTo>
                    <a:pt x="957742" y="321920"/>
                  </a:lnTo>
                  <a:lnTo>
                    <a:pt x="948941" y="259057"/>
                  </a:lnTo>
                  <a:cubicBezTo>
                    <a:pt x="936275" y="155402"/>
                    <a:pt x="921328" y="80897"/>
                    <a:pt x="904099" y="35542"/>
                  </a:cubicBezTo>
                  <a:cubicBezTo>
                    <a:pt x="901331" y="24211"/>
                    <a:pt x="896030" y="13655"/>
                    <a:pt x="888593" y="4669"/>
                  </a:cubicBezTo>
                  <a:cubicBezTo>
                    <a:pt x="880802" y="533"/>
                    <a:pt x="871888" y="-985"/>
                    <a:pt x="863168" y="339"/>
                  </a:cubicBezTo>
                  <a:cubicBezTo>
                    <a:pt x="857021" y="339"/>
                    <a:pt x="735159" y="19570"/>
                    <a:pt x="497582" y="58033"/>
                  </a:cubicBezTo>
                  <a:cubicBezTo>
                    <a:pt x="165291" y="112236"/>
                    <a:pt x="-622" y="144831"/>
                    <a:pt x="-156" y="155821"/>
                  </a:cubicBezTo>
                  <a:cubicBezTo>
                    <a:pt x="309" y="166810"/>
                    <a:pt x="10275" y="215937"/>
                    <a:pt x="29739" y="303201"/>
                  </a:cubicBezTo>
                  <a:cubicBezTo>
                    <a:pt x="49017" y="389160"/>
                    <a:pt x="60006" y="434562"/>
                    <a:pt x="62707" y="439405"/>
                  </a:cubicBezTo>
                  <a:cubicBezTo>
                    <a:pt x="67867" y="442210"/>
                    <a:pt x="73822" y="443194"/>
                    <a:pt x="79610" y="442199"/>
                  </a:cubicBezTo>
                  <a:cubicBezTo>
                    <a:pt x="94418" y="442198"/>
                    <a:pt x="129482" y="435912"/>
                    <a:pt x="184802" y="425714"/>
                  </a:cubicBezTo>
                  <a:cubicBezTo>
                    <a:pt x="253672" y="411745"/>
                    <a:pt x="294324" y="405179"/>
                    <a:pt x="306617" y="404620"/>
                  </a:cubicBezTo>
                  <a:cubicBezTo>
                    <a:pt x="310342" y="405645"/>
                    <a:pt x="281192" y="521593"/>
                    <a:pt x="219167" y="752464"/>
                  </a:cubicBezTo>
                  <a:cubicBezTo>
                    <a:pt x="157142" y="983336"/>
                    <a:pt x="115047" y="1134115"/>
                    <a:pt x="92882" y="1204801"/>
                  </a:cubicBezTo>
                  <a:close/>
                </a:path>
              </a:pathLst>
            </a:custGeom>
            <a:grpFill/>
            <a:ln w="13953" cap="flat">
              <a:noFill/>
              <a:prstDash val="solid"/>
              <a:miter/>
            </a:ln>
          </p:spPr>
          <p:txBody>
            <a:bodyPr rtlCol="0" anchor="ctr"/>
            <a:lstStyle/>
            <a:p>
              <a:endParaRPr lang="en-GB"/>
            </a:p>
          </p:txBody>
        </p:sp>
        <p:sp>
          <p:nvSpPr>
            <p:cNvPr id="21" name="Graphic 14">
              <a:extLst>
                <a:ext uri="{FF2B5EF4-FFF2-40B4-BE49-F238E27FC236}">
                  <a16:creationId xmlns:a16="http://schemas.microsoft.com/office/drawing/2014/main" id="{7182D69A-4792-4DBA-AD53-E9947A5A0649}"/>
                </a:ext>
              </a:extLst>
            </p:cNvPr>
            <p:cNvSpPr/>
            <p:nvPr/>
          </p:nvSpPr>
          <p:spPr>
            <a:xfrm>
              <a:off x="3174980" y="3207210"/>
              <a:ext cx="1178166" cy="1469625"/>
            </a:xfrm>
            <a:custGeom>
              <a:avLst/>
              <a:gdLst>
                <a:gd name="connsiteX0" fmla="*/ 685551 w 1178166"/>
                <a:gd name="connsiteY0" fmla="*/ 863496 h 1469625"/>
                <a:gd name="connsiteX1" fmla="*/ 672280 w 1178166"/>
                <a:gd name="connsiteY1" fmla="*/ 905405 h 1469625"/>
                <a:gd name="connsiteX2" fmla="*/ 562199 w 1178166"/>
                <a:gd name="connsiteY2" fmla="*/ 1340140 h 1469625"/>
                <a:gd name="connsiteX3" fmla="*/ 556192 w 1178166"/>
                <a:gd name="connsiteY3" fmla="*/ 1400209 h 1469625"/>
                <a:gd name="connsiteX4" fmla="*/ 577426 w 1178166"/>
                <a:gd name="connsiteY4" fmla="*/ 1426333 h 1469625"/>
                <a:gd name="connsiteX5" fmla="*/ 659009 w 1178166"/>
                <a:gd name="connsiteY5" fmla="*/ 1444772 h 1469625"/>
                <a:gd name="connsiteX6" fmla="*/ 747716 w 1178166"/>
                <a:gd name="connsiteY6" fmla="*/ 1462933 h 1469625"/>
                <a:gd name="connsiteX7" fmla="*/ 749532 w 1178166"/>
                <a:gd name="connsiteY7" fmla="*/ 1462933 h 1469625"/>
                <a:gd name="connsiteX8" fmla="*/ 764340 w 1178166"/>
                <a:gd name="connsiteY8" fmla="*/ 1467683 h 1469625"/>
                <a:gd name="connsiteX9" fmla="*/ 764340 w 1178166"/>
                <a:gd name="connsiteY9" fmla="*/ 1469499 h 1469625"/>
                <a:gd name="connsiteX10" fmla="*/ 775935 w 1178166"/>
                <a:gd name="connsiteY10" fmla="*/ 1447147 h 1469625"/>
                <a:gd name="connsiteX11" fmla="*/ 804712 w 1178166"/>
                <a:gd name="connsiteY11" fmla="*/ 1407613 h 1469625"/>
                <a:gd name="connsiteX12" fmla="*/ 815329 w 1178166"/>
                <a:gd name="connsiteY12" fmla="*/ 1402585 h 1469625"/>
                <a:gd name="connsiteX13" fmla="*/ 821616 w 1178166"/>
                <a:gd name="connsiteY13" fmla="*/ 1402585 h 1469625"/>
                <a:gd name="connsiteX14" fmla="*/ 825527 w 1178166"/>
                <a:gd name="connsiteY14" fmla="*/ 1407753 h 1469625"/>
                <a:gd name="connsiteX15" fmla="*/ 826924 w 1178166"/>
                <a:gd name="connsiteY15" fmla="*/ 1418650 h 1469625"/>
                <a:gd name="connsiteX16" fmla="*/ 829019 w 1178166"/>
                <a:gd name="connsiteY16" fmla="*/ 1422142 h 1469625"/>
                <a:gd name="connsiteX17" fmla="*/ 845504 w 1178166"/>
                <a:gd name="connsiteY17" fmla="*/ 1356065 h 1469625"/>
                <a:gd name="connsiteX18" fmla="*/ 861010 w 1178166"/>
                <a:gd name="connsiteY18" fmla="*/ 1287474 h 1469625"/>
                <a:gd name="connsiteX19" fmla="*/ 875817 w 1178166"/>
                <a:gd name="connsiteY19" fmla="*/ 1274902 h 1469625"/>
                <a:gd name="connsiteX20" fmla="*/ 883082 w 1178166"/>
                <a:gd name="connsiteY20" fmla="*/ 1274901 h 1469625"/>
                <a:gd name="connsiteX21" fmla="*/ 890206 w 1178166"/>
                <a:gd name="connsiteY21" fmla="*/ 1274901 h 1469625"/>
                <a:gd name="connsiteX22" fmla="*/ 904176 w 1178166"/>
                <a:gd name="connsiteY22" fmla="*/ 1267777 h 1469625"/>
                <a:gd name="connsiteX23" fmla="*/ 913396 w 1178166"/>
                <a:gd name="connsiteY23" fmla="*/ 1233831 h 1469625"/>
                <a:gd name="connsiteX24" fmla="*/ 925829 w 1178166"/>
                <a:gd name="connsiteY24" fmla="*/ 1158954 h 1469625"/>
                <a:gd name="connsiteX25" fmla="*/ 958657 w 1178166"/>
                <a:gd name="connsiteY25" fmla="*/ 1019257 h 1469625"/>
                <a:gd name="connsiteX26" fmla="*/ 985619 w 1178166"/>
                <a:gd name="connsiteY26" fmla="*/ 909316 h 1469625"/>
                <a:gd name="connsiteX27" fmla="*/ 1005875 w 1178166"/>
                <a:gd name="connsiteY27" fmla="*/ 844916 h 1469625"/>
                <a:gd name="connsiteX28" fmla="*/ 1016632 w 1178166"/>
                <a:gd name="connsiteY28" fmla="*/ 806360 h 1469625"/>
                <a:gd name="connsiteX29" fmla="*/ 1027668 w 1178166"/>
                <a:gd name="connsiteY29" fmla="*/ 738747 h 1469625"/>
                <a:gd name="connsiteX30" fmla="*/ 1044990 w 1178166"/>
                <a:gd name="connsiteY30" fmla="*/ 652833 h 1469625"/>
                <a:gd name="connsiteX31" fmla="*/ 1068319 w 1178166"/>
                <a:gd name="connsiteY31" fmla="*/ 542892 h 1469625"/>
                <a:gd name="connsiteX32" fmla="*/ 1094861 w 1178166"/>
                <a:gd name="connsiteY32" fmla="*/ 458376 h 1469625"/>
                <a:gd name="connsiteX33" fmla="*/ 1147666 w 1178166"/>
                <a:gd name="connsiteY33" fmla="*/ 285013 h 1469625"/>
                <a:gd name="connsiteX34" fmla="*/ 1163173 w 1178166"/>
                <a:gd name="connsiteY34" fmla="*/ 231789 h 1469625"/>
                <a:gd name="connsiteX35" fmla="*/ 1177142 w 1178166"/>
                <a:gd name="connsiteY35" fmla="*/ 165852 h 1469625"/>
                <a:gd name="connsiteX36" fmla="*/ 1177841 w 1178166"/>
                <a:gd name="connsiteY36" fmla="*/ 160264 h 1469625"/>
                <a:gd name="connsiteX37" fmla="*/ 1177841 w 1178166"/>
                <a:gd name="connsiteY37" fmla="*/ 154816 h 1469625"/>
                <a:gd name="connsiteX38" fmla="*/ 1149901 w 1178166"/>
                <a:gd name="connsiteY38" fmla="*/ 113745 h 1469625"/>
                <a:gd name="connsiteX39" fmla="*/ 1049040 w 1178166"/>
                <a:gd name="connsiteY39" fmla="*/ 70858 h 1469625"/>
                <a:gd name="connsiteX40" fmla="*/ 940776 w 1178166"/>
                <a:gd name="connsiteY40" fmla="*/ 42081 h 1469625"/>
                <a:gd name="connsiteX41" fmla="*/ 923174 w 1178166"/>
                <a:gd name="connsiteY41" fmla="*/ 51999 h 1469625"/>
                <a:gd name="connsiteX42" fmla="*/ 853326 w 1178166"/>
                <a:gd name="connsiteY42" fmla="*/ 287248 h 1469625"/>
                <a:gd name="connsiteX43" fmla="*/ 780824 w 1178166"/>
                <a:gd name="connsiteY43" fmla="*/ 535349 h 1469625"/>
                <a:gd name="connsiteX44" fmla="*/ 751628 w 1178166"/>
                <a:gd name="connsiteY44" fmla="*/ 567619 h 1469625"/>
                <a:gd name="connsiteX45" fmla="*/ 624085 w 1178166"/>
                <a:gd name="connsiteY45" fmla="*/ 604918 h 1469625"/>
                <a:gd name="connsiteX46" fmla="*/ 496123 w 1178166"/>
                <a:gd name="connsiteY46" fmla="*/ 632857 h 1469625"/>
                <a:gd name="connsiteX47" fmla="*/ 492490 w 1178166"/>
                <a:gd name="connsiteY47" fmla="*/ 632857 h 1469625"/>
                <a:gd name="connsiteX48" fmla="*/ 491233 w 1178166"/>
                <a:gd name="connsiteY48" fmla="*/ 626570 h 1469625"/>
                <a:gd name="connsiteX49" fmla="*/ 495424 w 1178166"/>
                <a:gd name="connsiteY49" fmla="*/ 618328 h 1469625"/>
                <a:gd name="connsiteX50" fmla="*/ 509394 w 1178166"/>
                <a:gd name="connsiteY50" fmla="*/ 563288 h 1469625"/>
                <a:gd name="connsiteX51" fmla="*/ 542921 w 1178166"/>
                <a:gd name="connsiteY51" fmla="*/ 402218 h 1469625"/>
                <a:gd name="connsiteX52" fmla="*/ 556192 w 1178166"/>
                <a:gd name="connsiteY52" fmla="*/ 343685 h 1469625"/>
                <a:gd name="connsiteX53" fmla="*/ 577845 w 1178166"/>
                <a:gd name="connsiteY53" fmla="*/ 271882 h 1469625"/>
                <a:gd name="connsiteX54" fmla="*/ 595447 w 1178166"/>
                <a:gd name="connsiteY54" fmla="*/ 191416 h 1469625"/>
                <a:gd name="connsiteX55" fmla="*/ 601314 w 1178166"/>
                <a:gd name="connsiteY55" fmla="*/ 162080 h 1469625"/>
                <a:gd name="connsiteX56" fmla="*/ 605226 w 1178166"/>
                <a:gd name="connsiteY56" fmla="*/ 151044 h 1469625"/>
                <a:gd name="connsiteX57" fmla="*/ 601314 w 1178166"/>
                <a:gd name="connsiteY57" fmla="*/ 128553 h 1469625"/>
                <a:gd name="connsiteX58" fmla="*/ 591535 w 1178166"/>
                <a:gd name="connsiteY58" fmla="*/ 113745 h 1469625"/>
                <a:gd name="connsiteX59" fmla="*/ 581338 w 1178166"/>
                <a:gd name="connsiteY59" fmla="*/ 90695 h 1469625"/>
                <a:gd name="connsiteX60" fmla="*/ 557589 w 1178166"/>
                <a:gd name="connsiteY60" fmla="*/ 69322 h 1469625"/>
                <a:gd name="connsiteX61" fmla="*/ 464412 w 1178166"/>
                <a:gd name="connsiteY61" fmla="*/ 35096 h 1469625"/>
                <a:gd name="connsiteX62" fmla="*/ 337707 w 1178166"/>
                <a:gd name="connsiteY62" fmla="*/ -108 h 1469625"/>
                <a:gd name="connsiteX63" fmla="*/ 311304 w 1178166"/>
                <a:gd name="connsiteY63" fmla="*/ 15678 h 1469625"/>
                <a:gd name="connsiteX64" fmla="*/ 208348 w 1178166"/>
                <a:gd name="connsiteY64" fmla="*/ 375816 h 1469625"/>
                <a:gd name="connsiteX65" fmla="*/ 154844 w 1178166"/>
                <a:gd name="connsiteY65" fmla="*/ 603940 h 1469625"/>
                <a:gd name="connsiteX66" fmla="*/ 115729 w 1178166"/>
                <a:gd name="connsiteY66" fmla="*/ 762495 h 1469625"/>
                <a:gd name="connsiteX67" fmla="*/ 82342 w 1178166"/>
                <a:gd name="connsiteY67" fmla="*/ 905544 h 1469625"/>
                <a:gd name="connsiteX68" fmla="*/ 38338 w 1178166"/>
                <a:gd name="connsiteY68" fmla="*/ 1090642 h 1469625"/>
                <a:gd name="connsiteX69" fmla="*/ -79 w 1178166"/>
                <a:gd name="connsiteY69" fmla="*/ 1297114 h 1469625"/>
                <a:gd name="connsiteX70" fmla="*/ 5230 w 1178166"/>
                <a:gd name="connsiteY70" fmla="*/ 1331199 h 1469625"/>
                <a:gd name="connsiteX71" fmla="*/ 23949 w 1178166"/>
                <a:gd name="connsiteY71" fmla="*/ 1342934 h 1469625"/>
                <a:gd name="connsiteX72" fmla="*/ 66836 w 1178166"/>
                <a:gd name="connsiteY72" fmla="*/ 1366124 h 1469625"/>
                <a:gd name="connsiteX73" fmla="*/ 169932 w 1178166"/>
                <a:gd name="connsiteY73" fmla="*/ 1418789 h 1469625"/>
                <a:gd name="connsiteX74" fmla="*/ 275123 w 1178166"/>
                <a:gd name="connsiteY74" fmla="*/ 1438905 h 1469625"/>
                <a:gd name="connsiteX75" fmla="*/ 300129 w 1178166"/>
                <a:gd name="connsiteY75" fmla="*/ 1432200 h 1469625"/>
                <a:gd name="connsiteX76" fmla="*/ 337008 w 1178166"/>
                <a:gd name="connsiteY76" fmla="*/ 1339721 h 1469625"/>
                <a:gd name="connsiteX77" fmla="*/ 401548 w 1178166"/>
                <a:gd name="connsiteY77" fmla="*/ 1077511 h 1469625"/>
                <a:gd name="connsiteX78" fmla="*/ 447508 w 1178166"/>
                <a:gd name="connsiteY78" fmla="*/ 912250 h 1469625"/>
                <a:gd name="connsiteX79" fmla="*/ 511908 w 1178166"/>
                <a:gd name="connsiteY79" fmla="*/ 861959 h 1469625"/>
                <a:gd name="connsiteX80" fmla="*/ 569044 w 1178166"/>
                <a:gd name="connsiteY80" fmla="*/ 844497 h 1469625"/>
                <a:gd name="connsiteX81" fmla="*/ 623386 w 1178166"/>
                <a:gd name="connsiteY81" fmla="*/ 827314 h 1469625"/>
                <a:gd name="connsiteX82" fmla="*/ 688904 w 1178166"/>
                <a:gd name="connsiteY82" fmla="*/ 816697 h 1469625"/>
                <a:gd name="connsiteX83" fmla="*/ 697984 w 1178166"/>
                <a:gd name="connsiteY83" fmla="*/ 818094 h 1469625"/>
                <a:gd name="connsiteX84" fmla="*/ 694911 w 1178166"/>
                <a:gd name="connsiteY84" fmla="*/ 828991 h 1469625"/>
                <a:gd name="connsiteX85" fmla="*/ 685551 w 1178166"/>
                <a:gd name="connsiteY85" fmla="*/ 863496 h 146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78166" h="1469625">
                  <a:moveTo>
                    <a:pt x="685551" y="863496"/>
                  </a:moveTo>
                  <a:cubicBezTo>
                    <a:pt x="680941" y="878862"/>
                    <a:pt x="676471" y="892692"/>
                    <a:pt x="672280" y="905405"/>
                  </a:cubicBezTo>
                  <a:cubicBezTo>
                    <a:pt x="626263" y="1047795"/>
                    <a:pt x="589493" y="1193009"/>
                    <a:pt x="562199" y="1340140"/>
                  </a:cubicBezTo>
                  <a:cubicBezTo>
                    <a:pt x="558705" y="1359986"/>
                    <a:pt x="556698" y="1380065"/>
                    <a:pt x="556192" y="1400209"/>
                  </a:cubicBezTo>
                  <a:cubicBezTo>
                    <a:pt x="557170" y="1418230"/>
                    <a:pt x="564295" y="1427031"/>
                    <a:pt x="577426" y="1426333"/>
                  </a:cubicBezTo>
                  <a:cubicBezTo>
                    <a:pt x="581058" y="1426333"/>
                    <a:pt x="608252" y="1432479"/>
                    <a:pt x="659009" y="1444772"/>
                  </a:cubicBezTo>
                  <a:cubicBezTo>
                    <a:pt x="688058" y="1453134"/>
                    <a:pt x="717718" y="1459206"/>
                    <a:pt x="747716" y="1462933"/>
                  </a:cubicBezTo>
                  <a:lnTo>
                    <a:pt x="749532" y="1462933"/>
                  </a:lnTo>
                  <a:cubicBezTo>
                    <a:pt x="759031" y="1459999"/>
                    <a:pt x="763501" y="1461536"/>
                    <a:pt x="764340" y="1467683"/>
                  </a:cubicBezTo>
                  <a:lnTo>
                    <a:pt x="764340" y="1469499"/>
                  </a:lnTo>
                  <a:lnTo>
                    <a:pt x="775935" y="1447147"/>
                  </a:lnTo>
                  <a:cubicBezTo>
                    <a:pt x="780670" y="1431040"/>
                    <a:pt x="790839" y="1417070"/>
                    <a:pt x="804712" y="1407613"/>
                  </a:cubicBezTo>
                  <a:cubicBezTo>
                    <a:pt x="808047" y="1405537"/>
                    <a:pt x="811609" y="1403849"/>
                    <a:pt x="815329" y="1402585"/>
                  </a:cubicBezTo>
                  <a:cubicBezTo>
                    <a:pt x="817306" y="1401588"/>
                    <a:pt x="819638" y="1401588"/>
                    <a:pt x="821616" y="1402585"/>
                  </a:cubicBezTo>
                  <a:cubicBezTo>
                    <a:pt x="823571" y="1403701"/>
                    <a:pt x="824984" y="1405568"/>
                    <a:pt x="825527" y="1407753"/>
                  </a:cubicBezTo>
                  <a:cubicBezTo>
                    <a:pt x="826427" y="1411316"/>
                    <a:pt x="826896" y="1414975"/>
                    <a:pt x="826924" y="1418650"/>
                  </a:cubicBezTo>
                  <a:cubicBezTo>
                    <a:pt x="827183" y="1420027"/>
                    <a:pt x="827926" y="1421265"/>
                    <a:pt x="829019" y="1422142"/>
                  </a:cubicBezTo>
                  <a:cubicBezTo>
                    <a:pt x="831394" y="1422142"/>
                    <a:pt x="836842" y="1399930"/>
                    <a:pt x="845504" y="1356065"/>
                  </a:cubicBezTo>
                  <a:cubicBezTo>
                    <a:pt x="853326" y="1318347"/>
                    <a:pt x="858495" y="1295484"/>
                    <a:pt x="861010" y="1287474"/>
                  </a:cubicBezTo>
                  <a:cubicBezTo>
                    <a:pt x="862477" y="1280383"/>
                    <a:pt x="868582" y="1275200"/>
                    <a:pt x="875817" y="1274902"/>
                  </a:cubicBezTo>
                  <a:lnTo>
                    <a:pt x="883082" y="1274901"/>
                  </a:lnTo>
                  <a:lnTo>
                    <a:pt x="890206" y="1274901"/>
                  </a:lnTo>
                  <a:cubicBezTo>
                    <a:pt x="895822" y="1275291"/>
                    <a:pt x="901194" y="1272551"/>
                    <a:pt x="904176" y="1267777"/>
                  </a:cubicBezTo>
                  <a:cubicBezTo>
                    <a:pt x="908323" y="1256781"/>
                    <a:pt x="911410" y="1245414"/>
                    <a:pt x="913396" y="1233831"/>
                  </a:cubicBezTo>
                  <a:cubicBezTo>
                    <a:pt x="919502" y="1209237"/>
                    <a:pt x="923659" y="1184201"/>
                    <a:pt x="925829" y="1158954"/>
                  </a:cubicBezTo>
                  <a:cubicBezTo>
                    <a:pt x="929554" y="1138278"/>
                    <a:pt x="940497" y="1091713"/>
                    <a:pt x="958657" y="1019257"/>
                  </a:cubicBezTo>
                  <a:cubicBezTo>
                    <a:pt x="976818" y="946801"/>
                    <a:pt x="985805" y="910154"/>
                    <a:pt x="985619" y="909316"/>
                  </a:cubicBezTo>
                  <a:cubicBezTo>
                    <a:pt x="988978" y="886926"/>
                    <a:pt x="995812" y="865198"/>
                    <a:pt x="1005875" y="844916"/>
                  </a:cubicBezTo>
                  <a:cubicBezTo>
                    <a:pt x="1013712" y="833648"/>
                    <a:pt x="1017503" y="820058"/>
                    <a:pt x="1016632" y="806360"/>
                  </a:cubicBezTo>
                  <a:cubicBezTo>
                    <a:pt x="1016375" y="783354"/>
                    <a:pt x="1020110" y="760477"/>
                    <a:pt x="1027668" y="738747"/>
                  </a:cubicBezTo>
                  <a:cubicBezTo>
                    <a:pt x="1031579" y="721704"/>
                    <a:pt x="1037306" y="692927"/>
                    <a:pt x="1044990" y="652833"/>
                  </a:cubicBezTo>
                  <a:cubicBezTo>
                    <a:pt x="1052673" y="612740"/>
                    <a:pt x="1060356" y="576000"/>
                    <a:pt x="1068319" y="542892"/>
                  </a:cubicBezTo>
                  <a:cubicBezTo>
                    <a:pt x="1075001" y="514085"/>
                    <a:pt x="1083875" y="485831"/>
                    <a:pt x="1094861" y="458376"/>
                  </a:cubicBezTo>
                  <a:cubicBezTo>
                    <a:pt x="1116493" y="401893"/>
                    <a:pt x="1134138" y="343964"/>
                    <a:pt x="1147666" y="285013"/>
                  </a:cubicBezTo>
                  <a:cubicBezTo>
                    <a:pt x="1151175" y="266829"/>
                    <a:pt x="1156366" y="249011"/>
                    <a:pt x="1163173" y="231789"/>
                  </a:cubicBezTo>
                  <a:cubicBezTo>
                    <a:pt x="1170568" y="210480"/>
                    <a:pt x="1175260" y="188328"/>
                    <a:pt x="1177142" y="165852"/>
                  </a:cubicBezTo>
                  <a:cubicBezTo>
                    <a:pt x="1177171" y="163969"/>
                    <a:pt x="1177405" y="162096"/>
                    <a:pt x="1177841" y="160264"/>
                  </a:cubicBezTo>
                  <a:cubicBezTo>
                    <a:pt x="1178066" y="158455"/>
                    <a:pt x="1178066" y="156625"/>
                    <a:pt x="1177841" y="154816"/>
                  </a:cubicBezTo>
                  <a:cubicBezTo>
                    <a:pt x="1175974" y="137318"/>
                    <a:pt x="1165491" y="121908"/>
                    <a:pt x="1149901" y="113745"/>
                  </a:cubicBezTo>
                  <a:cubicBezTo>
                    <a:pt x="1117896" y="95915"/>
                    <a:pt x="1084086" y="81539"/>
                    <a:pt x="1049040" y="70858"/>
                  </a:cubicBezTo>
                  <a:cubicBezTo>
                    <a:pt x="986597" y="51161"/>
                    <a:pt x="950415" y="41522"/>
                    <a:pt x="940776" y="42081"/>
                  </a:cubicBezTo>
                  <a:cubicBezTo>
                    <a:pt x="933816" y="42893"/>
                    <a:pt x="927474" y="46466"/>
                    <a:pt x="923174" y="51999"/>
                  </a:cubicBezTo>
                  <a:cubicBezTo>
                    <a:pt x="917400" y="58332"/>
                    <a:pt x="894118" y="136748"/>
                    <a:pt x="853326" y="287248"/>
                  </a:cubicBezTo>
                  <a:cubicBezTo>
                    <a:pt x="812535" y="437748"/>
                    <a:pt x="788368" y="520448"/>
                    <a:pt x="780824" y="535349"/>
                  </a:cubicBezTo>
                  <a:cubicBezTo>
                    <a:pt x="775298" y="549272"/>
                    <a:pt x="764930" y="560731"/>
                    <a:pt x="751628" y="567619"/>
                  </a:cubicBezTo>
                  <a:cubicBezTo>
                    <a:pt x="709957" y="582774"/>
                    <a:pt x="667355" y="595233"/>
                    <a:pt x="624085" y="604918"/>
                  </a:cubicBezTo>
                  <a:cubicBezTo>
                    <a:pt x="582039" y="616828"/>
                    <a:pt x="539306" y="626159"/>
                    <a:pt x="496123" y="632857"/>
                  </a:cubicBezTo>
                  <a:lnTo>
                    <a:pt x="492490" y="632857"/>
                  </a:lnTo>
                  <a:cubicBezTo>
                    <a:pt x="491078" y="631089"/>
                    <a:pt x="490609" y="628746"/>
                    <a:pt x="491233" y="626570"/>
                  </a:cubicBezTo>
                  <a:cubicBezTo>
                    <a:pt x="491733" y="623452"/>
                    <a:pt x="493199" y="620569"/>
                    <a:pt x="495424" y="618328"/>
                  </a:cubicBezTo>
                  <a:cubicBezTo>
                    <a:pt x="501849" y="600477"/>
                    <a:pt x="506528" y="582043"/>
                    <a:pt x="509394" y="563288"/>
                  </a:cubicBezTo>
                  <a:cubicBezTo>
                    <a:pt x="514795" y="527992"/>
                    <a:pt x="525971" y="474301"/>
                    <a:pt x="542921" y="402218"/>
                  </a:cubicBezTo>
                  <a:cubicBezTo>
                    <a:pt x="549303" y="383204"/>
                    <a:pt x="553749" y="363593"/>
                    <a:pt x="556192" y="343685"/>
                  </a:cubicBezTo>
                  <a:cubicBezTo>
                    <a:pt x="561127" y="319121"/>
                    <a:pt x="568377" y="295079"/>
                    <a:pt x="577845" y="271882"/>
                  </a:cubicBezTo>
                  <a:cubicBezTo>
                    <a:pt x="588748" y="246414"/>
                    <a:pt x="594721" y="219110"/>
                    <a:pt x="595447" y="191416"/>
                  </a:cubicBezTo>
                  <a:cubicBezTo>
                    <a:pt x="594423" y="172138"/>
                    <a:pt x="596378" y="162359"/>
                    <a:pt x="601314" y="162080"/>
                  </a:cubicBezTo>
                  <a:cubicBezTo>
                    <a:pt x="603689" y="162080"/>
                    <a:pt x="604946" y="158308"/>
                    <a:pt x="605226" y="151044"/>
                  </a:cubicBezTo>
                  <a:cubicBezTo>
                    <a:pt x="605321" y="143370"/>
                    <a:pt x="603995" y="135744"/>
                    <a:pt x="601314" y="128553"/>
                  </a:cubicBezTo>
                  <a:cubicBezTo>
                    <a:pt x="599750" y="122685"/>
                    <a:pt x="596318" y="117487"/>
                    <a:pt x="591535" y="113745"/>
                  </a:cubicBezTo>
                  <a:cubicBezTo>
                    <a:pt x="585388" y="111650"/>
                    <a:pt x="582036" y="103966"/>
                    <a:pt x="581338" y="90695"/>
                  </a:cubicBezTo>
                  <a:cubicBezTo>
                    <a:pt x="576644" y="80648"/>
                    <a:pt x="568074" y="72935"/>
                    <a:pt x="557589" y="69322"/>
                  </a:cubicBezTo>
                  <a:cubicBezTo>
                    <a:pt x="544551" y="63268"/>
                    <a:pt x="513492" y="51859"/>
                    <a:pt x="464412" y="35096"/>
                  </a:cubicBezTo>
                  <a:cubicBezTo>
                    <a:pt x="390838" y="11068"/>
                    <a:pt x="348603" y="-666"/>
                    <a:pt x="337707" y="-108"/>
                  </a:cubicBezTo>
                  <a:cubicBezTo>
                    <a:pt x="327188" y="1521"/>
                    <a:pt x="317718" y="7183"/>
                    <a:pt x="311304" y="15678"/>
                  </a:cubicBezTo>
                  <a:cubicBezTo>
                    <a:pt x="295193" y="32162"/>
                    <a:pt x="260874" y="152208"/>
                    <a:pt x="208348" y="375816"/>
                  </a:cubicBezTo>
                  <a:cubicBezTo>
                    <a:pt x="197545" y="425827"/>
                    <a:pt x="179710" y="501868"/>
                    <a:pt x="154844" y="603940"/>
                  </a:cubicBezTo>
                  <a:cubicBezTo>
                    <a:pt x="129979" y="706011"/>
                    <a:pt x="116940" y="758863"/>
                    <a:pt x="115729" y="762495"/>
                  </a:cubicBezTo>
                  <a:cubicBezTo>
                    <a:pt x="113774" y="771156"/>
                    <a:pt x="102645" y="818840"/>
                    <a:pt x="82342" y="905544"/>
                  </a:cubicBezTo>
                  <a:cubicBezTo>
                    <a:pt x="62039" y="992249"/>
                    <a:pt x="47371" y="1053948"/>
                    <a:pt x="38338" y="1090642"/>
                  </a:cubicBezTo>
                  <a:cubicBezTo>
                    <a:pt x="11516" y="1202958"/>
                    <a:pt x="-1290" y="1271782"/>
                    <a:pt x="-79" y="1297114"/>
                  </a:cubicBezTo>
                  <a:cubicBezTo>
                    <a:pt x="-343" y="1308700"/>
                    <a:pt x="1454" y="1320242"/>
                    <a:pt x="5230" y="1331199"/>
                  </a:cubicBezTo>
                  <a:cubicBezTo>
                    <a:pt x="9835" y="1337257"/>
                    <a:pt x="16490" y="1341429"/>
                    <a:pt x="23949" y="1342934"/>
                  </a:cubicBezTo>
                  <a:cubicBezTo>
                    <a:pt x="39529" y="1348007"/>
                    <a:pt x="54060" y="1355864"/>
                    <a:pt x="66836" y="1366124"/>
                  </a:cubicBezTo>
                  <a:cubicBezTo>
                    <a:pt x="97808" y="1389650"/>
                    <a:pt x="132717" y="1407483"/>
                    <a:pt x="169932" y="1418789"/>
                  </a:cubicBezTo>
                  <a:cubicBezTo>
                    <a:pt x="203528" y="1431670"/>
                    <a:pt x="239145" y="1438481"/>
                    <a:pt x="275123" y="1438905"/>
                  </a:cubicBezTo>
                  <a:cubicBezTo>
                    <a:pt x="283903" y="1438910"/>
                    <a:pt x="292530" y="1436597"/>
                    <a:pt x="300129" y="1432200"/>
                  </a:cubicBezTo>
                  <a:cubicBezTo>
                    <a:pt x="307113" y="1428148"/>
                    <a:pt x="319407" y="1397415"/>
                    <a:pt x="337008" y="1339721"/>
                  </a:cubicBezTo>
                  <a:cubicBezTo>
                    <a:pt x="363515" y="1253623"/>
                    <a:pt x="385063" y="1166076"/>
                    <a:pt x="401548" y="1077511"/>
                  </a:cubicBezTo>
                  <a:cubicBezTo>
                    <a:pt x="416915" y="998349"/>
                    <a:pt x="432235" y="943262"/>
                    <a:pt x="447508" y="912250"/>
                  </a:cubicBezTo>
                  <a:cubicBezTo>
                    <a:pt x="462875" y="881377"/>
                    <a:pt x="484248" y="864474"/>
                    <a:pt x="511908" y="861959"/>
                  </a:cubicBezTo>
                  <a:cubicBezTo>
                    <a:pt x="531967" y="860208"/>
                    <a:pt x="551434" y="854259"/>
                    <a:pt x="569044" y="844497"/>
                  </a:cubicBezTo>
                  <a:cubicBezTo>
                    <a:pt x="586099" y="835841"/>
                    <a:pt x="604456" y="830037"/>
                    <a:pt x="623386" y="827314"/>
                  </a:cubicBezTo>
                  <a:cubicBezTo>
                    <a:pt x="644934" y="822167"/>
                    <a:pt x="666833" y="818618"/>
                    <a:pt x="688904" y="816697"/>
                  </a:cubicBezTo>
                  <a:cubicBezTo>
                    <a:pt x="694911" y="816697"/>
                    <a:pt x="697984" y="816697"/>
                    <a:pt x="697984" y="818094"/>
                  </a:cubicBezTo>
                  <a:lnTo>
                    <a:pt x="694911" y="828991"/>
                  </a:lnTo>
                  <a:cubicBezTo>
                    <a:pt x="693514" y="836814"/>
                    <a:pt x="690301" y="848129"/>
                    <a:pt x="685551" y="863496"/>
                  </a:cubicBezTo>
                  <a:close/>
                </a:path>
              </a:pathLst>
            </a:custGeom>
            <a:grpFill/>
            <a:ln w="13953" cap="flat">
              <a:noFill/>
              <a:prstDash val="solid"/>
              <a:miter/>
            </a:ln>
          </p:spPr>
          <p:txBody>
            <a:bodyPr rtlCol="0" anchor="ctr"/>
            <a:lstStyle/>
            <a:p>
              <a:endParaRPr lang="en-GB"/>
            </a:p>
          </p:txBody>
        </p:sp>
        <p:sp>
          <p:nvSpPr>
            <p:cNvPr id="22" name="Graphic 14">
              <a:extLst>
                <a:ext uri="{FF2B5EF4-FFF2-40B4-BE49-F238E27FC236}">
                  <a16:creationId xmlns:a16="http://schemas.microsoft.com/office/drawing/2014/main" id="{7182D69A-4792-4DBA-AD53-E9947A5A0649}"/>
                </a:ext>
              </a:extLst>
            </p:cNvPr>
            <p:cNvSpPr/>
            <p:nvPr/>
          </p:nvSpPr>
          <p:spPr>
            <a:xfrm>
              <a:off x="4318670" y="3168673"/>
              <a:ext cx="1039469" cy="1381027"/>
            </a:xfrm>
            <a:custGeom>
              <a:avLst/>
              <a:gdLst>
                <a:gd name="connsiteX0" fmla="*/ 999313 w 1039469"/>
                <a:gd name="connsiteY0" fmla="*/ 278288 h 1381027"/>
                <a:gd name="connsiteX1" fmla="*/ 889512 w 1039469"/>
                <a:gd name="connsiteY1" fmla="*/ 122806 h 1381027"/>
                <a:gd name="connsiteX2" fmla="*/ 668233 w 1039469"/>
                <a:gd name="connsiteY2" fmla="*/ 7277 h 1381027"/>
                <a:gd name="connsiteX3" fmla="*/ 598384 w 1039469"/>
                <a:gd name="connsiteY3" fmla="*/ -127 h 1381027"/>
                <a:gd name="connsiteX4" fmla="*/ 539433 w 1039469"/>
                <a:gd name="connsiteY4" fmla="*/ 13843 h 1381027"/>
                <a:gd name="connsiteX5" fmla="*/ 287979 w 1039469"/>
                <a:gd name="connsiteY5" fmla="*/ 205786 h 1381027"/>
                <a:gd name="connsiteX6" fmla="*/ 15850 w 1039469"/>
                <a:gd name="connsiteY6" fmla="*/ 764572 h 1381027"/>
                <a:gd name="connsiteX7" fmla="*/ 1881 w 1039469"/>
                <a:gd name="connsiteY7" fmla="*/ 988086 h 1381027"/>
                <a:gd name="connsiteX8" fmla="*/ 14314 w 1039469"/>
                <a:gd name="connsiteY8" fmla="*/ 1088807 h 1381027"/>
                <a:gd name="connsiteX9" fmla="*/ 109726 w 1039469"/>
                <a:gd name="connsiteY9" fmla="*/ 1275022 h 1381027"/>
                <a:gd name="connsiteX10" fmla="*/ 260319 w 1039469"/>
                <a:gd name="connsiteY10" fmla="*/ 1369597 h 1381027"/>
                <a:gd name="connsiteX11" fmla="*/ 400015 w 1039469"/>
                <a:gd name="connsiteY11" fmla="*/ 1380633 h 1381027"/>
                <a:gd name="connsiteX12" fmla="*/ 691282 w 1039469"/>
                <a:gd name="connsiteY12" fmla="*/ 1268037 h 1381027"/>
                <a:gd name="connsiteX13" fmla="*/ 712097 w 1039469"/>
                <a:gd name="connsiteY13" fmla="*/ 1252531 h 1381027"/>
                <a:gd name="connsiteX14" fmla="*/ 720898 w 1039469"/>
                <a:gd name="connsiteY14" fmla="*/ 1246664 h 1381027"/>
                <a:gd name="connsiteX15" fmla="*/ 781247 w 1039469"/>
                <a:gd name="connsiteY15" fmla="*/ 1187433 h 1381027"/>
                <a:gd name="connsiteX16" fmla="*/ 782923 w 1039469"/>
                <a:gd name="connsiteY16" fmla="*/ 1185477 h 1381027"/>
                <a:gd name="connsiteX17" fmla="*/ 784739 w 1039469"/>
                <a:gd name="connsiteY17" fmla="*/ 1183661 h 1381027"/>
                <a:gd name="connsiteX18" fmla="*/ 902783 w 1039469"/>
                <a:gd name="connsiteY18" fmla="*/ 1012812 h 1381027"/>
                <a:gd name="connsiteX19" fmla="*/ 936589 w 1039469"/>
                <a:gd name="connsiteY19" fmla="*/ 929693 h 1381027"/>
                <a:gd name="connsiteX20" fmla="*/ 1020407 w 1039469"/>
                <a:gd name="connsiteY20" fmla="*/ 694584 h 1381027"/>
                <a:gd name="connsiteX21" fmla="*/ 1038289 w 1039469"/>
                <a:gd name="connsiteY21" fmla="*/ 495377 h 1381027"/>
                <a:gd name="connsiteX22" fmla="*/ 999313 w 1039469"/>
                <a:gd name="connsiteY22" fmla="*/ 278288 h 1381027"/>
                <a:gd name="connsiteX23" fmla="*/ 694915 w 1039469"/>
                <a:gd name="connsiteY23" fmla="*/ 808017 h 1381027"/>
                <a:gd name="connsiteX24" fmla="*/ 535940 w 1039469"/>
                <a:gd name="connsiteY24" fmla="*/ 1079587 h 1381027"/>
                <a:gd name="connsiteX25" fmla="*/ 384369 w 1039469"/>
                <a:gd name="connsiteY25" fmla="*/ 1180448 h 1381027"/>
                <a:gd name="connsiteX26" fmla="*/ 342461 w 1039469"/>
                <a:gd name="connsiteY26" fmla="*/ 1173603 h 1381027"/>
                <a:gd name="connsiteX27" fmla="*/ 297758 w 1039469"/>
                <a:gd name="connsiteY27" fmla="*/ 1078190 h 1381027"/>
                <a:gd name="connsiteX28" fmla="*/ 287839 w 1039469"/>
                <a:gd name="connsiteY28" fmla="*/ 1026083 h 1381027"/>
                <a:gd name="connsiteX29" fmla="*/ 277921 w 1039469"/>
                <a:gd name="connsiteY29" fmla="*/ 1008482 h 1381027"/>
                <a:gd name="connsiteX30" fmla="*/ 286442 w 1039469"/>
                <a:gd name="connsiteY30" fmla="*/ 962801 h 1381027"/>
                <a:gd name="connsiteX31" fmla="*/ 323043 w 1039469"/>
                <a:gd name="connsiteY31" fmla="*/ 865014 h 1381027"/>
                <a:gd name="connsiteX32" fmla="*/ 330447 w 1039469"/>
                <a:gd name="connsiteY32" fmla="*/ 832045 h 1381027"/>
                <a:gd name="connsiteX33" fmla="*/ 335336 w 1039469"/>
                <a:gd name="connsiteY33" fmla="*/ 820870 h 1381027"/>
                <a:gd name="connsiteX34" fmla="*/ 342181 w 1039469"/>
                <a:gd name="connsiteY34" fmla="*/ 813326 h 1381027"/>
                <a:gd name="connsiteX35" fmla="*/ 349166 w 1039469"/>
                <a:gd name="connsiteY35" fmla="*/ 809274 h 1381027"/>
                <a:gd name="connsiteX36" fmla="*/ 348188 w 1039469"/>
                <a:gd name="connsiteY36" fmla="*/ 789438 h 1381027"/>
                <a:gd name="connsiteX37" fmla="*/ 345953 w 1039469"/>
                <a:gd name="connsiteY37" fmla="*/ 780497 h 1381027"/>
                <a:gd name="connsiteX38" fmla="*/ 354195 w 1039469"/>
                <a:gd name="connsiteY38" fmla="*/ 746551 h 1381027"/>
                <a:gd name="connsiteX39" fmla="*/ 373613 w 1039469"/>
                <a:gd name="connsiteY39" fmla="*/ 719310 h 1381027"/>
                <a:gd name="connsiteX40" fmla="*/ 383392 w 1039469"/>
                <a:gd name="connsiteY40" fmla="*/ 697098 h 1381027"/>
                <a:gd name="connsiteX41" fmla="*/ 400714 w 1039469"/>
                <a:gd name="connsiteY41" fmla="*/ 647366 h 1381027"/>
                <a:gd name="connsiteX42" fmla="*/ 427256 w 1039469"/>
                <a:gd name="connsiteY42" fmla="*/ 600708 h 1381027"/>
                <a:gd name="connsiteX43" fmla="*/ 446954 w 1039469"/>
                <a:gd name="connsiteY43" fmla="*/ 558799 h 1381027"/>
                <a:gd name="connsiteX44" fmla="*/ 540969 w 1039469"/>
                <a:gd name="connsiteY44" fmla="*/ 414632 h 1381027"/>
                <a:gd name="connsiteX45" fmla="*/ 651469 w 1039469"/>
                <a:gd name="connsiteY45" fmla="*/ 309441 h 1381027"/>
                <a:gd name="connsiteX46" fmla="*/ 688768 w 1039469"/>
                <a:gd name="connsiteY46" fmla="*/ 294773 h 1381027"/>
                <a:gd name="connsiteX47" fmla="*/ 732912 w 1039469"/>
                <a:gd name="connsiteY47" fmla="*/ 343247 h 1381027"/>
                <a:gd name="connsiteX48" fmla="*/ 770910 w 1039469"/>
                <a:gd name="connsiteY48" fmla="*/ 486157 h 1381027"/>
                <a:gd name="connsiteX49" fmla="*/ 694915 w 1039469"/>
                <a:gd name="connsiteY49" fmla="*/ 808017 h 138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39469" h="1381027">
                  <a:moveTo>
                    <a:pt x="999313" y="278288"/>
                  </a:moveTo>
                  <a:cubicBezTo>
                    <a:pt x="973974" y="219361"/>
                    <a:pt x="936570" y="166396"/>
                    <a:pt x="889512" y="122806"/>
                  </a:cubicBezTo>
                  <a:cubicBezTo>
                    <a:pt x="829199" y="62714"/>
                    <a:pt x="752015" y="22416"/>
                    <a:pt x="668233" y="7277"/>
                  </a:cubicBezTo>
                  <a:cubicBezTo>
                    <a:pt x="645225" y="2683"/>
                    <a:pt x="621844" y="205"/>
                    <a:pt x="598384" y="-127"/>
                  </a:cubicBezTo>
                  <a:cubicBezTo>
                    <a:pt x="578283" y="2363"/>
                    <a:pt x="558514" y="7047"/>
                    <a:pt x="539433" y="13843"/>
                  </a:cubicBezTo>
                  <a:cubicBezTo>
                    <a:pt x="459805" y="39547"/>
                    <a:pt x="375988" y="103528"/>
                    <a:pt x="287979" y="205786"/>
                  </a:cubicBezTo>
                  <a:cubicBezTo>
                    <a:pt x="154709" y="361129"/>
                    <a:pt x="63999" y="547391"/>
                    <a:pt x="15850" y="764572"/>
                  </a:cubicBezTo>
                  <a:cubicBezTo>
                    <a:pt x="1401" y="838140"/>
                    <a:pt x="-3296" y="913291"/>
                    <a:pt x="1881" y="988086"/>
                  </a:cubicBezTo>
                  <a:cubicBezTo>
                    <a:pt x="2743" y="1021984"/>
                    <a:pt x="6907" y="1055717"/>
                    <a:pt x="14314" y="1088807"/>
                  </a:cubicBezTo>
                  <a:cubicBezTo>
                    <a:pt x="29971" y="1157908"/>
                    <a:pt x="62785" y="1221951"/>
                    <a:pt x="109726" y="1275022"/>
                  </a:cubicBezTo>
                  <a:cubicBezTo>
                    <a:pt x="156292" y="1327548"/>
                    <a:pt x="206489" y="1359073"/>
                    <a:pt x="260319" y="1369597"/>
                  </a:cubicBezTo>
                  <a:cubicBezTo>
                    <a:pt x="306354" y="1378274"/>
                    <a:pt x="353189" y="1381974"/>
                    <a:pt x="400015" y="1380633"/>
                  </a:cubicBezTo>
                  <a:cubicBezTo>
                    <a:pt x="495102" y="1375697"/>
                    <a:pt x="592191" y="1338165"/>
                    <a:pt x="691282" y="1268037"/>
                  </a:cubicBezTo>
                  <a:cubicBezTo>
                    <a:pt x="695893" y="1264126"/>
                    <a:pt x="702878" y="1258957"/>
                    <a:pt x="712097" y="1252531"/>
                  </a:cubicBezTo>
                  <a:cubicBezTo>
                    <a:pt x="714874" y="1250350"/>
                    <a:pt x="717816" y="1248388"/>
                    <a:pt x="720898" y="1246664"/>
                  </a:cubicBezTo>
                  <a:cubicBezTo>
                    <a:pt x="743950" y="1230152"/>
                    <a:pt x="764307" y="1210172"/>
                    <a:pt x="781247" y="1187433"/>
                  </a:cubicBezTo>
                  <a:lnTo>
                    <a:pt x="782923" y="1185477"/>
                  </a:lnTo>
                  <a:lnTo>
                    <a:pt x="784739" y="1183661"/>
                  </a:lnTo>
                  <a:cubicBezTo>
                    <a:pt x="863621" y="1075815"/>
                    <a:pt x="902969" y="1018866"/>
                    <a:pt x="902783" y="1012812"/>
                  </a:cubicBezTo>
                  <a:cubicBezTo>
                    <a:pt x="902783" y="1011695"/>
                    <a:pt x="913959" y="983895"/>
                    <a:pt x="936589" y="929693"/>
                  </a:cubicBezTo>
                  <a:cubicBezTo>
                    <a:pt x="970946" y="853762"/>
                    <a:pt x="998980" y="775125"/>
                    <a:pt x="1020407" y="694584"/>
                  </a:cubicBezTo>
                  <a:cubicBezTo>
                    <a:pt x="1035893" y="629383"/>
                    <a:pt x="1041915" y="562293"/>
                    <a:pt x="1038289" y="495377"/>
                  </a:cubicBezTo>
                  <a:cubicBezTo>
                    <a:pt x="1034377" y="405133"/>
                    <a:pt x="1021385" y="332770"/>
                    <a:pt x="999313" y="278288"/>
                  </a:cubicBezTo>
                  <a:close/>
                  <a:moveTo>
                    <a:pt x="694915" y="808017"/>
                  </a:moveTo>
                  <a:cubicBezTo>
                    <a:pt x="642948" y="924058"/>
                    <a:pt x="589956" y="1014582"/>
                    <a:pt x="535940" y="1079587"/>
                  </a:cubicBezTo>
                  <a:cubicBezTo>
                    <a:pt x="481924" y="1144593"/>
                    <a:pt x="431401" y="1178213"/>
                    <a:pt x="384369" y="1180448"/>
                  </a:cubicBezTo>
                  <a:cubicBezTo>
                    <a:pt x="370082" y="1181008"/>
                    <a:pt x="355828" y="1178680"/>
                    <a:pt x="342461" y="1173603"/>
                  </a:cubicBezTo>
                  <a:cubicBezTo>
                    <a:pt x="315359" y="1162986"/>
                    <a:pt x="300459" y="1131182"/>
                    <a:pt x="297758" y="1078190"/>
                  </a:cubicBezTo>
                  <a:cubicBezTo>
                    <a:pt x="295942" y="1043266"/>
                    <a:pt x="292589" y="1025804"/>
                    <a:pt x="287839" y="1026083"/>
                  </a:cubicBezTo>
                  <a:cubicBezTo>
                    <a:pt x="283090" y="1026363"/>
                    <a:pt x="278480" y="1020496"/>
                    <a:pt x="277921" y="1008482"/>
                  </a:cubicBezTo>
                  <a:cubicBezTo>
                    <a:pt x="277049" y="992791"/>
                    <a:pt x="279973" y="977122"/>
                    <a:pt x="286442" y="962801"/>
                  </a:cubicBezTo>
                  <a:cubicBezTo>
                    <a:pt x="312286" y="901195"/>
                    <a:pt x="324440" y="868506"/>
                    <a:pt x="323043" y="865014"/>
                  </a:cubicBezTo>
                  <a:cubicBezTo>
                    <a:pt x="323870" y="853719"/>
                    <a:pt x="326365" y="842609"/>
                    <a:pt x="330447" y="832045"/>
                  </a:cubicBezTo>
                  <a:cubicBezTo>
                    <a:pt x="331541" y="828108"/>
                    <a:pt x="333187" y="824346"/>
                    <a:pt x="335336" y="820870"/>
                  </a:cubicBezTo>
                  <a:cubicBezTo>
                    <a:pt x="339667" y="811091"/>
                    <a:pt x="341902" y="808576"/>
                    <a:pt x="342181" y="813326"/>
                  </a:cubicBezTo>
                  <a:cubicBezTo>
                    <a:pt x="342181" y="815701"/>
                    <a:pt x="344696" y="814444"/>
                    <a:pt x="349166" y="809274"/>
                  </a:cubicBezTo>
                  <a:cubicBezTo>
                    <a:pt x="353637" y="800753"/>
                    <a:pt x="353217" y="794048"/>
                    <a:pt x="348188" y="789438"/>
                  </a:cubicBezTo>
                  <a:cubicBezTo>
                    <a:pt x="346931" y="788320"/>
                    <a:pt x="346232" y="785386"/>
                    <a:pt x="345953" y="780497"/>
                  </a:cubicBezTo>
                  <a:cubicBezTo>
                    <a:pt x="345915" y="768682"/>
                    <a:pt x="348743" y="757033"/>
                    <a:pt x="354195" y="746551"/>
                  </a:cubicBezTo>
                  <a:cubicBezTo>
                    <a:pt x="358437" y="736071"/>
                    <a:pt x="365090" y="726738"/>
                    <a:pt x="373613" y="719310"/>
                  </a:cubicBezTo>
                  <a:cubicBezTo>
                    <a:pt x="380577" y="714161"/>
                    <a:pt x="384297" y="705712"/>
                    <a:pt x="383392" y="697098"/>
                  </a:cubicBezTo>
                  <a:cubicBezTo>
                    <a:pt x="386228" y="679639"/>
                    <a:pt x="392091" y="662809"/>
                    <a:pt x="400714" y="647366"/>
                  </a:cubicBezTo>
                  <a:cubicBezTo>
                    <a:pt x="407215" y="630591"/>
                    <a:pt x="416158" y="614868"/>
                    <a:pt x="427256" y="600708"/>
                  </a:cubicBezTo>
                  <a:cubicBezTo>
                    <a:pt x="435545" y="587615"/>
                    <a:pt x="442163" y="573536"/>
                    <a:pt x="446954" y="558799"/>
                  </a:cubicBezTo>
                  <a:cubicBezTo>
                    <a:pt x="471235" y="506494"/>
                    <a:pt x="502896" y="457943"/>
                    <a:pt x="540969" y="414632"/>
                  </a:cubicBezTo>
                  <a:cubicBezTo>
                    <a:pt x="587535" y="357915"/>
                    <a:pt x="624368" y="322852"/>
                    <a:pt x="651469" y="309441"/>
                  </a:cubicBezTo>
                  <a:cubicBezTo>
                    <a:pt x="663225" y="302980"/>
                    <a:pt x="675760" y="298050"/>
                    <a:pt x="688768" y="294773"/>
                  </a:cubicBezTo>
                  <a:cubicBezTo>
                    <a:pt x="700782" y="294214"/>
                    <a:pt x="715497" y="310372"/>
                    <a:pt x="732912" y="343247"/>
                  </a:cubicBezTo>
                  <a:cubicBezTo>
                    <a:pt x="755765" y="387575"/>
                    <a:pt x="768729" y="436333"/>
                    <a:pt x="770910" y="486157"/>
                  </a:cubicBezTo>
                  <a:cubicBezTo>
                    <a:pt x="775473" y="576121"/>
                    <a:pt x="750141" y="683408"/>
                    <a:pt x="694915" y="808017"/>
                  </a:cubicBezTo>
                  <a:close/>
                </a:path>
              </a:pathLst>
            </a:custGeom>
            <a:grpFill/>
            <a:ln w="13953" cap="flat">
              <a:noFill/>
              <a:prstDash val="solid"/>
              <a:miter/>
            </a:ln>
          </p:spPr>
          <p:txBody>
            <a:bodyPr rtlCol="0" anchor="ctr"/>
            <a:lstStyle/>
            <a:p>
              <a:endParaRPr lang="en-GB"/>
            </a:p>
          </p:txBody>
        </p:sp>
        <p:sp>
          <p:nvSpPr>
            <p:cNvPr id="23" name="Graphic 14">
              <a:extLst>
                <a:ext uri="{FF2B5EF4-FFF2-40B4-BE49-F238E27FC236}">
                  <a16:creationId xmlns:a16="http://schemas.microsoft.com/office/drawing/2014/main" id="{7182D69A-4792-4DBA-AD53-E9947A5A0649}"/>
                </a:ext>
              </a:extLst>
            </p:cNvPr>
            <p:cNvSpPr/>
            <p:nvPr/>
          </p:nvSpPr>
          <p:spPr>
            <a:xfrm>
              <a:off x="5449128" y="3152329"/>
              <a:ext cx="1151037" cy="1334564"/>
            </a:xfrm>
            <a:custGeom>
              <a:avLst/>
              <a:gdLst>
                <a:gd name="connsiteX0" fmla="*/ 624054 w 1151037"/>
                <a:gd name="connsiteY0" fmla="*/ 830229 h 1334564"/>
                <a:gd name="connsiteX1" fmla="*/ 533111 w 1151037"/>
                <a:gd name="connsiteY1" fmla="*/ 1002335 h 1334564"/>
                <a:gd name="connsiteX2" fmla="*/ 444543 w 1151037"/>
                <a:gd name="connsiteY2" fmla="*/ 1040332 h 1334564"/>
                <a:gd name="connsiteX3" fmla="*/ 433787 w 1151037"/>
                <a:gd name="connsiteY3" fmla="*/ 1040332 h 1334564"/>
                <a:gd name="connsiteX4" fmla="*/ 362542 w 1151037"/>
                <a:gd name="connsiteY4" fmla="*/ 1029436 h 1334564"/>
                <a:gd name="connsiteX5" fmla="*/ 338375 w 1151037"/>
                <a:gd name="connsiteY5" fmla="*/ 998144 h 1334564"/>
                <a:gd name="connsiteX6" fmla="*/ 324405 w 1151037"/>
                <a:gd name="connsiteY6" fmla="*/ 964337 h 1334564"/>
                <a:gd name="connsiteX7" fmla="*/ 325942 w 1151037"/>
                <a:gd name="connsiteY7" fmla="*/ 958889 h 1334564"/>
                <a:gd name="connsiteX8" fmla="*/ 321751 w 1151037"/>
                <a:gd name="connsiteY8" fmla="*/ 946456 h 1334564"/>
                <a:gd name="connsiteX9" fmla="*/ 314905 w 1151037"/>
                <a:gd name="connsiteY9" fmla="*/ 919634 h 1334564"/>
                <a:gd name="connsiteX10" fmla="*/ 314905 w 1151037"/>
                <a:gd name="connsiteY10" fmla="*/ 890578 h 1334564"/>
                <a:gd name="connsiteX11" fmla="*/ 330133 w 1151037"/>
                <a:gd name="connsiteY11" fmla="*/ 728669 h 1334564"/>
                <a:gd name="connsiteX12" fmla="*/ 335721 w 1151037"/>
                <a:gd name="connsiteY12" fmla="*/ 695841 h 1334564"/>
                <a:gd name="connsiteX13" fmla="*/ 375115 w 1151037"/>
                <a:gd name="connsiteY13" fmla="*/ 545388 h 1334564"/>
                <a:gd name="connsiteX14" fmla="*/ 382100 w 1151037"/>
                <a:gd name="connsiteY14" fmla="*/ 505155 h 1334564"/>
                <a:gd name="connsiteX15" fmla="*/ 440493 w 1151037"/>
                <a:gd name="connsiteY15" fmla="*/ 265017 h 1334564"/>
                <a:gd name="connsiteX16" fmla="*/ 475696 w 1151037"/>
                <a:gd name="connsiteY16" fmla="*/ 102131 h 1334564"/>
                <a:gd name="connsiteX17" fmla="*/ 453065 w 1151037"/>
                <a:gd name="connsiteY17" fmla="*/ 85088 h 1334564"/>
                <a:gd name="connsiteX18" fmla="*/ 310994 w 1151037"/>
                <a:gd name="connsiteY18" fmla="*/ 33540 h 1334564"/>
                <a:gd name="connsiteX19" fmla="*/ 206082 w 1151037"/>
                <a:gd name="connsiteY19" fmla="*/ -127 h 1334564"/>
                <a:gd name="connsiteX20" fmla="*/ 179819 w 1151037"/>
                <a:gd name="connsiteY20" fmla="*/ 17615 h 1334564"/>
                <a:gd name="connsiteX21" fmla="*/ 63592 w 1151037"/>
                <a:gd name="connsiteY21" fmla="*/ 436704 h 1334564"/>
                <a:gd name="connsiteX22" fmla="*/ 2824 w 1151037"/>
                <a:gd name="connsiteY22" fmla="*/ 807318 h 1334564"/>
                <a:gd name="connsiteX23" fmla="*/ 1008 w 1151037"/>
                <a:gd name="connsiteY23" fmla="*/ 916142 h 1334564"/>
                <a:gd name="connsiteX24" fmla="*/ 182613 w 1151037"/>
                <a:gd name="connsiteY24" fmla="*/ 1274324 h 1334564"/>
                <a:gd name="connsiteX25" fmla="*/ 303870 w 1151037"/>
                <a:gd name="connsiteY25" fmla="*/ 1317769 h 1334564"/>
                <a:gd name="connsiteX26" fmla="*/ 437839 w 1151037"/>
                <a:gd name="connsiteY26" fmla="*/ 1334393 h 1334564"/>
                <a:gd name="connsiteX27" fmla="*/ 524730 w 1151037"/>
                <a:gd name="connsiteY27" fmla="*/ 1316372 h 1334564"/>
                <a:gd name="connsiteX28" fmla="*/ 593041 w 1151037"/>
                <a:gd name="connsiteY28" fmla="*/ 1289830 h 1334564"/>
                <a:gd name="connsiteX29" fmla="*/ 653670 w 1151037"/>
                <a:gd name="connsiteY29" fmla="*/ 1253230 h 1334564"/>
                <a:gd name="connsiteX30" fmla="*/ 712901 w 1151037"/>
                <a:gd name="connsiteY30" fmla="*/ 1224033 h 1334564"/>
                <a:gd name="connsiteX31" fmla="*/ 809571 w 1151037"/>
                <a:gd name="connsiteY31" fmla="*/ 1132252 h 1334564"/>
                <a:gd name="connsiteX32" fmla="*/ 894925 w 1151037"/>
                <a:gd name="connsiteY32" fmla="*/ 1031950 h 1334564"/>
                <a:gd name="connsiteX33" fmla="*/ 916857 w 1151037"/>
                <a:gd name="connsiteY33" fmla="*/ 998284 h 1334564"/>
                <a:gd name="connsiteX34" fmla="*/ 1009057 w 1151037"/>
                <a:gd name="connsiteY34" fmla="*/ 781614 h 1334564"/>
                <a:gd name="connsiteX35" fmla="*/ 1039231 w 1151037"/>
                <a:gd name="connsiteY35" fmla="*/ 700451 h 1334564"/>
                <a:gd name="connsiteX36" fmla="*/ 1050267 w 1151037"/>
                <a:gd name="connsiteY36" fmla="*/ 667343 h 1334564"/>
                <a:gd name="connsiteX37" fmla="*/ 1066890 w 1151037"/>
                <a:gd name="connsiteY37" fmla="*/ 603082 h 1334564"/>
                <a:gd name="connsiteX38" fmla="*/ 1098043 w 1151037"/>
                <a:gd name="connsiteY38" fmla="*/ 486576 h 1334564"/>
                <a:gd name="connsiteX39" fmla="*/ 1132689 w 1151037"/>
                <a:gd name="connsiteY39" fmla="*/ 364341 h 1334564"/>
                <a:gd name="connsiteX40" fmla="*/ 1138416 w 1151037"/>
                <a:gd name="connsiteY40" fmla="*/ 300779 h 1334564"/>
                <a:gd name="connsiteX41" fmla="*/ 1147635 w 1151037"/>
                <a:gd name="connsiteY41" fmla="*/ 233306 h 1334564"/>
                <a:gd name="connsiteX42" fmla="*/ 1150429 w 1151037"/>
                <a:gd name="connsiteY42" fmla="*/ 215006 h 1334564"/>
                <a:gd name="connsiteX43" fmla="*/ 1139254 w 1151037"/>
                <a:gd name="connsiteY43" fmla="*/ 173935 h 1334564"/>
                <a:gd name="connsiteX44" fmla="*/ 1113829 w 1151037"/>
                <a:gd name="connsiteY44" fmla="*/ 173935 h 1334564"/>
                <a:gd name="connsiteX45" fmla="*/ 1104889 w 1151037"/>
                <a:gd name="connsiteY45" fmla="*/ 173935 h 1334564"/>
                <a:gd name="connsiteX46" fmla="*/ 1066333 w 1151037"/>
                <a:gd name="connsiteY46" fmla="*/ 164016 h 1334564"/>
                <a:gd name="connsiteX47" fmla="*/ 1048591 w 1151037"/>
                <a:gd name="connsiteY47" fmla="*/ 135099 h 1334564"/>
                <a:gd name="connsiteX48" fmla="*/ 993830 w 1151037"/>
                <a:gd name="connsiteY48" fmla="*/ 90816 h 1334564"/>
                <a:gd name="connsiteX49" fmla="*/ 934738 w 1151037"/>
                <a:gd name="connsiteY49" fmla="*/ 70280 h 1334564"/>
                <a:gd name="connsiteX50" fmla="*/ 915180 w 1151037"/>
                <a:gd name="connsiteY50" fmla="*/ 74890 h 1334564"/>
                <a:gd name="connsiteX51" fmla="*/ 873271 w 1151037"/>
                <a:gd name="connsiteY51" fmla="*/ 86066 h 1334564"/>
                <a:gd name="connsiteX52" fmla="*/ 789454 w 1151037"/>
                <a:gd name="connsiteY52" fmla="*/ 278707 h 1334564"/>
                <a:gd name="connsiteX53" fmla="*/ 624054 w 1151037"/>
                <a:gd name="connsiteY53" fmla="*/ 830229 h 133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1037" h="1334564">
                  <a:moveTo>
                    <a:pt x="624054" y="830229"/>
                  </a:moveTo>
                  <a:cubicBezTo>
                    <a:pt x="584008" y="921590"/>
                    <a:pt x="553694" y="978959"/>
                    <a:pt x="533111" y="1002335"/>
                  </a:cubicBezTo>
                  <a:cubicBezTo>
                    <a:pt x="510205" y="1026835"/>
                    <a:pt x="478082" y="1040616"/>
                    <a:pt x="444543" y="1040332"/>
                  </a:cubicBezTo>
                  <a:lnTo>
                    <a:pt x="433787" y="1040332"/>
                  </a:lnTo>
                  <a:cubicBezTo>
                    <a:pt x="396534" y="1040984"/>
                    <a:pt x="372787" y="1037352"/>
                    <a:pt x="362542" y="1029436"/>
                  </a:cubicBezTo>
                  <a:cubicBezTo>
                    <a:pt x="352530" y="1020674"/>
                    <a:pt x="344321" y="1010045"/>
                    <a:pt x="338375" y="998144"/>
                  </a:cubicBezTo>
                  <a:cubicBezTo>
                    <a:pt x="331477" y="987937"/>
                    <a:pt x="326725" y="976436"/>
                    <a:pt x="324405" y="964337"/>
                  </a:cubicBezTo>
                  <a:cubicBezTo>
                    <a:pt x="325360" y="962676"/>
                    <a:pt x="325888" y="960804"/>
                    <a:pt x="325942" y="958889"/>
                  </a:cubicBezTo>
                  <a:cubicBezTo>
                    <a:pt x="328037" y="952742"/>
                    <a:pt x="325942" y="948552"/>
                    <a:pt x="321751" y="946456"/>
                  </a:cubicBezTo>
                  <a:cubicBezTo>
                    <a:pt x="317560" y="944361"/>
                    <a:pt x="315743" y="935280"/>
                    <a:pt x="314905" y="919634"/>
                  </a:cubicBezTo>
                  <a:cubicBezTo>
                    <a:pt x="314164" y="909963"/>
                    <a:pt x="314164" y="900249"/>
                    <a:pt x="314905" y="890578"/>
                  </a:cubicBezTo>
                  <a:cubicBezTo>
                    <a:pt x="318258" y="791580"/>
                    <a:pt x="323334" y="737610"/>
                    <a:pt x="330133" y="728669"/>
                  </a:cubicBezTo>
                  <a:cubicBezTo>
                    <a:pt x="333039" y="717930"/>
                    <a:pt x="334911" y="706937"/>
                    <a:pt x="335721" y="695841"/>
                  </a:cubicBezTo>
                  <a:cubicBezTo>
                    <a:pt x="342200" y="644180"/>
                    <a:pt x="355445" y="593595"/>
                    <a:pt x="375115" y="545388"/>
                  </a:cubicBezTo>
                  <a:cubicBezTo>
                    <a:pt x="379373" y="532384"/>
                    <a:pt x="381725" y="518833"/>
                    <a:pt x="382100" y="505155"/>
                  </a:cubicBezTo>
                  <a:cubicBezTo>
                    <a:pt x="383776" y="465202"/>
                    <a:pt x="403240" y="385156"/>
                    <a:pt x="440493" y="265017"/>
                  </a:cubicBezTo>
                  <a:cubicBezTo>
                    <a:pt x="465080" y="176822"/>
                    <a:pt x="476814" y="122527"/>
                    <a:pt x="475696" y="102131"/>
                  </a:cubicBezTo>
                  <a:cubicBezTo>
                    <a:pt x="475696" y="95984"/>
                    <a:pt x="467873" y="90397"/>
                    <a:pt x="453065" y="85088"/>
                  </a:cubicBezTo>
                  <a:cubicBezTo>
                    <a:pt x="423636" y="73354"/>
                    <a:pt x="376279" y="56171"/>
                    <a:pt x="310994" y="33540"/>
                  </a:cubicBezTo>
                  <a:cubicBezTo>
                    <a:pt x="276670" y="20393"/>
                    <a:pt x="241647" y="9153"/>
                    <a:pt x="206082" y="-127"/>
                  </a:cubicBezTo>
                  <a:cubicBezTo>
                    <a:pt x="195470" y="2417"/>
                    <a:pt x="186141" y="8720"/>
                    <a:pt x="179819" y="17615"/>
                  </a:cubicBezTo>
                  <a:cubicBezTo>
                    <a:pt x="160448" y="39128"/>
                    <a:pt x="121706" y="178824"/>
                    <a:pt x="63592" y="436704"/>
                  </a:cubicBezTo>
                  <a:cubicBezTo>
                    <a:pt x="34599" y="558650"/>
                    <a:pt x="14293" y="682499"/>
                    <a:pt x="2824" y="807318"/>
                  </a:cubicBezTo>
                  <a:cubicBezTo>
                    <a:pt x="-405" y="843501"/>
                    <a:pt x="-1012" y="879871"/>
                    <a:pt x="1008" y="916142"/>
                  </a:cubicBezTo>
                  <a:cubicBezTo>
                    <a:pt x="9855" y="1088248"/>
                    <a:pt x="70391" y="1207642"/>
                    <a:pt x="182613" y="1274324"/>
                  </a:cubicBezTo>
                  <a:cubicBezTo>
                    <a:pt x="220738" y="1294549"/>
                    <a:pt x="261575" y="1309181"/>
                    <a:pt x="303870" y="1317769"/>
                  </a:cubicBezTo>
                  <a:cubicBezTo>
                    <a:pt x="347557" y="1329405"/>
                    <a:pt x="392633" y="1334998"/>
                    <a:pt x="437839" y="1334393"/>
                  </a:cubicBezTo>
                  <a:cubicBezTo>
                    <a:pt x="467377" y="1331599"/>
                    <a:pt x="496517" y="1325555"/>
                    <a:pt x="524730" y="1316372"/>
                  </a:cubicBezTo>
                  <a:cubicBezTo>
                    <a:pt x="548663" y="1310872"/>
                    <a:pt x="571672" y="1301932"/>
                    <a:pt x="593041" y="1289830"/>
                  </a:cubicBezTo>
                  <a:cubicBezTo>
                    <a:pt x="612426" y="1276314"/>
                    <a:pt x="632680" y="1264087"/>
                    <a:pt x="653670" y="1253230"/>
                  </a:cubicBezTo>
                  <a:cubicBezTo>
                    <a:pt x="672376" y="1241519"/>
                    <a:pt x="692221" y="1231738"/>
                    <a:pt x="712901" y="1224033"/>
                  </a:cubicBezTo>
                  <a:cubicBezTo>
                    <a:pt x="719979" y="1224033"/>
                    <a:pt x="752202" y="1193440"/>
                    <a:pt x="809571" y="1132252"/>
                  </a:cubicBezTo>
                  <a:cubicBezTo>
                    <a:pt x="866939" y="1071065"/>
                    <a:pt x="895391" y="1037631"/>
                    <a:pt x="894925" y="1031950"/>
                  </a:cubicBezTo>
                  <a:cubicBezTo>
                    <a:pt x="900060" y="1019452"/>
                    <a:pt x="907500" y="1008031"/>
                    <a:pt x="916857" y="998284"/>
                  </a:cubicBezTo>
                  <a:cubicBezTo>
                    <a:pt x="942841" y="965408"/>
                    <a:pt x="973574" y="893185"/>
                    <a:pt x="1009057" y="781614"/>
                  </a:cubicBezTo>
                  <a:cubicBezTo>
                    <a:pt x="1016675" y="753714"/>
                    <a:pt x="1026773" y="726551"/>
                    <a:pt x="1039231" y="700451"/>
                  </a:cubicBezTo>
                  <a:cubicBezTo>
                    <a:pt x="1046526" y="690969"/>
                    <a:pt x="1050414" y="679305"/>
                    <a:pt x="1050267" y="667343"/>
                  </a:cubicBezTo>
                  <a:cubicBezTo>
                    <a:pt x="1053097" y="645311"/>
                    <a:pt x="1058682" y="623723"/>
                    <a:pt x="1066890" y="603082"/>
                  </a:cubicBezTo>
                  <a:cubicBezTo>
                    <a:pt x="1071082" y="590789"/>
                    <a:pt x="1080861" y="551953"/>
                    <a:pt x="1098043" y="486576"/>
                  </a:cubicBezTo>
                  <a:cubicBezTo>
                    <a:pt x="1115227" y="421198"/>
                    <a:pt x="1125983" y="380406"/>
                    <a:pt x="1132689" y="364341"/>
                  </a:cubicBezTo>
                  <a:cubicBezTo>
                    <a:pt x="1133667" y="360709"/>
                    <a:pt x="1135622" y="339475"/>
                    <a:pt x="1138416" y="300779"/>
                  </a:cubicBezTo>
                  <a:cubicBezTo>
                    <a:pt x="1138726" y="277996"/>
                    <a:pt x="1141823" y="255337"/>
                    <a:pt x="1147635" y="233306"/>
                  </a:cubicBezTo>
                  <a:cubicBezTo>
                    <a:pt x="1150567" y="227683"/>
                    <a:pt x="1151550" y="221247"/>
                    <a:pt x="1150429" y="215006"/>
                  </a:cubicBezTo>
                  <a:cubicBezTo>
                    <a:pt x="1150780" y="200520"/>
                    <a:pt x="1146896" y="186246"/>
                    <a:pt x="1139254" y="173935"/>
                  </a:cubicBezTo>
                  <a:cubicBezTo>
                    <a:pt x="1137857" y="170443"/>
                    <a:pt x="1129336" y="170163"/>
                    <a:pt x="1113829" y="173935"/>
                  </a:cubicBezTo>
                  <a:lnTo>
                    <a:pt x="1104889" y="173935"/>
                  </a:lnTo>
                  <a:cubicBezTo>
                    <a:pt x="1091299" y="174924"/>
                    <a:pt x="1077759" y="171441"/>
                    <a:pt x="1066333" y="164016"/>
                  </a:cubicBezTo>
                  <a:cubicBezTo>
                    <a:pt x="1055839" y="158070"/>
                    <a:pt x="1049138" y="147148"/>
                    <a:pt x="1048591" y="135099"/>
                  </a:cubicBezTo>
                  <a:cubicBezTo>
                    <a:pt x="1047939" y="123085"/>
                    <a:pt x="1029685" y="108324"/>
                    <a:pt x="993830" y="90816"/>
                  </a:cubicBezTo>
                  <a:cubicBezTo>
                    <a:pt x="965891" y="76846"/>
                    <a:pt x="945635" y="69722"/>
                    <a:pt x="934738" y="70280"/>
                  </a:cubicBezTo>
                  <a:cubicBezTo>
                    <a:pt x="928071" y="71104"/>
                    <a:pt x="921514" y="72650"/>
                    <a:pt x="915180" y="74890"/>
                  </a:cubicBezTo>
                  <a:cubicBezTo>
                    <a:pt x="902004" y="81124"/>
                    <a:pt x="887803" y="84911"/>
                    <a:pt x="873271" y="86066"/>
                  </a:cubicBezTo>
                  <a:cubicBezTo>
                    <a:pt x="850548" y="87184"/>
                    <a:pt x="822609" y="151397"/>
                    <a:pt x="789454" y="278707"/>
                  </a:cubicBezTo>
                  <a:cubicBezTo>
                    <a:pt x="719234" y="557355"/>
                    <a:pt x="664100" y="741195"/>
                    <a:pt x="624054" y="830229"/>
                  </a:cubicBezTo>
                  <a:close/>
                </a:path>
              </a:pathLst>
            </a:custGeom>
            <a:grpFill/>
            <a:ln w="13953" cap="flat">
              <a:noFill/>
              <a:prstDash val="solid"/>
              <a:miter/>
            </a:ln>
          </p:spPr>
          <p:txBody>
            <a:bodyPr rtlCol="0" anchor="ctr"/>
            <a:lstStyle/>
            <a:p>
              <a:endParaRPr lang="en-GB"/>
            </a:p>
          </p:txBody>
        </p:sp>
        <p:sp>
          <p:nvSpPr>
            <p:cNvPr id="24" name="Graphic 14">
              <a:extLst>
                <a:ext uri="{FF2B5EF4-FFF2-40B4-BE49-F238E27FC236}">
                  <a16:creationId xmlns:a16="http://schemas.microsoft.com/office/drawing/2014/main" id="{7182D69A-4792-4DBA-AD53-E9947A5A0649}"/>
                </a:ext>
              </a:extLst>
            </p:cNvPr>
            <p:cNvSpPr/>
            <p:nvPr/>
          </p:nvSpPr>
          <p:spPr>
            <a:xfrm>
              <a:off x="6617840" y="3064279"/>
              <a:ext cx="936604" cy="1423416"/>
            </a:xfrm>
            <a:custGeom>
              <a:avLst/>
              <a:gdLst>
                <a:gd name="connsiteX0" fmla="*/ 57154 w 936604"/>
                <a:gd name="connsiteY0" fmla="*/ 317304 h 1423416"/>
                <a:gd name="connsiteX1" fmla="*/ 62183 w 936604"/>
                <a:gd name="connsiteY1" fmla="*/ 327921 h 1423416"/>
                <a:gd name="connsiteX2" fmla="*/ 66374 w 936604"/>
                <a:gd name="connsiteY2" fmla="*/ 338538 h 1423416"/>
                <a:gd name="connsiteX3" fmla="*/ 109679 w 936604"/>
                <a:gd name="connsiteY3" fmla="*/ 426826 h 1423416"/>
                <a:gd name="connsiteX4" fmla="*/ 151588 w 936604"/>
                <a:gd name="connsiteY4" fmla="*/ 444707 h 1423416"/>
                <a:gd name="connsiteX5" fmla="*/ 230517 w 936604"/>
                <a:gd name="connsiteY5" fmla="*/ 429760 h 1423416"/>
                <a:gd name="connsiteX6" fmla="*/ 293520 w 936604"/>
                <a:gd name="connsiteY6" fmla="*/ 421099 h 1423416"/>
                <a:gd name="connsiteX7" fmla="*/ 306373 w 936604"/>
                <a:gd name="connsiteY7" fmla="*/ 425988 h 1423416"/>
                <a:gd name="connsiteX8" fmla="*/ 201041 w 936604"/>
                <a:gd name="connsiteY8" fmla="*/ 880281 h 1423416"/>
                <a:gd name="connsiteX9" fmla="*/ 95012 w 936604"/>
                <a:gd name="connsiteY9" fmla="*/ 1360138 h 1423416"/>
                <a:gd name="connsiteX10" fmla="*/ 103394 w 936604"/>
                <a:gd name="connsiteY10" fmla="*/ 1383188 h 1423416"/>
                <a:gd name="connsiteX11" fmla="*/ 207747 w 936604"/>
                <a:gd name="connsiteY11" fmla="*/ 1405121 h 1423416"/>
                <a:gd name="connsiteX12" fmla="*/ 313637 w 936604"/>
                <a:gd name="connsiteY12" fmla="*/ 1423281 h 1423416"/>
                <a:gd name="connsiteX13" fmla="*/ 320343 w 936604"/>
                <a:gd name="connsiteY13" fmla="*/ 1411965 h 1423416"/>
                <a:gd name="connsiteX14" fmla="*/ 336827 w 936604"/>
                <a:gd name="connsiteY14" fmla="*/ 1396739 h 1423416"/>
                <a:gd name="connsiteX15" fmla="*/ 363508 w 936604"/>
                <a:gd name="connsiteY15" fmla="*/ 1404422 h 1423416"/>
                <a:gd name="connsiteX16" fmla="*/ 370913 w 936604"/>
                <a:gd name="connsiteY16" fmla="*/ 1409451 h 1423416"/>
                <a:gd name="connsiteX17" fmla="*/ 373147 w 936604"/>
                <a:gd name="connsiteY17" fmla="*/ 1380394 h 1423416"/>
                <a:gd name="connsiteX18" fmla="*/ 383345 w 936604"/>
                <a:gd name="connsiteY18" fmla="*/ 1332757 h 1423416"/>
                <a:gd name="connsiteX19" fmla="*/ 393264 w 936604"/>
                <a:gd name="connsiteY19" fmla="*/ 1314178 h 1423416"/>
                <a:gd name="connsiteX20" fmla="*/ 412262 w 936604"/>
                <a:gd name="connsiteY20" fmla="*/ 1260674 h 1423416"/>
                <a:gd name="connsiteX21" fmla="*/ 553915 w 936604"/>
                <a:gd name="connsiteY21" fmla="*/ 806242 h 1423416"/>
                <a:gd name="connsiteX22" fmla="*/ 629351 w 936604"/>
                <a:gd name="connsiteY22" fmla="*/ 545289 h 1423416"/>
                <a:gd name="connsiteX23" fmla="*/ 658687 w 936604"/>
                <a:gd name="connsiteY23" fmla="*/ 446105 h 1423416"/>
                <a:gd name="connsiteX24" fmla="*/ 670980 w 936604"/>
                <a:gd name="connsiteY24" fmla="*/ 402799 h 1423416"/>
                <a:gd name="connsiteX25" fmla="*/ 693471 w 936604"/>
                <a:gd name="connsiteY25" fmla="*/ 382682 h 1423416"/>
                <a:gd name="connsiteX26" fmla="*/ 821573 w 936604"/>
                <a:gd name="connsiteY26" fmla="*/ 338119 h 1423416"/>
                <a:gd name="connsiteX27" fmla="*/ 876054 w 936604"/>
                <a:gd name="connsiteY27" fmla="*/ 304592 h 1423416"/>
                <a:gd name="connsiteX28" fmla="*/ 886392 w 936604"/>
                <a:gd name="connsiteY28" fmla="*/ 276653 h 1423416"/>
                <a:gd name="connsiteX29" fmla="*/ 867114 w 936604"/>
                <a:gd name="connsiteY29" fmla="*/ 273021 h 1423416"/>
                <a:gd name="connsiteX30" fmla="*/ 846858 w 936604"/>
                <a:gd name="connsiteY30" fmla="*/ 266874 h 1423416"/>
                <a:gd name="connsiteX31" fmla="*/ 886672 w 936604"/>
                <a:gd name="connsiteY31" fmla="*/ 230413 h 1423416"/>
                <a:gd name="connsiteX32" fmla="*/ 915868 w 936604"/>
                <a:gd name="connsiteY32" fmla="*/ 198143 h 1423416"/>
                <a:gd name="connsiteX33" fmla="*/ 910280 w 936604"/>
                <a:gd name="connsiteY33" fmla="*/ 194791 h 1423416"/>
                <a:gd name="connsiteX34" fmla="*/ 901339 w 936604"/>
                <a:gd name="connsiteY34" fmla="*/ 197026 h 1423416"/>
                <a:gd name="connsiteX35" fmla="*/ 907626 w 936604"/>
                <a:gd name="connsiteY35" fmla="*/ 178726 h 1423416"/>
                <a:gd name="connsiteX36" fmla="*/ 914471 w 936604"/>
                <a:gd name="connsiteY36" fmla="*/ 171042 h 1423416"/>
                <a:gd name="connsiteX37" fmla="*/ 913074 w 936604"/>
                <a:gd name="connsiteY37" fmla="*/ 143941 h 1423416"/>
                <a:gd name="connsiteX38" fmla="*/ 921176 w 936604"/>
                <a:gd name="connsiteY38" fmla="*/ 125501 h 1423416"/>
                <a:gd name="connsiteX39" fmla="*/ 934447 w 936604"/>
                <a:gd name="connsiteY39" fmla="*/ 101194 h 1423416"/>
                <a:gd name="connsiteX40" fmla="*/ 919640 w 936604"/>
                <a:gd name="connsiteY40" fmla="*/ 60403 h 1423416"/>
                <a:gd name="connsiteX41" fmla="*/ 866555 w 936604"/>
                <a:gd name="connsiteY41" fmla="*/ 12347 h 1423416"/>
                <a:gd name="connsiteX42" fmla="*/ 848115 w 936604"/>
                <a:gd name="connsiteY42" fmla="*/ 6061 h 1423416"/>
                <a:gd name="connsiteX43" fmla="*/ 824227 w 936604"/>
                <a:gd name="connsiteY43" fmla="*/ 54 h 1423416"/>
                <a:gd name="connsiteX44" fmla="*/ 581854 w 936604"/>
                <a:gd name="connsiteY44" fmla="*/ 39588 h 1423416"/>
                <a:gd name="connsiteX45" fmla="*/ 4768 w 936604"/>
                <a:gd name="connsiteY45" fmla="*/ 155815 h 1423416"/>
                <a:gd name="connsiteX46" fmla="*/ 18 w 936604"/>
                <a:gd name="connsiteY46" fmla="*/ 168667 h 1423416"/>
                <a:gd name="connsiteX47" fmla="*/ 52265 w 936604"/>
                <a:gd name="connsiteY47" fmla="*/ 305430 h 1423416"/>
                <a:gd name="connsiteX48" fmla="*/ 57154 w 936604"/>
                <a:gd name="connsiteY48" fmla="*/ 317304 h 142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6604" h="1423416">
                  <a:moveTo>
                    <a:pt x="57154" y="317304"/>
                  </a:moveTo>
                  <a:cubicBezTo>
                    <a:pt x="58592" y="320952"/>
                    <a:pt x="60272" y="324499"/>
                    <a:pt x="62183" y="327921"/>
                  </a:cubicBezTo>
                  <a:cubicBezTo>
                    <a:pt x="63867" y="331340"/>
                    <a:pt x="65269" y="334891"/>
                    <a:pt x="66374" y="338538"/>
                  </a:cubicBezTo>
                  <a:cubicBezTo>
                    <a:pt x="77799" y="369351"/>
                    <a:pt x="92309" y="398930"/>
                    <a:pt x="109679" y="426826"/>
                  </a:cubicBezTo>
                  <a:cubicBezTo>
                    <a:pt x="119521" y="439756"/>
                    <a:pt x="135444" y="446550"/>
                    <a:pt x="151588" y="444707"/>
                  </a:cubicBezTo>
                  <a:cubicBezTo>
                    <a:pt x="154104" y="444707"/>
                    <a:pt x="180413" y="439725"/>
                    <a:pt x="230517" y="429760"/>
                  </a:cubicBezTo>
                  <a:cubicBezTo>
                    <a:pt x="251306" y="425498"/>
                    <a:pt x="272353" y="422605"/>
                    <a:pt x="293520" y="421099"/>
                  </a:cubicBezTo>
                  <a:cubicBezTo>
                    <a:pt x="301903" y="421099"/>
                    <a:pt x="306233" y="422356"/>
                    <a:pt x="306373" y="425988"/>
                  </a:cubicBezTo>
                  <a:cubicBezTo>
                    <a:pt x="308049" y="457280"/>
                    <a:pt x="272938" y="608711"/>
                    <a:pt x="201041" y="880281"/>
                  </a:cubicBezTo>
                  <a:cubicBezTo>
                    <a:pt x="129144" y="1151851"/>
                    <a:pt x="93802" y="1311803"/>
                    <a:pt x="95012" y="1360138"/>
                  </a:cubicBezTo>
                  <a:cubicBezTo>
                    <a:pt x="95664" y="1373363"/>
                    <a:pt x="98458" y="1381046"/>
                    <a:pt x="103394" y="1383188"/>
                  </a:cubicBezTo>
                  <a:cubicBezTo>
                    <a:pt x="108330" y="1385330"/>
                    <a:pt x="143114" y="1392641"/>
                    <a:pt x="207747" y="1405121"/>
                  </a:cubicBezTo>
                  <a:cubicBezTo>
                    <a:pt x="272426" y="1417413"/>
                    <a:pt x="307630" y="1423560"/>
                    <a:pt x="313637" y="1423281"/>
                  </a:cubicBezTo>
                  <a:cubicBezTo>
                    <a:pt x="319643" y="1423002"/>
                    <a:pt x="320761" y="1419230"/>
                    <a:pt x="320343" y="1411965"/>
                  </a:cubicBezTo>
                  <a:cubicBezTo>
                    <a:pt x="319923" y="1404701"/>
                    <a:pt x="325371" y="1397996"/>
                    <a:pt x="336827" y="1396739"/>
                  </a:cubicBezTo>
                  <a:cubicBezTo>
                    <a:pt x="346454" y="1394386"/>
                    <a:pt x="356607" y="1397310"/>
                    <a:pt x="363508" y="1404422"/>
                  </a:cubicBezTo>
                  <a:cubicBezTo>
                    <a:pt x="366023" y="1407914"/>
                    <a:pt x="368537" y="1409590"/>
                    <a:pt x="370913" y="1409451"/>
                  </a:cubicBezTo>
                  <a:cubicBezTo>
                    <a:pt x="373287" y="1409311"/>
                    <a:pt x="373986" y="1398415"/>
                    <a:pt x="373147" y="1380394"/>
                  </a:cubicBezTo>
                  <a:cubicBezTo>
                    <a:pt x="371751" y="1355109"/>
                    <a:pt x="375243" y="1339184"/>
                    <a:pt x="383345" y="1332757"/>
                  </a:cubicBezTo>
                  <a:cubicBezTo>
                    <a:pt x="388827" y="1327997"/>
                    <a:pt x="392358" y="1321381"/>
                    <a:pt x="393264" y="1314178"/>
                  </a:cubicBezTo>
                  <a:cubicBezTo>
                    <a:pt x="393264" y="1312921"/>
                    <a:pt x="399550" y="1295179"/>
                    <a:pt x="412262" y="1260674"/>
                  </a:cubicBezTo>
                  <a:cubicBezTo>
                    <a:pt x="456407" y="1154598"/>
                    <a:pt x="503624" y="1003121"/>
                    <a:pt x="553915" y="806242"/>
                  </a:cubicBezTo>
                  <a:cubicBezTo>
                    <a:pt x="584182" y="691318"/>
                    <a:pt x="609328" y="604334"/>
                    <a:pt x="629351" y="545289"/>
                  </a:cubicBezTo>
                  <a:cubicBezTo>
                    <a:pt x="644997" y="496302"/>
                    <a:pt x="654776" y="463241"/>
                    <a:pt x="658687" y="446105"/>
                  </a:cubicBezTo>
                  <a:cubicBezTo>
                    <a:pt x="661469" y="431328"/>
                    <a:pt x="665584" y="416833"/>
                    <a:pt x="670980" y="402799"/>
                  </a:cubicBezTo>
                  <a:cubicBezTo>
                    <a:pt x="676416" y="394094"/>
                    <a:pt x="684217" y="387117"/>
                    <a:pt x="693471" y="382682"/>
                  </a:cubicBezTo>
                  <a:cubicBezTo>
                    <a:pt x="734081" y="362389"/>
                    <a:pt x="777136" y="347411"/>
                    <a:pt x="821573" y="338119"/>
                  </a:cubicBezTo>
                  <a:cubicBezTo>
                    <a:pt x="851282" y="330576"/>
                    <a:pt x="869442" y="319400"/>
                    <a:pt x="876054" y="304592"/>
                  </a:cubicBezTo>
                  <a:cubicBezTo>
                    <a:pt x="881192" y="295995"/>
                    <a:pt x="884696" y="286523"/>
                    <a:pt x="886392" y="276653"/>
                  </a:cubicBezTo>
                  <a:cubicBezTo>
                    <a:pt x="885554" y="273579"/>
                    <a:pt x="879128" y="272462"/>
                    <a:pt x="867114" y="273021"/>
                  </a:cubicBezTo>
                  <a:cubicBezTo>
                    <a:pt x="855100" y="273579"/>
                    <a:pt x="847137" y="271624"/>
                    <a:pt x="846858" y="266874"/>
                  </a:cubicBezTo>
                  <a:cubicBezTo>
                    <a:pt x="846858" y="258306"/>
                    <a:pt x="860129" y="246152"/>
                    <a:pt x="886672" y="230413"/>
                  </a:cubicBezTo>
                  <a:cubicBezTo>
                    <a:pt x="906648" y="219796"/>
                    <a:pt x="916427" y="209040"/>
                    <a:pt x="915868" y="198143"/>
                  </a:cubicBezTo>
                  <a:cubicBezTo>
                    <a:pt x="915868" y="195769"/>
                    <a:pt x="913912" y="194651"/>
                    <a:pt x="910280" y="194791"/>
                  </a:cubicBezTo>
                  <a:cubicBezTo>
                    <a:pt x="907166" y="194829"/>
                    <a:pt x="904105" y="195594"/>
                    <a:pt x="901339" y="197026"/>
                  </a:cubicBezTo>
                  <a:cubicBezTo>
                    <a:pt x="894075" y="198702"/>
                    <a:pt x="896311" y="192555"/>
                    <a:pt x="907626" y="178726"/>
                  </a:cubicBezTo>
                  <a:lnTo>
                    <a:pt x="914471" y="171042"/>
                  </a:lnTo>
                  <a:cubicBezTo>
                    <a:pt x="928441" y="152183"/>
                    <a:pt x="928441" y="143103"/>
                    <a:pt x="913074" y="143941"/>
                  </a:cubicBezTo>
                  <a:cubicBezTo>
                    <a:pt x="904692" y="143941"/>
                    <a:pt x="907346" y="138214"/>
                    <a:pt x="921176" y="125501"/>
                  </a:cubicBezTo>
                  <a:cubicBezTo>
                    <a:pt x="935007" y="112789"/>
                    <a:pt x="939476" y="104547"/>
                    <a:pt x="934447" y="101194"/>
                  </a:cubicBezTo>
                  <a:cubicBezTo>
                    <a:pt x="929419" y="97841"/>
                    <a:pt x="923272" y="84291"/>
                    <a:pt x="919640" y="60403"/>
                  </a:cubicBezTo>
                  <a:cubicBezTo>
                    <a:pt x="913214" y="26875"/>
                    <a:pt x="895472" y="10950"/>
                    <a:pt x="866555" y="12347"/>
                  </a:cubicBezTo>
                  <a:cubicBezTo>
                    <a:pt x="854542" y="12999"/>
                    <a:pt x="848395" y="10904"/>
                    <a:pt x="848115" y="6061"/>
                  </a:cubicBezTo>
                  <a:cubicBezTo>
                    <a:pt x="848115" y="1311"/>
                    <a:pt x="839874" y="-784"/>
                    <a:pt x="824227" y="54"/>
                  </a:cubicBezTo>
                  <a:cubicBezTo>
                    <a:pt x="804949" y="985"/>
                    <a:pt x="724158" y="14163"/>
                    <a:pt x="581854" y="39588"/>
                  </a:cubicBezTo>
                  <a:cubicBezTo>
                    <a:pt x="209795" y="106829"/>
                    <a:pt x="17434" y="145571"/>
                    <a:pt x="4768" y="155815"/>
                  </a:cubicBezTo>
                  <a:cubicBezTo>
                    <a:pt x="1048" y="158976"/>
                    <a:pt x="-752" y="163848"/>
                    <a:pt x="18" y="168667"/>
                  </a:cubicBezTo>
                  <a:cubicBezTo>
                    <a:pt x="577" y="179564"/>
                    <a:pt x="17993" y="225151"/>
                    <a:pt x="52265" y="305430"/>
                  </a:cubicBezTo>
                  <a:cubicBezTo>
                    <a:pt x="53662" y="308503"/>
                    <a:pt x="55478" y="312555"/>
                    <a:pt x="57154" y="317304"/>
                  </a:cubicBezTo>
                  <a:close/>
                </a:path>
              </a:pathLst>
            </a:custGeom>
            <a:grpFill/>
            <a:ln w="13953" cap="flat">
              <a:noFill/>
              <a:prstDash val="solid"/>
              <a:miter/>
            </a:ln>
          </p:spPr>
          <p:txBody>
            <a:bodyPr rtlCol="0" anchor="ctr"/>
            <a:lstStyle/>
            <a:p>
              <a:endParaRPr lang="en-GB"/>
            </a:p>
          </p:txBody>
        </p:sp>
        <p:sp>
          <p:nvSpPr>
            <p:cNvPr id="25" name="Graphic 14">
              <a:extLst>
                <a:ext uri="{FF2B5EF4-FFF2-40B4-BE49-F238E27FC236}">
                  <a16:creationId xmlns:a16="http://schemas.microsoft.com/office/drawing/2014/main" id="{7182D69A-4792-4DBA-AD53-E9947A5A0649}"/>
                </a:ext>
              </a:extLst>
            </p:cNvPr>
            <p:cNvSpPr/>
            <p:nvPr/>
          </p:nvSpPr>
          <p:spPr>
            <a:xfrm>
              <a:off x="1036823" y="4762738"/>
              <a:ext cx="940617" cy="1770618"/>
            </a:xfrm>
            <a:custGeom>
              <a:avLst/>
              <a:gdLst>
                <a:gd name="connsiteX0" fmla="*/ 828983 w 940617"/>
                <a:gd name="connsiteY0" fmla="*/ 1244020 h 1770618"/>
                <a:gd name="connsiteX1" fmla="*/ 754106 w 940617"/>
                <a:gd name="connsiteY1" fmla="*/ 1182833 h 1770618"/>
                <a:gd name="connsiteX2" fmla="*/ 674758 w 940617"/>
                <a:gd name="connsiteY2" fmla="*/ 1211470 h 1770618"/>
                <a:gd name="connsiteX3" fmla="*/ 547215 w 940617"/>
                <a:gd name="connsiteY3" fmla="*/ 1262879 h 1770618"/>
                <a:gd name="connsiteX4" fmla="*/ 492175 w 940617"/>
                <a:gd name="connsiteY4" fmla="*/ 1283694 h 1770618"/>
                <a:gd name="connsiteX5" fmla="*/ 548054 w 940617"/>
                <a:gd name="connsiteY5" fmla="*/ 1184230 h 1770618"/>
                <a:gd name="connsiteX6" fmla="*/ 599462 w 940617"/>
                <a:gd name="connsiteY6" fmla="*/ 1047048 h 1770618"/>
                <a:gd name="connsiteX7" fmla="*/ 619857 w 940617"/>
                <a:gd name="connsiteY7" fmla="*/ 1007793 h 1770618"/>
                <a:gd name="connsiteX8" fmla="*/ 630754 w 940617"/>
                <a:gd name="connsiteY8" fmla="*/ 1001647 h 1770618"/>
                <a:gd name="connsiteX9" fmla="*/ 632430 w 940617"/>
                <a:gd name="connsiteY9" fmla="*/ 987677 h 1770618"/>
                <a:gd name="connsiteX10" fmla="*/ 623070 w 940617"/>
                <a:gd name="connsiteY10" fmla="*/ 978597 h 1770618"/>
                <a:gd name="connsiteX11" fmla="*/ 615806 w 940617"/>
                <a:gd name="connsiteY11" fmla="*/ 967700 h 1770618"/>
                <a:gd name="connsiteX12" fmla="*/ 633408 w 940617"/>
                <a:gd name="connsiteY12" fmla="*/ 917410 h 1770618"/>
                <a:gd name="connsiteX13" fmla="*/ 656178 w 940617"/>
                <a:gd name="connsiteY13" fmla="*/ 880390 h 1770618"/>
                <a:gd name="connsiteX14" fmla="*/ 670148 w 940617"/>
                <a:gd name="connsiteY14" fmla="*/ 834710 h 1770618"/>
                <a:gd name="connsiteX15" fmla="*/ 701300 w 940617"/>
                <a:gd name="connsiteY15" fmla="*/ 741253 h 1770618"/>
                <a:gd name="connsiteX16" fmla="*/ 726865 w 940617"/>
                <a:gd name="connsiteY16" fmla="*/ 670287 h 1770618"/>
                <a:gd name="connsiteX17" fmla="*/ 752429 w 940617"/>
                <a:gd name="connsiteY17" fmla="*/ 599461 h 1770618"/>
                <a:gd name="connsiteX18" fmla="*/ 777993 w 940617"/>
                <a:gd name="connsiteY18" fmla="*/ 528634 h 1770618"/>
                <a:gd name="connsiteX19" fmla="*/ 821160 w 940617"/>
                <a:gd name="connsiteY19" fmla="*/ 405283 h 1770618"/>
                <a:gd name="connsiteX20" fmla="*/ 864047 w 940617"/>
                <a:gd name="connsiteY20" fmla="*/ 279556 h 1770618"/>
                <a:gd name="connsiteX21" fmla="*/ 876480 w 940617"/>
                <a:gd name="connsiteY21" fmla="*/ 216134 h 1770618"/>
                <a:gd name="connsiteX22" fmla="*/ 885560 w 940617"/>
                <a:gd name="connsiteY22" fmla="*/ 172967 h 1770618"/>
                <a:gd name="connsiteX23" fmla="*/ 872848 w 940617"/>
                <a:gd name="connsiteY23" fmla="*/ 145028 h 1770618"/>
                <a:gd name="connsiteX24" fmla="*/ 644863 w 940617"/>
                <a:gd name="connsiteY24" fmla="*/ 28801 h 1770618"/>
                <a:gd name="connsiteX25" fmla="*/ 551406 w 940617"/>
                <a:gd name="connsiteY25" fmla="*/ -116 h 1770618"/>
                <a:gd name="connsiteX26" fmla="*/ 534643 w 940617"/>
                <a:gd name="connsiteY26" fmla="*/ 25448 h 1770618"/>
                <a:gd name="connsiteX27" fmla="*/ 504468 w 940617"/>
                <a:gd name="connsiteY27" fmla="*/ 94179 h 1770618"/>
                <a:gd name="connsiteX28" fmla="*/ 400394 w 940617"/>
                <a:gd name="connsiteY28" fmla="*/ 384468 h 1770618"/>
                <a:gd name="connsiteX29" fmla="*/ 227031 w 940617"/>
                <a:gd name="connsiteY29" fmla="*/ 857899 h 1770618"/>
                <a:gd name="connsiteX30" fmla="*/ 38162 w 940617"/>
                <a:gd name="connsiteY30" fmla="*/ 1381341 h 1770618"/>
                <a:gd name="connsiteX31" fmla="*/ 20700 w 940617"/>
                <a:gd name="connsiteY31" fmla="*/ 1433867 h 1770618"/>
                <a:gd name="connsiteX32" fmla="*/ -115 w 940617"/>
                <a:gd name="connsiteY32" fmla="*/ 1511259 h 1770618"/>
                <a:gd name="connsiteX33" fmla="*/ 34250 w 940617"/>
                <a:gd name="connsiteY33" fmla="*/ 1567836 h 1770618"/>
                <a:gd name="connsiteX34" fmla="*/ 70292 w 940617"/>
                <a:gd name="connsiteY34" fmla="*/ 1615333 h 1770618"/>
                <a:gd name="connsiteX35" fmla="*/ 90967 w 940617"/>
                <a:gd name="connsiteY35" fmla="*/ 1646904 h 1770618"/>
                <a:gd name="connsiteX36" fmla="*/ 120024 w 940617"/>
                <a:gd name="connsiteY36" fmla="*/ 1666741 h 1770618"/>
                <a:gd name="connsiteX37" fmla="*/ 161933 w 940617"/>
                <a:gd name="connsiteY37" fmla="*/ 1693843 h 1770618"/>
                <a:gd name="connsiteX38" fmla="*/ 238207 w 940617"/>
                <a:gd name="connsiteY38" fmla="*/ 1737009 h 1770618"/>
                <a:gd name="connsiteX39" fmla="*/ 284307 w 940617"/>
                <a:gd name="connsiteY39" fmla="*/ 1761595 h 1770618"/>
                <a:gd name="connsiteX40" fmla="*/ 294784 w 940617"/>
                <a:gd name="connsiteY40" fmla="*/ 1770117 h 1770618"/>
                <a:gd name="connsiteX41" fmla="*/ 316018 w 940617"/>
                <a:gd name="connsiteY41" fmla="*/ 1766764 h 1770618"/>
                <a:gd name="connsiteX42" fmla="*/ 331105 w 940617"/>
                <a:gd name="connsiteY42" fmla="*/ 1754750 h 1770618"/>
                <a:gd name="connsiteX43" fmla="*/ 348707 w 940617"/>
                <a:gd name="connsiteY43" fmla="*/ 1747067 h 1770618"/>
                <a:gd name="connsiteX44" fmla="*/ 402071 w 940617"/>
                <a:gd name="connsiteY44" fmla="*/ 1739942 h 1770618"/>
                <a:gd name="connsiteX45" fmla="*/ 438671 w 940617"/>
                <a:gd name="connsiteY45" fmla="*/ 1730163 h 1770618"/>
                <a:gd name="connsiteX46" fmla="*/ 479463 w 940617"/>
                <a:gd name="connsiteY46" fmla="*/ 1716892 h 1770618"/>
                <a:gd name="connsiteX47" fmla="*/ 501116 w 940617"/>
                <a:gd name="connsiteY47" fmla="*/ 1699011 h 1770618"/>
                <a:gd name="connsiteX48" fmla="*/ 612873 w 940617"/>
                <a:gd name="connsiteY48" fmla="*/ 1655146 h 1770618"/>
                <a:gd name="connsiteX49" fmla="*/ 720020 w 940617"/>
                <a:gd name="connsiteY49" fmla="*/ 1601363 h 1770618"/>
                <a:gd name="connsiteX50" fmla="*/ 848261 w 940617"/>
                <a:gd name="connsiteY50" fmla="*/ 1517545 h 1770618"/>
                <a:gd name="connsiteX51" fmla="*/ 904140 w 940617"/>
                <a:gd name="connsiteY51" fmla="*/ 1481085 h 1770618"/>
                <a:gd name="connsiteX52" fmla="*/ 927189 w 940617"/>
                <a:gd name="connsiteY52" fmla="*/ 1449653 h 1770618"/>
                <a:gd name="connsiteX53" fmla="*/ 940461 w 940617"/>
                <a:gd name="connsiteY53" fmla="*/ 1400620 h 1770618"/>
                <a:gd name="connsiteX54" fmla="*/ 828983 w 940617"/>
                <a:gd name="connsiteY54" fmla="*/ 1244020 h 17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40617" h="1770618">
                  <a:moveTo>
                    <a:pt x="828983" y="1244020"/>
                  </a:moveTo>
                  <a:cubicBezTo>
                    <a:pt x="786515" y="1202856"/>
                    <a:pt x="761556" y="1182460"/>
                    <a:pt x="754106" y="1182833"/>
                  </a:cubicBezTo>
                  <a:cubicBezTo>
                    <a:pt x="726851" y="1189980"/>
                    <a:pt x="700295" y="1199565"/>
                    <a:pt x="674758" y="1211470"/>
                  </a:cubicBezTo>
                  <a:cubicBezTo>
                    <a:pt x="630800" y="1228607"/>
                    <a:pt x="588286" y="1245743"/>
                    <a:pt x="547215" y="1262879"/>
                  </a:cubicBezTo>
                  <a:lnTo>
                    <a:pt x="492175" y="1283694"/>
                  </a:lnTo>
                  <a:cubicBezTo>
                    <a:pt x="503698" y="1247021"/>
                    <a:pt x="522728" y="1213148"/>
                    <a:pt x="548054" y="1184230"/>
                  </a:cubicBezTo>
                  <a:cubicBezTo>
                    <a:pt x="565097" y="1165604"/>
                    <a:pt x="582232" y="1119877"/>
                    <a:pt x="599462" y="1047048"/>
                  </a:cubicBezTo>
                  <a:cubicBezTo>
                    <a:pt x="605608" y="1021344"/>
                    <a:pt x="612454" y="1008212"/>
                    <a:pt x="619857" y="1007793"/>
                  </a:cubicBezTo>
                  <a:cubicBezTo>
                    <a:pt x="624255" y="1007576"/>
                    <a:pt x="628293" y="1005298"/>
                    <a:pt x="630754" y="1001647"/>
                  </a:cubicBezTo>
                  <a:cubicBezTo>
                    <a:pt x="633788" y="997632"/>
                    <a:pt x="634428" y="992296"/>
                    <a:pt x="632430" y="987677"/>
                  </a:cubicBezTo>
                  <a:cubicBezTo>
                    <a:pt x="631001" y="983291"/>
                    <a:pt x="627498" y="979892"/>
                    <a:pt x="623070" y="978597"/>
                  </a:cubicBezTo>
                  <a:cubicBezTo>
                    <a:pt x="618881" y="976517"/>
                    <a:pt x="616115" y="972367"/>
                    <a:pt x="615806" y="967700"/>
                  </a:cubicBezTo>
                  <a:cubicBezTo>
                    <a:pt x="617623" y="949783"/>
                    <a:pt x="623655" y="932550"/>
                    <a:pt x="633408" y="917410"/>
                  </a:cubicBezTo>
                  <a:cubicBezTo>
                    <a:pt x="639332" y="904120"/>
                    <a:pt x="646989" y="891672"/>
                    <a:pt x="656178" y="880390"/>
                  </a:cubicBezTo>
                  <a:cubicBezTo>
                    <a:pt x="665368" y="866936"/>
                    <a:pt x="670241" y="851002"/>
                    <a:pt x="670148" y="834710"/>
                  </a:cubicBezTo>
                  <a:cubicBezTo>
                    <a:pt x="670148" y="816829"/>
                    <a:pt x="681184" y="785676"/>
                    <a:pt x="701300" y="741253"/>
                  </a:cubicBezTo>
                  <a:cubicBezTo>
                    <a:pt x="718809" y="701393"/>
                    <a:pt x="727331" y="677737"/>
                    <a:pt x="726865" y="670287"/>
                  </a:cubicBezTo>
                  <a:cubicBezTo>
                    <a:pt x="734056" y="646219"/>
                    <a:pt x="742591" y="622573"/>
                    <a:pt x="752429" y="599461"/>
                  </a:cubicBezTo>
                  <a:cubicBezTo>
                    <a:pt x="762267" y="576348"/>
                    <a:pt x="770802" y="552702"/>
                    <a:pt x="777993" y="528634"/>
                  </a:cubicBezTo>
                  <a:cubicBezTo>
                    <a:pt x="777994" y="525561"/>
                    <a:pt x="792382" y="484444"/>
                    <a:pt x="821160" y="405283"/>
                  </a:cubicBezTo>
                  <a:cubicBezTo>
                    <a:pt x="849937" y="326121"/>
                    <a:pt x="864233" y="284213"/>
                    <a:pt x="864047" y="279556"/>
                  </a:cubicBezTo>
                  <a:cubicBezTo>
                    <a:pt x="864859" y="257896"/>
                    <a:pt x="869054" y="236497"/>
                    <a:pt x="876480" y="216134"/>
                  </a:cubicBezTo>
                  <a:cubicBezTo>
                    <a:pt x="882167" y="202435"/>
                    <a:pt x="885246" y="187796"/>
                    <a:pt x="885560" y="172967"/>
                  </a:cubicBezTo>
                  <a:cubicBezTo>
                    <a:pt x="883858" y="162697"/>
                    <a:pt x="879472" y="153059"/>
                    <a:pt x="872848" y="145028"/>
                  </a:cubicBezTo>
                  <a:cubicBezTo>
                    <a:pt x="848634" y="110384"/>
                    <a:pt x="772639" y="71641"/>
                    <a:pt x="644863" y="28801"/>
                  </a:cubicBezTo>
                  <a:cubicBezTo>
                    <a:pt x="591499" y="9150"/>
                    <a:pt x="560347" y="-489"/>
                    <a:pt x="551406" y="-116"/>
                  </a:cubicBezTo>
                  <a:cubicBezTo>
                    <a:pt x="546936" y="-116"/>
                    <a:pt x="541348" y="8405"/>
                    <a:pt x="534643" y="25448"/>
                  </a:cubicBezTo>
                  <a:lnTo>
                    <a:pt x="504468" y="94179"/>
                  </a:lnTo>
                  <a:cubicBezTo>
                    <a:pt x="489753" y="127986"/>
                    <a:pt x="455062" y="224748"/>
                    <a:pt x="400394" y="384468"/>
                  </a:cubicBezTo>
                  <a:cubicBezTo>
                    <a:pt x="321792" y="603977"/>
                    <a:pt x="264004" y="761788"/>
                    <a:pt x="227031" y="857899"/>
                  </a:cubicBezTo>
                  <a:cubicBezTo>
                    <a:pt x="100466" y="1193170"/>
                    <a:pt x="37510" y="1367651"/>
                    <a:pt x="38162" y="1381341"/>
                  </a:cubicBezTo>
                  <a:cubicBezTo>
                    <a:pt x="34238" y="1399425"/>
                    <a:pt x="28384" y="1417034"/>
                    <a:pt x="20700" y="1433867"/>
                  </a:cubicBezTo>
                  <a:cubicBezTo>
                    <a:pt x="6171" y="1471958"/>
                    <a:pt x="-767" y="1497755"/>
                    <a:pt x="-115" y="1511259"/>
                  </a:cubicBezTo>
                  <a:cubicBezTo>
                    <a:pt x="630" y="1526160"/>
                    <a:pt x="12085" y="1545019"/>
                    <a:pt x="34250" y="1567836"/>
                  </a:cubicBezTo>
                  <a:cubicBezTo>
                    <a:pt x="57999" y="1595077"/>
                    <a:pt x="70012" y="1610863"/>
                    <a:pt x="70292" y="1615333"/>
                  </a:cubicBezTo>
                  <a:cubicBezTo>
                    <a:pt x="73585" y="1627817"/>
                    <a:pt x="80840" y="1638895"/>
                    <a:pt x="90967" y="1646904"/>
                  </a:cubicBezTo>
                  <a:cubicBezTo>
                    <a:pt x="104937" y="1660874"/>
                    <a:pt x="114017" y="1667021"/>
                    <a:pt x="120024" y="1666741"/>
                  </a:cubicBezTo>
                  <a:cubicBezTo>
                    <a:pt x="126031" y="1666462"/>
                    <a:pt x="141397" y="1675403"/>
                    <a:pt x="161933" y="1693843"/>
                  </a:cubicBezTo>
                  <a:cubicBezTo>
                    <a:pt x="184654" y="1712557"/>
                    <a:pt x="210466" y="1727165"/>
                    <a:pt x="238207" y="1737009"/>
                  </a:cubicBezTo>
                  <a:cubicBezTo>
                    <a:pt x="268521" y="1745949"/>
                    <a:pt x="283888" y="1754191"/>
                    <a:pt x="284307" y="1761595"/>
                  </a:cubicBezTo>
                  <a:cubicBezTo>
                    <a:pt x="284307" y="1766065"/>
                    <a:pt x="288079" y="1768859"/>
                    <a:pt x="294784" y="1770117"/>
                  </a:cubicBezTo>
                  <a:cubicBezTo>
                    <a:pt x="302038" y="1771167"/>
                    <a:pt x="309440" y="1769999"/>
                    <a:pt x="316018" y="1766764"/>
                  </a:cubicBezTo>
                  <a:cubicBezTo>
                    <a:pt x="322123" y="1764338"/>
                    <a:pt x="327373" y="1760157"/>
                    <a:pt x="331105" y="1754750"/>
                  </a:cubicBezTo>
                  <a:cubicBezTo>
                    <a:pt x="336553" y="1745530"/>
                    <a:pt x="342420" y="1742876"/>
                    <a:pt x="348707" y="1747067"/>
                  </a:cubicBezTo>
                  <a:cubicBezTo>
                    <a:pt x="354993" y="1751258"/>
                    <a:pt x="374131" y="1747067"/>
                    <a:pt x="402071" y="1739942"/>
                  </a:cubicBezTo>
                  <a:lnTo>
                    <a:pt x="438671" y="1730163"/>
                  </a:lnTo>
                  <a:cubicBezTo>
                    <a:pt x="452519" y="1726551"/>
                    <a:pt x="466140" y="1722119"/>
                    <a:pt x="479463" y="1716892"/>
                  </a:cubicBezTo>
                  <a:cubicBezTo>
                    <a:pt x="488569" y="1713682"/>
                    <a:pt x="496242" y="1707346"/>
                    <a:pt x="501116" y="1699011"/>
                  </a:cubicBezTo>
                  <a:cubicBezTo>
                    <a:pt x="507914" y="1688115"/>
                    <a:pt x="545166" y="1673493"/>
                    <a:pt x="612873" y="1655146"/>
                  </a:cubicBezTo>
                  <a:cubicBezTo>
                    <a:pt x="630661" y="1651235"/>
                    <a:pt x="666376" y="1633307"/>
                    <a:pt x="720020" y="1601363"/>
                  </a:cubicBezTo>
                  <a:cubicBezTo>
                    <a:pt x="764300" y="1575842"/>
                    <a:pt x="807114" y="1547859"/>
                    <a:pt x="848261" y="1517545"/>
                  </a:cubicBezTo>
                  <a:cubicBezTo>
                    <a:pt x="876852" y="1493704"/>
                    <a:pt x="895478" y="1481550"/>
                    <a:pt x="904140" y="1481085"/>
                  </a:cubicBezTo>
                  <a:cubicBezTo>
                    <a:pt x="910100" y="1481085"/>
                    <a:pt x="917783" y="1470608"/>
                    <a:pt x="927189" y="1449653"/>
                  </a:cubicBezTo>
                  <a:cubicBezTo>
                    <a:pt x="935183" y="1434491"/>
                    <a:pt x="939715" y="1417744"/>
                    <a:pt x="940461" y="1400620"/>
                  </a:cubicBezTo>
                  <a:cubicBezTo>
                    <a:pt x="938319" y="1361411"/>
                    <a:pt x="901160" y="1309211"/>
                    <a:pt x="828983" y="1244020"/>
                  </a:cubicBezTo>
                  <a:close/>
                </a:path>
              </a:pathLst>
            </a:custGeom>
            <a:grpFill/>
            <a:ln w="13953" cap="flat">
              <a:noFill/>
              <a:prstDash val="solid"/>
              <a:miter/>
            </a:ln>
          </p:spPr>
          <p:txBody>
            <a:bodyPr rtlCol="0" anchor="ctr"/>
            <a:lstStyle/>
            <a:p>
              <a:endParaRPr lang="en-GB"/>
            </a:p>
          </p:txBody>
        </p:sp>
        <p:sp>
          <p:nvSpPr>
            <p:cNvPr id="26" name="Graphic 14">
              <a:extLst>
                <a:ext uri="{FF2B5EF4-FFF2-40B4-BE49-F238E27FC236}">
                  <a16:creationId xmlns:a16="http://schemas.microsoft.com/office/drawing/2014/main" id="{7182D69A-4792-4DBA-AD53-E9947A5A0649}"/>
                </a:ext>
              </a:extLst>
            </p:cNvPr>
            <p:cNvSpPr/>
            <p:nvPr/>
          </p:nvSpPr>
          <p:spPr>
            <a:xfrm>
              <a:off x="2020048" y="4776715"/>
              <a:ext cx="852287" cy="1709328"/>
            </a:xfrm>
            <a:custGeom>
              <a:avLst/>
              <a:gdLst>
                <a:gd name="connsiteX0" fmla="*/ 807009 w 852287"/>
                <a:gd name="connsiteY0" fmla="*/ 380410 h 1709328"/>
                <a:gd name="connsiteX1" fmla="*/ 818045 w 852287"/>
                <a:gd name="connsiteY1" fmla="*/ 338501 h 1709328"/>
                <a:gd name="connsiteX2" fmla="*/ 826566 w 852287"/>
                <a:gd name="connsiteY2" fmla="*/ 291982 h 1709328"/>
                <a:gd name="connsiteX3" fmla="*/ 839418 w 852287"/>
                <a:gd name="connsiteY3" fmla="*/ 264043 h 1709328"/>
                <a:gd name="connsiteX4" fmla="*/ 852131 w 852287"/>
                <a:gd name="connsiteY4" fmla="*/ 233868 h 1709328"/>
                <a:gd name="connsiteX5" fmla="*/ 852131 w 852287"/>
                <a:gd name="connsiteY5" fmla="*/ 215149 h 1709328"/>
                <a:gd name="connsiteX6" fmla="*/ 852131 w 852287"/>
                <a:gd name="connsiteY6" fmla="*/ 194334 h 1709328"/>
                <a:gd name="connsiteX7" fmla="*/ 851013 w 852287"/>
                <a:gd name="connsiteY7" fmla="*/ 172541 h 1709328"/>
                <a:gd name="connsiteX8" fmla="*/ 841793 w 852287"/>
                <a:gd name="connsiteY8" fmla="*/ 122530 h 1709328"/>
                <a:gd name="connsiteX9" fmla="*/ 839698 w 852287"/>
                <a:gd name="connsiteY9" fmla="*/ 122530 h 1709328"/>
                <a:gd name="connsiteX10" fmla="*/ 816787 w 852287"/>
                <a:gd name="connsiteY10" fmla="*/ 103951 h 1709328"/>
                <a:gd name="connsiteX11" fmla="*/ 639373 w 852287"/>
                <a:gd name="connsiteY11" fmla="*/ 23066 h 1709328"/>
                <a:gd name="connsiteX12" fmla="*/ 532924 w 852287"/>
                <a:gd name="connsiteY12" fmla="*/ -123 h 1709328"/>
                <a:gd name="connsiteX13" fmla="*/ 513786 w 852287"/>
                <a:gd name="connsiteY13" fmla="*/ 11890 h 1709328"/>
                <a:gd name="connsiteX14" fmla="*/ 468804 w 852287"/>
                <a:gd name="connsiteY14" fmla="*/ 117222 h 1709328"/>
                <a:gd name="connsiteX15" fmla="*/ 364590 w 852287"/>
                <a:gd name="connsiteY15" fmla="*/ 391865 h 1709328"/>
                <a:gd name="connsiteX16" fmla="*/ 114394 w 852287"/>
                <a:gd name="connsiteY16" fmla="*/ 1163408 h 1709328"/>
                <a:gd name="connsiteX17" fmla="*/ 27782 w 852287"/>
                <a:gd name="connsiteY17" fmla="*/ 1488062 h 1709328"/>
                <a:gd name="connsiteX18" fmla="*/ -157 w 852287"/>
                <a:gd name="connsiteY18" fmla="*/ 1577189 h 1709328"/>
                <a:gd name="connsiteX19" fmla="*/ 24010 w 852287"/>
                <a:gd name="connsiteY19" fmla="*/ 1622031 h 1709328"/>
                <a:gd name="connsiteX20" fmla="*/ 37980 w 852287"/>
                <a:gd name="connsiteY20" fmla="*/ 1645361 h 1709328"/>
                <a:gd name="connsiteX21" fmla="*/ 55582 w 852287"/>
                <a:gd name="connsiteY21" fmla="*/ 1646757 h 1709328"/>
                <a:gd name="connsiteX22" fmla="*/ 69552 w 852287"/>
                <a:gd name="connsiteY22" fmla="*/ 1621891 h 1709328"/>
                <a:gd name="connsiteX23" fmla="*/ 83521 w 852287"/>
                <a:gd name="connsiteY23" fmla="*/ 1629994 h 1709328"/>
                <a:gd name="connsiteX24" fmla="*/ 99027 w 852287"/>
                <a:gd name="connsiteY24" fmla="*/ 1631391 h 1709328"/>
                <a:gd name="connsiteX25" fmla="*/ 107130 w 852287"/>
                <a:gd name="connsiteY25" fmla="*/ 1619936 h 1709328"/>
                <a:gd name="connsiteX26" fmla="*/ 126268 w 852287"/>
                <a:gd name="connsiteY26" fmla="*/ 1651927 h 1709328"/>
                <a:gd name="connsiteX27" fmla="*/ 147921 w 852287"/>
                <a:gd name="connsiteY27" fmla="*/ 1688108 h 1709328"/>
                <a:gd name="connsiteX28" fmla="*/ 180191 w 852287"/>
                <a:gd name="connsiteY28" fmla="*/ 1675535 h 1709328"/>
                <a:gd name="connsiteX29" fmla="*/ 209248 w 852287"/>
                <a:gd name="connsiteY29" fmla="*/ 1664080 h 1709328"/>
                <a:gd name="connsiteX30" fmla="*/ 228666 w 852287"/>
                <a:gd name="connsiteY30" fmla="*/ 1681821 h 1709328"/>
                <a:gd name="connsiteX31" fmla="*/ 255487 w 852287"/>
                <a:gd name="connsiteY31" fmla="*/ 1689225 h 1709328"/>
                <a:gd name="connsiteX32" fmla="*/ 299352 w 852287"/>
                <a:gd name="connsiteY32" fmla="*/ 1691321 h 1709328"/>
                <a:gd name="connsiteX33" fmla="*/ 337629 w 852287"/>
                <a:gd name="connsiteY33" fmla="*/ 1709202 h 1709328"/>
                <a:gd name="connsiteX34" fmla="*/ 349643 w 852287"/>
                <a:gd name="connsiteY34" fmla="*/ 1686571 h 1709328"/>
                <a:gd name="connsiteX35" fmla="*/ 381354 w 852287"/>
                <a:gd name="connsiteY35" fmla="*/ 1663102 h 1709328"/>
                <a:gd name="connsiteX36" fmla="*/ 439467 w 852287"/>
                <a:gd name="connsiteY36" fmla="*/ 1600937 h 1709328"/>
                <a:gd name="connsiteX37" fmla="*/ 456091 w 852287"/>
                <a:gd name="connsiteY37" fmla="*/ 1538633 h 1709328"/>
                <a:gd name="connsiteX38" fmla="*/ 491155 w 852287"/>
                <a:gd name="connsiteY38" fmla="*/ 1407458 h 1709328"/>
                <a:gd name="connsiteX39" fmla="*/ 589781 w 852287"/>
                <a:gd name="connsiteY39" fmla="*/ 1025249 h 1709328"/>
                <a:gd name="connsiteX40" fmla="*/ 619676 w 852287"/>
                <a:gd name="connsiteY40" fmla="*/ 922851 h 1709328"/>
                <a:gd name="connsiteX41" fmla="*/ 642307 w 852287"/>
                <a:gd name="connsiteY41" fmla="*/ 851467 h 1709328"/>
                <a:gd name="connsiteX42" fmla="*/ 668989 w 852287"/>
                <a:gd name="connsiteY42" fmla="*/ 771141 h 1709328"/>
                <a:gd name="connsiteX43" fmla="*/ 780746 w 852287"/>
                <a:gd name="connsiteY43" fmla="*/ 469396 h 1709328"/>
                <a:gd name="connsiteX44" fmla="*/ 807009 w 852287"/>
                <a:gd name="connsiteY44" fmla="*/ 380410 h 170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52287" h="1709328">
                  <a:moveTo>
                    <a:pt x="807009" y="380410"/>
                  </a:moveTo>
                  <a:cubicBezTo>
                    <a:pt x="809381" y="366128"/>
                    <a:pt x="813076" y="352099"/>
                    <a:pt x="818045" y="338501"/>
                  </a:cubicBezTo>
                  <a:cubicBezTo>
                    <a:pt x="823624" y="323623"/>
                    <a:pt x="826510" y="307871"/>
                    <a:pt x="826566" y="291982"/>
                  </a:cubicBezTo>
                  <a:cubicBezTo>
                    <a:pt x="827633" y="281501"/>
                    <a:pt x="832154" y="271673"/>
                    <a:pt x="839418" y="264043"/>
                  </a:cubicBezTo>
                  <a:cubicBezTo>
                    <a:pt x="847109" y="255816"/>
                    <a:pt x="851616" y="245118"/>
                    <a:pt x="852131" y="233868"/>
                  </a:cubicBezTo>
                  <a:cubicBezTo>
                    <a:pt x="852131" y="230935"/>
                    <a:pt x="852131" y="224788"/>
                    <a:pt x="852131" y="215149"/>
                  </a:cubicBezTo>
                  <a:cubicBezTo>
                    <a:pt x="852131" y="205510"/>
                    <a:pt x="852131" y="198804"/>
                    <a:pt x="852131" y="194334"/>
                  </a:cubicBezTo>
                  <a:lnTo>
                    <a:pt x="851013" y="172541"/>
                  </a:lnTo>
                  <a:cubicBezTo>
                    <a:pt x="849197" y="139014"/>
                    <a:pt x="846263" y="122251"/>
                    <a:pt x="841793" y="122530"/>
                  </a:cubicBezTo>
                  <a:lnTo>
                    <a:pt x="839698" y="122530"/>
                  </a:lnTo>
                  <a:cubicBezTo>
                    <a:pt x="833970" y="125743"/>
                    <a:pt x="825728" y="119597"/>
                    <a:pt x="816787" y="103951"/>
                  </a:cubicBezTo>
                  <a:cubicBezTo>
                    <a:pt x="797603" y="72752"/>
                    <a:pt x="738464" y="45790"/>
                    <a:pt x="639373" y="23066"/>
                  </a:cubicBezTo>
                  <a:cubicBezTo>
                    <a:pt x="571294" y="7420"/>
                    <a:pt x="535811" y="-310"/>
                    <a:pt x="532924" y="-123"/>
                  </a:cubicBezTo>
                  <a:cubicBezTo>
                    <a:pt x="525810" y="2571"/>
                    <a:pt x="519304" y="6655"/>
                    <a:pt x="513786" y="11890"/>
                  </a:cubicBezTo>
                  <a:cubicBezTo>
                    <a:pt x="504007" y="19713"/>
                    <a:pt x="488920" y="54777"/>
                    <a:pt x="468804" y="117222"/>
                  </a:cubicBezTo>
                  <a:cubicBezTo>
                    <a:pt x="456324" y="159969"/>
                    <a:pt x="421586" y="251516"/>
                    <a:pt x="364590" y="391865"/>
                  </a:cubicBezTo>
                  <a:cubicBezTo>
                    <a:pt x="270528" y="613051"/>
                    <a:pt x="187129" y="870232"/>
                    <a:pt x="114394" y="1163408"/>
                  </a:cubicBezTo>
                  <a:cubicBezTo>
                    <a:pt x="75651" y="1324711"/>
                    <a:pt x="46781" y="1432929"/>
                    <a:pt x="27782" y="1488062"/>
                  </a:cubicBezTo>
                  <a:lnTo>
                    <a:pt x="-157" y="1577189"/>
                  </a:lnTo>
                  <a:lnTo>
                    <a:pt x="24010" y="1622031"/>
                  </a:lnTo>
                  <a:lnTo>
                    <a:pt x="37980" y="1645361"/>
                  </a:lnTo>
                  <a:cubicBezTo>
                    <a:pt x="44406" y="1656816"/>
                    <a:pt x="50273" y="1657235"/>
                    <a:pt x="55582" y="1646757"/>
                  </a:cubicBezTo>
                  <a:cubicBezTo>
                    <a:pt x="58539" y="1637623"/>
                    <a:pt x="63289" y="1629169"/>
                    <a:pt x="69552" y="1621891"/>
                  </a:cubicBezTo>
                  <a:cubicBezTo>
                    <a:pt x="72345" y="1620215"/>
                    <a:pt x="76955" y="1622869"/>
                    <a:pt x="83521" y="1629994"/>
                  </a:cubicBezTo>
                  <a:cubicBezTo>
                    <a:pt x="89807" y="1639912"/>
                    <a:pt x="94976" y="1640331"/>
                    <a:pt x="99027" y="1631391"/>
                  </a:cubicBezTo>
                  <a:cubicBezTo>
                    <a:pt x="103079" y="1622450"/>
                    <a:pt x="104196" y="1620076"/>
                    <a:pt x="107130" y="1619936"/>
                  </a:cubicBezTo>
                  <a:cubicBezTo>
                    <a:pt x="114394" y="1618120"/>
                    <a:pt x="121100" y="1628737"/>
                    <a:pt x="126268" y="1651927"/>
                  </a:cubicBezTo>
                  <a:cubicBezTo>
                    <a:pt x="131437" y="1675116"/>
                    <a:pt x="139120" y="1688527"/>
                    <a:pt x="147921" y="1688108"/>
                  </a:cubicBezTo>
                  <a:cubicBezTo>
                    <a:pt x="159165" y="1685295"/>
                    <a:pt x="170008" y="1681071"/>
                    <a:pt x="180191" y="1675535"/>
                  </a:cubicBezTo>
                  <a:cubicBezTo>
                    <a:pt x="188975" y="1669739"/>
                    <a:pt x="198871" y="1665838"/>
                    <a:pt x="209248" y="1664080"/>
                  </a:cubicBezTo>
                  <a:cubicBezTo>
                    <a:pt x="212880" y="1664080"/>
                    <a:pt x="219306" y="1670506"/>
                    <a:pt x="228666" y="1681821"/>
                  </a:cubicBezTo>
                  <a:cubicBezTo>
                    <a:pt x="241099" y="1695791"/>
                    <a:pt x="250039" y="1698166"/>
                    <a:pt x="255487" y="1689225"/>
                  </a:cubicBezTo>
                  <a:cubicBezTo>
                    <a:pt x="260935" y="1680285"/>
                    <a:pt x="273927" y="1680983"/>
                    <a:pt x="299352" y="1691321"/>
                  </a:cubicBezTo>
                  <a:lnTo>
                    <a:pt x="337629" y="1709202"/>
                  </a:lnTo>
                  <a:lnTo>
                    <a:pt x="349643" y="1686571"/>
                  </a:lnTo>
                  <a:cubicBezTo>
                    <a:pt x="355640" y="1673951"/>
                    <a:pt x="367532" y="1665150"/>
                    <a:pt x="381354" y="1663102"/>
                  </a:cubicBezTo>
                  <a:cubicBezTo>
                    <a:pt x="416278" y="1661332"/>
                    <a:pt x="435649" y="1640611"/>
                    <a:pt x="439467" y="1600937"/>
                  </a:cubicBezTo>
                  <a:cubicBezTo>
                    <a:pt x="441546" y="1579396"/>
                    <a:pt x="447162" y="1558346"/>
                    <a:pt x="456091" y="1538633"/>
                  </a:cubicBezTo>
                  <a:cubicBezTo>
                    <a:pt x="465451" y="1520612"/>
                    <a:pt x="477046" y="1476887"/>
                    <a:pt x="491155" y="1407458"/>
                  </a:cubicBezTo>
                  <a:cubicBezTo>
                    <a:pt x="517390" y="1278433"/>
                    <a:pt x="550310" y="1150858"/>
                    <a:pt x="589781" y="1025249"/>
                  </a:cubicBezTo>
                  <a:cubicBezTo>
                    <a:pt x="602834" y="992095"/>
                    <a:pt x="612841" y="957821"/>
                    <a:pt x="619676" y="922851"/>
                  </a:cubicBezTo>
                  <a:cubicBezTo>
                    <a:pt x="625410" y="898520"/>
                    <a:pt x="632975" y="874657"/>
                    <a:pt x="642307" y="851467"/>
                  </a:cubicBezTo>
                  <a:cubicBezTo>
                    <a:pt x="652707" y="825216"/>
                    <a:pt x="661615" y="798398"/>
                    <a:pt x="668989" y="771141"/>
                  </a:cubicBezTo>
                  <a:cubicBezTo>
                    <a:pt x="691433" y="695425"/>
                    <a:pt x="728686" y="594844"/>
                    <a:pt x="780746" y="469396"/>
                  </a:cubicBezTo>
                  <a:cubicBezTo>
                    <a:pt x="794210" y="441332"/>
                    <a:pt x="803077" y="411287"/>
                    <a:pt x="807009" y="380410"/>
                  </a:cubicBezTo>
                  <a:close/>
                </a:path>
              </a:pathLst>
            </a:custGeom>
            <a:grpFill/>
            <a:ln w="13953" cap="flat">
              <a:noFill/>
              <a:prstDash val="solid"/>
              <a:miter/>
            </a:ln>
          </p:spPr>
          <p:txBody>
            <a:bodyPr rtlCol="0" anchor="ctr"/>
            <a:lstStyle/>
            <a:p>
              <a:endParaRPr lang="en-GB"/>
            </a:p>
          </p:txBody>
        </p:sp>
        <p:sp>
          <p:nvSpPr>
            <p:cNvPr id="27" name="Graphic 14">
              <a:extLst>
                <a:ext uri="{FF2B5EF4-FFF2-40B4-BE49-F238E27FC236}">
                  <a16:creationId xmlns:a16="http://schemas.microsoft.com/office/drawing/2014/main" id="{7182D69A-4792-4DBA-AD53-E9947A5A0649}"/>
                </a:ext>
              </a:extLst>
            </p:cNvPr>
            <p:cNvSpPr/>
            <p:nvPr/>
          </p:nvSpPr>
          <p:spPr>
            <a:xfrm>
              <a:off x="2693924" y="4705955"/>
              <a:ext cx="1819757" cy="1818364"/>
            </a:xfrm>
            <a:custGeom>
              <a:avLst/>
              <a:gdLst>
                <a:gd name="connsiteX0" fmla="*/ 1819409 w 1819757"/>
                <a:gd name="connsiteY0" fmla="*/ 399342 h 1818364"/>
                <a:gd name="connsiteX1" fmla="*/ 1814659 w 1819757"/>
                <a:gd name="connsiteY1" fmla="*/ 348493 h 1818364"/>
                <a:gd name="connsiteX2" fmla="*/ 1806836 w 1819757"/>
                <a:gd name="connsiteY2" fmla="*/ 282417 h 1818364"/>
                <a:gd name="connsiteX3" fmla="*/ 1807814 w 1819757"/>
                <a:gd name="connsiteY3" fmla="*/ 257970 h 1818364"/>
                <a:gd name="connsiteX4" fmla="*/ 1808931 w 1819757"/>
                <a:gd name="connsiteY4" fmla="*/ 237853 h 1818364"/>
                <a:gd name="connsiteX5" fmla="*/ 1788256 w 1819757"/>
                <a:gd name="connsiteY5" fmla="*/ 157947 h 1818364"/>
                <a:gd name="connsiteX6" fmla="*/ 1742855 w 1819757"/>
                <a:gd name="connsiteY6" fmla="*/ 117016 h 1818364"/>
                <a:gd name="connsiteX7" fmla="*/ 1645068 w 1819757"/>
                <a:gd name="connsiteY7" fmla="*/ 92010 h 1818364"/>
                <a:gd name="connsiteX8" fmla="*/ 1526605 w 1819757"/>
                <a:gd name="connsiteY8" fmla="*/ 52616 h 1818364"/>
                <a:gd name="connsiteX9" fmla="*/ 1474917 w 1819757"/>
                <a:gd name="connsiteY9" fmla="*/ 39624 h 1818364"/>
                <a:gd name="connsiteX10" fmla="*/ 1407025 w 1819757"/>
                <a:gd name="connsiteY10" fmla="*/ 98576 h 1818364"/>
                <a:gd name="connsiteX11" fmla="*/ 1360506 w 1819757"/>
                <a:gd name="connsiteY11" fmla="*/ 166329 h 1818364"/>
                <a:gd name="connsiteX12" fmla="*/ 1311892 w 1819757"/>
                <a:gd name="connsiteY12" fmla="*/ 236177 h 1818364"/>
                <a:gd name="connsiteX13" fmla="*/ 1242043 w 1819757"/>
                <a:gd name="connsiteY13" fmla="*/ 338434 h 1818364"/>
                <a:gd name="connsiteX14" fmla="*/ 1160321 w 1819757"/>
                <a:gd name="connsiteY14" fmla="*/ 454523 h 1818364"/>
                <a:gd name="connsiteX15" fmla="*/ 1081951 w 1819757"/>
                <a:gd name="connsiteY15" fmla="*/ 552310 h 1818364"/>
                <a:gd name="connsiteX16" fmla="*/ 1008751 w 1819757"/>
                <a:gd name="connsiteY16" fmla="*/ 638083 h 1818364"/>
                <a:gd name="connsiteX17" fmla="*/ 1000788 w 1819757"/>
                <a:gd name="connsiteY17" fmla="*/ 611960 h 1818364"/>
                <a:gd name="connsiteX18" fmla="*/ 979973 w 1819757"/>
                <a:gd name="connsiteY18" fmla="*/ 466536 h 1818364"/>
                <a:gd name="connsiteX19" fmla="*/ 960974 w 1819757"/>
                <a:gd name="connsiteY19" fmla="*/ 265653 h 1818364"/>
                <a:gd name="connsiteX20" fmla="*/ 947983 w 1819757"/>
                <a:gd name="connsiteY20" fmla="*/ 186445 h 1818364"/>
                <a:gd name="connsiteX21" fmla="*/ 944350 w 1819757"/>
                <a:gd name="connsiteY21" fmla="*/ 157808 h 1818364"/>
                <a:gd name="connsiteX22" fmla="*/ 944350 w 1819757"/>
                <a:gd name="connsiteY22" fmla="*/ 153337 h 1818364"/>
                <a:gd name="connsiteX23" fmla="*/ 946446 w 1819757"/>
                <a:gd name="connsiteY23" fmla="*/ 148867 h 1818364"/>
                <a:gd name="connsiteX24" fmla="*/ 829660 w 1819757"/>
                <a:gd name="connsiteY24" fmla="*/ 77063 h 1818364"/>
                <a:gd name="connsiteX25" fmla="*/ 557252 w 1819757"/>
                <a:gd name="connsiteY25" fmla="*/ -50 h 1818364"/>
                <a:gd name="connsiteX26" fmla="*/ 529313 w 1819757"/>
                <a:gd name="connsiteY26" fmla="*/ 12523 h 1818364"/>
                <a:gd name="connsiteX27" fmla="*/ 397858 w 1819757"/>
                <a:gd name="connsiteY27" fmla="*/ 349750 h 1818364"/>
                <a:gd name="connsiteX28" fmla="*/ 288196 w 1819757"/>
                <a:gd name="connsiteY28" fmla="*/ 681529 h 1818364"/>
                <a:gd name="connsiteX29" fmla="*/ 147383 w 1819757"/>
                <a:gd name="connsiteY29" fmla="*/ 1139035 h 1818364"/>
                <a:gd name="connsiteX30" fmla="*/ 701 w 1819757"/>
                <a:gd name="connsiteY30" fmla="*/ 1614003 h 1818364"/>
                <a:gd name="connsiteX31" fmla="*/ 701 w 1819757"/>
                <a:gd name="connsiteY31" fmla="*/ 1624061 h 1818364"/>
                <a:gd name="connsiteX32" fmla="*/ 3 w 1819757"/>
                <a:gd name="connsiteY32" fmla="*/ 1631884 h 1818364"/>
                <a:gd name="connsiteX33" fmla="*/ 31719 w 1819757"/>
                <a:gd name="connsiteY33" fmla="*/ 1670259 h 1818364"/>
                <a:gd name="connsiteX34" fmla="*/ 41912 w 1819757"/>
                <a:gd name="connsiteY34" fmla="*/ 1669742 h 1818364"/>
                <a:gd name="connsiteX35" fmla="*/ 49595 w 1819757"/>
                <a:gd name="connsiteY35" fmla="*/ 1668205 h 1818364"/>
                <a:gd name="connsiteX36" fmla="*/ 59513 w 1819757"/>
                <a:gd name="connsiteY36" fmla="*/ 1666528 h 1818364"/>
                <a:gd name="connsiteX37" fmla="*/ 120142 w 1819757"/>
                <a:gd name="connsiteY37" fmla="*/ 1681196 h 1818364"/>
                <a:gd name="connsiteX38" fmla="*/ 177277 w 1819757"/>
                <a:gd name="connsiteY38" fmla="*/ 1715003 h 1818364"/>
                <a:gd name="connsiteX39" fmla="*/ 237906 w 1819757"/>
                <a:gd name="connsiteY39" fmla="*/ 1728973 h 1818364"/>
                <a:gd name="connsiteX40" fmla="*/ 246846 w 1819757"/>
                <a:gd name="connsiteY40" fmla="*/ 1728973 h 1818364"/>
                <a:gd name="connsiteX41" fmla="*/ 265007 w 1819757"/>
                <a:gd name="connsiteY41" fmla="*/ 1736796 h 1818364"/>
                <a:gd name="connsiteX42" fmla="*/ 274506 w 1819757"/>
                <a:gd name="connsiteY42" fmla="*/ 1749648 h 1818364"/>
                <a:gd name="connsiteX43" fmla="*/ 316415 w 1819757"/>
                <a:gd name="connsiteY43" fmla="*/ 1711930 h 1818364"/>
                <a:gd name="connsiteX44" fmla="*/ 348964 w 1819757"/>
                <a:gd name="connsiteY44" fmla="*/ 1664014 h 1818364"/>
                <a:gd name="connsiteX45" fmla="*/ 367265 w 1819757"/>
                <a:gd name="connsiteY45" fmla="*/ 1632023 h 1818364"/>
                <a:gd name="connsiteX46" fmla="*/ 419791 w 1819757"/>
                <a:gd name="connsiteY46" fmla="*/ 1530604 h 1818364"/>
                <a:gd name="connsiteX47" fmla="*/ 459883 w 1819757"/>
                <a:gd name="connsiteY47" fmla="*/ 1400966 h 1818364"/>
                <a:gd name="connsiteX48" fmla="*/ 504866 w 1819757"/>
                <a:gd name="connsiteY48" fmla="*/ 1238918 h 1818364"/>
                <a:gd name="connsiteX49" fmla="*/ 526239 w 1819757"/>
                <a:gd name="connsiteY49" fmla="*/ 1180245 h 1818364"/>
                <a:gd name="connsiteX50" fmla="*/ 545657 w 1819757"/>
                <a:gd name="connsiteY50" fmla="*/ 1126043 h 1818364"/>
                <a:gd name="connsiteX51" fmla="*/ 564097 w 1819757"/>
                <a:gd name="connsiteY51" fmla="*/ 1051864 h 1818364"/>
                <a:gd name="connsiteX52" fmla="*/ 586309 w 1819757"/>
                <a:gd name="connsiteY52" fmla="*/ 944158 h 1818364"/>
                <a:gd name="connsiteX53" fmla="*/ 607822 w 1819757"/>
                <a:gd name="connsiteY53" fmla="*/ 865369 h 1818364"/>
                <a:gd name="connsiteX54" fmla="*/ 622909 w 1819757"/>
                <a:gd name="connsiteY54" fmla="*/ 811447 h 1818364"/>
                <a:gd name="connsiteX55" fmla="*/ 636040 w 1819757"/>
                <a:gd name="connsiteY55" fmla="*/ 741599 h 1818364"/>
                <a:gd name="connsiteX56" fmla="*/ 642746 w 1819757"/>
                <a:gd name="connsiteY56" fmla="*/ 679154 h 1818364"/>
                <a:gd name="connsiteX57" fmla="*/ 650569 w 1819757"/>
                <a:gd name="connsiteY57" fmla="*/ 658759 h 1818364"/>
                <a:gd name="connsiteX58" fmla="*/ 686192 w 1819757"/>
                <a:gd name="connsiteY58" fmla="*/ 966091 h 1818364"/>
                <a:gd name="connsiteX59" fmla="*/ 712873 w 1819757"/>
                <a:gd name="connsiteY59" fmla="*/ 1273423 h 1818364"/>
                <a:gd name="connsiteX60" fmla="*/ 768054 w 1819757"/>
                <a:gd name="connsiteY60" fmla="*/ 1331676 h 1818364"/>
                <a:gd name="connsiteX61" fmla="*/ 885259 w 1819757"/>
                <a:gd name="connsiteY61" fmla="*/ 1391187 h 1818364"/>
                <a:gd name="connsiteX62" fmla="*/ 969077 w 1819757"/>
                <a:gd name="connsiteY62" fmla="*/ 1413538 h 1818364"/>
                <a:gd name="connsiteX63" fmla="*/ 1003023 w 1819757"/>
                <a:gd name="connsiteY63" fmla="*/ 1382945 h 1818364"/>
                <a:gd name="connsiteX64" fmla="*/ 1021463 w 1819757"/>
                <a:gd name="connsiteY64" fmla="*/ 1353189 h 1818364"/>
                <a:gd name="connsiteX65" fmla="*/ 1060159 w 1819757"/>
                <a:gd name="connsiteY65" fmla="*/ 1284738 h 1818364"/>
                <a:gd name="connsiteX66" fmla="*/ 1182114 w 1819757"/>
                <a:gd name="connsiteY66" fmla="*/ 1044460 h 1818364"/>
                <a:gd name="connsiteX67" fmla="*/ 1288982 w 1819757"/>
                <a:gd name="connsiteY67" fmla="*/ 856010 h 1818364"/>
                <a:gd name="connsiteX68" fmla="*/ 1385372 w 1819757"/>
                <a:gd name="connsiteY68" fmla="*/ 700109 h 1818364"/>
                <a:gd name="connsiteX69" fmla="*/ 1397665 w 1819757"/>
                <a:gd name="connsiteY69" fmla="*/ 679573 h 1818364"/>
                <a:gd name="connsiteX70" fmla="*/ 1400040 w 1819757"/>
                <a:gd name="connsiteY70" fmla="*/ 681669 h 1818364"/>
                <a:gd name="connsiteX71" fmla="*/ 1349750 w 1819757"/>
                <a:gd name="connsiteY71" fmla="*/ 959245 h 1818364"/>
                <a:gd name="connsiteX72" fmla="*/ 1274732 w 1819757"/>
                <a:gd name="connsiteY72" fmla="*/ 1404737 h 1818364"/>
                <a:gd name="connsiteX73" fmla="*/ 1260763 w 1819757"/>
                <a:gd name="connsiteY73" fmla="*/ 1508532 h 1818364"/>
                <a:gd name="connsiteX74" fmla="*/ 1248609 w 1819757"/>
                <a:gd name="connsiteY74" fmla="*/ 1595702 h 1818364"/>
                <a:gd name="connsiteX75" fmla="*/ 1243720 w 1819757"/>
                <a:gd name="connsiteY75" fmla="*/ 1630347 h 1818364"/>
                <a:gd name="connsiteX76" fmla="*/ 1253638 w 1819757"/>
                <a:gd name="connsiteY76" fmla="*/ 1652000 h 1818364"/>
                <a:gd name="connsiteX77" fmla="*/ 1263557 w 1819757"/>
                <a:gd name="connsiteY77" fmla="*/ 1671418 h 1818364"/>
                <a:gd name="connsiteX78" fmla="*/ 1264255 w 1819757"/>
                <a:gd name="connsiteY78" fmla="*/ 1685387 h 1818364"/>
                <a:gd name="connsiteX79" fmla="*/ 1273336 w 1819757"/>
                <a:gd name="connsiteY79" fmla="*/ 1688321 h 1818364"/>
                <a:gd name="connsiteX80" fmla="*/ 1281578 w 1819757"/>
                <a:gd name="connsiteY80" fmla="*/ 1676726 h 1818364"/>
                <a:gd name="connsiteX81" fmla="*/ 1290379 w 1819757"/>
                <a:gd name="connsiteY81" fmla="*/ 1718635 h 1818364"/>
                <a:gd name="connsiteX82" fmla="*/ 1308818 w 1819757"/>
                <a:gd name="connsiteY82" fmla="*/ 1775352 h 1818364"/>
                <a:gd name="connsiteX83" fmla="*/ 1345419 w 1819757"/>
                <a:gd name="connsiteY83" fmla="*/ 1797843 h 1818364"/>
                <a:gd name="connsiteX84" fmla="*/ 1381879 w 1819757"/>
                <a:gd name="connsiteY84" fmla="*/ 1818238 h 1818364"/>
                <a:gd name="connsiteX85" fmla="*/ 1443625 w 1819757"/>
                <a:gd name="connsiteY85" fmla="*/ 1766272 h 1818364"/>
                <a:gd name="connsiteX86" fmla="*/ 1477153 w 1819757"/>
                <a:gd name="connsiteY86" fmla="*/ 1727995 h 1818364"/>
                <a:gd name="connsiteX87" fmla="*/ 1491122 w 1819757"/>
                <a:gd name="connsiteY87" fmla="*/ 1730649 h 1818364"/>
                <a:gd name="connsiteX88" fmla="*/ 1507327 w 1819757"/>
                <a:gd name="connsiteY88" fmla="*/ 1745317 h 1818364"/>
                <a:gd name="connsiteX89" fmla="*/ 1538898 w 1819757"/>
                <a:gd name="connsiteY89" fmla="*/ 1710393 h 1818364"/>
                <a:gd name="connsiteX90" fmla="*/ 1565860 w 1819757"/>
                <a:gd name="connsiteY90" fmla="*/ 1673513 h 1818364"/>
                <a:gd name="connsiteX91" fmla="*/ 1609445 w 1819757"/>
                <a:gd name="connsiteY91" fmla="*/ 1658007 h 1818364"/>
                <a:gd name="connsiteX92" fmla="*/ 1625231 w 1819757"/>
                <a:gd name="connsiteY92" fmla="*/ 1621686 h 1818364"/>
                <a:gd name="connsiteX93" fmla="*/ 1637524 w 1819757"/>
                <a:gd name="connsiteY93" fmla="*/ 1556727 h 1818364"/>
                <a:gd name="connsiteX94" fmla="*/ 1663787 w 1819757"/>
                <a:gd name="connsiteY94" fmla="*/ 1417869 h 1818364"/>
                <a:gd name="connsiteX95" fmla="*/ 1715894 w 1819757"/>
                <a:gd name="connsiteY95" fmla="*/ 1046975 h 1818364"/>
                <a:gd name="connsiteX96" fmla="*/ 1731959 w 1819757"/>
                <a:gd name="connsiteY96" fmla="*/ 970701 h 1818364"/>
                <a:gd name="connsiteX97" fmla="*/ 1791609 w 1819757"/>
                <a:gd name="connsiteY97" fmla="*/ 617129 h 1818364"/>
                <a:gd name="connsiteX98" fmla="*/ 1819408 w 1819757"/>
                <a:gd name="connsiteY98" fmla="*/ 399342 h 1818364"/>
                <a:gd name="connsiteX99" fmla="*/ 1273755 w 1819757"/>
                <a:gd name="connsiteY99" fmla="*/ 1622943 h 1818364"/>
                <a:gd name="connsiteX100" fmla="*/ 1271799 w 1819757"/>
                <a:gd name="connsiteY100" fmla="*/ 1627414 h 1818364"/>
                <a:gd name="connsiteX101" fmla="*/ 1266770 w 1819757"/>
                <a:gd name="connsiteY101" fmla="*/ 1616657 h 1818364"/>
                <a:gd name="connsiteX102" fmla="*/ 1268446 w 1819757"/>
                <a:gd name="connsiteY102" fmla="*/ 1605481 h 1818364"/>
                <a:gd name="connsiteX103" fmla="*/ 1273056 w 1819757"/>
                <a:gd name="connsiteY103" fmla="*/ 1609672 h 1818364"/>
                <a:gd name="connsiteX104" fmla="*/ 1273754 w 1819757"/>
                <a:gd name="connsiteY104" fmla="*/ 1622943 h 1818364"/>
                <a:gd name="connsiteX105" fmla="*/ 1278504 w 1819757"/>
                <a:gd name="connsiteY105" fmla="*/ 1584946 h 1818364"/>
                <a:gd name="connsiteX106" fmla="*/ 1275570 w 1819757"/>
                <a:gd name="connsiteY106" fmla="*/ 1571814 h 1818364"/>
                <a:gd name="connsiteX107" fmla="*/ 1279342 w 1819757"/>
                <a:gd name="connsiteY107" fmla="*/ 1557845 h 1818364"/>
                <a:gd name="connsiteX108" fmla="*/ 1284232 w 1819757"/>
                <a:gd name="connsiteY108" fmla="*/ 1522501 h 1818364"/>
                <a:gd name="connsiteX109" fmla="*/ 1279482 w 1819757"/>
                <a:gd name="connsiteY109" fmla="*/ 1518311 h 1818364"/>
                <a:gd name="connsiteX110" fmla="*/ 1282614 w 1819757"/>
                <a:gd name="connsiteY110" fmla="*/ 1513751 h 1818364"/>
                <a:gd name="connsiteX111" fmla="*/ 1283673 w 1819757"/>
                <a:gd name="connsiteY111" fmla="*/ 1513701 h 1818364"/>
                <a:gd name="connsiteX112" fmla="*/ 1290518 w 1819757"/>
                <a:gd name="connsiteY112" fmla="*/ 1517752 h 1818364"/>
                <a:gd name="connsiteX113" fmla="*/ 1284930 w 1819757"/>
                <a:gd name="connsiteY113" fmla="*/ 1522501 h 1818364"/>
                <a:gd name="connsiteX114" fmla="*/ 1399621 w 1819757"/>
                <a:gd name="connsiteY114" fmla="*/ 651355 h 1818364"/>
                <a:gd name="connsiteX115" fmla="*/ 1393055 w 1819757"/>
                <a:gd name="connsiteY115" fmla="*/ 653869 h 1818364"/>
                <a:gd name="connsiteX116" fmla="*/ 1394871 w 1819757"/>
                <a:gd name="connsiteY116" fmla="*/ 647164 h 1818364"/>
                <a:gd name="connsiteX117" fmla="*/ 1409959 w 1819757"/>
                <a:gd name="connsiteY117" fmla="*/ 637525 h 1818364"/>
                <a:gd name="connsiteX118" fmla="*/ 1399621 w 1819757"/>
                <a:gd name="connsiteY118" fmla="*/ 651355 h 181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819757" h="1818364">
                  <a:moveTo>
                    <a:pt x="1819409" y="399342"/>
                  </a:moveTo>
                  <a:cubicBezTo>
                    <a:pt x="1818749" y="382319"/>
                    <a:pt x="1817163" y="365344"/>
                    <a:pt x="1814659" y="348493"/>
                  </a:cubicBezTo>
                  <a:cubicBezTo>
                    <a:pt x="1809909" y="316223"/>
                    <a:pt x="1807395" y="294151"/>
                    <a:pt x="1806836" y="282417"/>
                  </a:cubicBezTo>
                  <a:cubicBezTo>
                    <a:pt x="1805764" y="274272"/>
                    <a:pt x="1806094" y="266003"/>
                    <a:pt x="1807814" y="257970"/>
                  </a:cubicBezTo>
                  <a:cubicBezTo>
                    <a:pt x="1809375" y="251383"/>
                    <a:pt x="1809754" y="244572"/>
                    <a:pt x="1808931" y="237853"/>
                  </a:cubicBezTo>
                  <a:cubicBezTo>
                    <a:pt x="1807025" y="210171"/>
                    <a:pt x="1800015" y="183080"/>
                    <a:pt x="1788256" y="157947"/>
                  </a:cubicBezTo>
                  <a:cubicBezTo>
                    <a:pt x="1775683" y="130008"/>
                    <a:pt x="1760550" y="116364"/>
                    <a:pt x="1742855" y="117016"/>
                  </a:cubicBezTo>
                  <a:cubicBezTo>
                    <a:pt x="1734101" y="117016"/>
                    <a:pt x="1701505" y="108681"/>
                    <a:pt x="1645068" y="92010"/>
                  </a:cubicBezTo>
                  <a:cubicBezTo>
                    <a:pt x="1588630" y="75340"/>
                    <a:pt x="1549143" y="62208"/>
                    <a:pt x="1526605" y="52616"/>
                  </a:cubicBezTo>
                  <a:cubicBezTo>
                    <a:pt x="1510675" y="44180"/>
                    <a:pt x="1492942" y="39723"/>
                    <a:pt x="1474917" y="39624"/>
                  </a:cubicBezTo>
                  <a:cubicBezTo>
                    <a:pt x="1454242" y="40741"/>
                    <a:pt x="1431612" y="60392"/>
                    <a:pt x="1407025" y="98576"/>
                  </a:cubicBezTo>
                  <a:cubicBezTo>
                    <a:pt x="1400133" y="110776"/>
                    <a:pt x="1384627" y="133360"/>
                    <a:pt x="1360506" y="166329"/>
                  </a:cubicBezTo>
                  <a:cubicBezTo>
                    <a:pt x="1336338" y="199437"/>
                    <a:pt x="1320134" y="222207"/>
                    <a:pt x="1311892" y="236177"/>
                  </a:cubicBezTo>
                  <a:cubicBezTo>
                    <a:pt x="1295408" y="259087"/>
                    <a:pt x="1271939" y="293313"/>
                    <a:pt x="1242043" y="338434"/>
                  </a:cubicBezTo>
                  <a:cubicBezTo>
                    <a:pt x="1212149" y="383557"/>
                    <a:pt x="1184489" y="422252"/>
                    <a:pt x="1160321" y="454523"/>
                  </a:cubicBezTo>
                  <a:cubicBezTo>
                    <a:pt x="1136154" y="486792"/>
                    <a:pt x="1109891" y="519341"/>
                    <a:pt x="1081951" y="552310"/>
                  </a:cubicBezTo>
                  <a:lnTo>
                    <a:pt x="1008751" y="638083"/>
                  </a:lnTo>
                  <a:lnTo>
                    <a:pt x="1000788" y="611960"/>
                  </a:lnTo>
                  <a:cubicBezTo>
                    <a:pt x="996876" y="595895"/>
                    <a:pt x="990031" y="547421"/>
                    <a:pt x="979973" y="466536"/>
                  </a:cubicBezTo>
                  <a:cubicBezTo>
                    <a:pt x="969915" y="385652"/>
                    <a:pt x="963629" y="318738"/>
                    <a:pt x="960974" y="265653"/>
                  </a:cubicBezTo>
                  <a:cubicBezTo>
                    <a:pt x="958600" y="221369"/>
                    <a:pt x="954409" y="194966"/>
                    <a:pt x="947983" y="186445"/>
                  </a:cubicBezTo>
                  <a:cubicBezTo>
                    <a:pt x="942977" y="177774"/>
                    <a:pt x="941668" y="167454"/>
                    <a:pt x="944350" y="157808"/>
                  </a:cubicBezTo>
                  <a:lnTo>
                    <a:pt x="944350" y="153337"/>
                  </a:lnTo>
                  <a:lnTo>
                    <a:pt x="946446" y="148867"/>
                  </a:lnTo>
                  <a:cubicBezTo>
                    <a:pt x="945421" y="129589"/>
                    <a:pt x="906493" y="105654"/>
                    <a:pt x="829660" y="77063"/>
                  </a:cubicBezTo>
                  <a:cubicBezTo>
                    <a:pt x="681861" y="23978"/>
                    <a:pt x="591058" y="-1726"/>
                    <a:pt x="557252" y="-50"/>
                  </a:cubicBezTo>
                  <a:cubicBezTo>
                    <a:pt x="542444" y="788"/>
                    <a:pt x="533084" y="4979"/>
                    <a:pt x="529313" y="12523"/>
                  </a:cubicBezTo>
                  <a:cubicBezTo>
                    <a:pt x="515436" y="32453"/>
                    <a:pt x="471618" y="144862"/>
                    <a:pt x="397858" y="349750"/>
                  </a:cubicBezTo>
                  <a:cubicBezTo>
                    <a:pt x="324098" y="554638"/>
                    <a:pt x="287545" y="665231"/>
                    <a:pt x="288196" y="681529"/>
                  </a:cubicBezTo>
                  <a:cubicBezTo>
                    <a:pt x="288848" y="693264"/>
                    <a:pt x="241910" y="845765"/>
                    <a:pt x="147383" y="1139035"/>
                  </a:cubicBezTo>
                  <a:cubicBezTo>
                    <a:pt x="51551" y="1438264"/>
                    <a:pt x="2657" y="1596587"/>
                    <a:pt x="701" y="1614003"/>
                  </a:cubicBezTo>
                  <a:cubicBezTo>
                    <a:pt x="965" y="1617350"/>
                    <a:pt x="965" y="1620713"/>
                    <a:pt x="701" y="1624061"/>
                  </a:cubicBezTo>
                  <a:cubicBezTo>
                    <a:pt x="136" y="1626628"/>
                    <a:pt x="-98" y="1629257"/>
                    <a:pt x="3" y="1631884"/>
                  </a:cubicBezTo>
                  <a:cubicBezTo>
                    <a:pt x="-1836" y="1651239"/>
                    <a:pt x="12364" y="1668420"/>
                    <a:pt x="31719" y="1670259"/>
                  </a:cubicBezTo>
                  <a:cubicBezTo>
                    <a:pt x="35124" y="1670583"/>
                    <a:pt x="38558" y="1670409"/>
                    <a:pt x="41912" y="1669742"/>
                  </a:cubicBezTo>
                  <a:lnTo>
                    <a:pt x="49595" y="1668205"/>
                  </a:lnTo>
                  <a:cubicBezTo>
                    <a:pt x="52833" y="1667296"/>
                    <a:pt x="56157" y="1666734"/>
                    <a:pt x="59513" y="1666528"/>
                  </a:cubicBezTo>
                  <a:cubicBezTo>
                    <a:pt x="80869" y="1659518"/>
                    <a:pt x="104352" y="1665200"/>
                    <a:pt x="120142" y="1681196"/>
                  </a:cubicBezTo>
                  <a:cubicBezTo>
                    <a:pt x="137097" y="1695673"/>
                    <a:pt x="156427" y="1707110"/>
                    <a:pt x="177277" y="1715003"/>
                  </a:cubicBezTo>
                  <a:cubicBezTo>
                    <a:pt x="196275" y="1723885"/>
                    <a:pt x="216937" y="1728645"/>
                    <a:pt x="237906" y="1728973"/>
                  </a:cubicBezTo>
                  <a:lnTo>
                    <a:pt x="246846" y="1728973"/>
                  </a:lnTo>
                  <a:cubicBezTo>
                    <a:pt x="258441" y="1726877"/>
                    <a:pt x="264588" y="1728973"/>
                    <a:pt x="265007" y="1736796"/>
                  </a:cubicBezTo>
                  <a:cubicBezTo>
                    <a:pt x="265426" y="1744619"/>
                    <a:pt x="268499" y="1749927"/>
                    <a:pt x="274506" y="1749648"/>
                  </a:cubicBezTo>
                  <a:cubicBezTo>
                    <a:pt x="280513" y="1749368"/>
                    <a:pt x="294483" y="1736796"/>
                    <a:pt x="316415" y="1711930"/>
                  </a:cubicBezTo>
                  <a:cubicBezTo>
                    <a:pt x="338347" y="1687064"/>
                    <a:pt x="348964" y="1670719"/>
                    <a:pt x="348964" y="1664014"/>
                  </a:cubicBezTo>
                  <a:cubicBezTo>
                    <a:pt x="348964" y="1657308"/>
                    <a:pt x="354692" y="1645993"/>
                    <a:pt x="367265" y="1632023"/>
                  </a:cubicBezTo>
                  <a:cubicBezTo>
                    <a:pt x="379837" y="1618054"/>
                    <a:pt x="398836" y="1584108"/>
                    <a:pt x="419791" y="1530604"/>
                  </a:cubicBezTo>
                  <a:cubicBezTo>
                    <a:pt x="437229" y="1488758"/>
                    <a:pt x="450654" y="1445350"/>
                    <a:pt x="459883" y="1400966"/>
                  </a:cubicBezTo>
                  <a:cubicBezTo>
                    <a:pt x="469196" y="1325157"/>
                    <a:pt x="484190" y="1271141"/>
                    <a:pt x="504866" y="1238918"/>
                  </a:cubicBezTo>
                  <a:cubicBezTo>
                    <a:pt x="513667" y="1220012"/>
                    <a:pt x="520818" y="1200382"/>
                    <a:pt x="526239" y="1180245"/>
                  </a:cubicBezTo>
                  <a:cubicBezTo>
                    <a:pt x="531471" y="1161757"/>
                    <a:pt x="537958" y="1143647"/>
                    <a:pt x="545657" y="1126043"/>
                  </a:cubicBezTo>
                  <a:cubicBezTo>
                    <a:pt x="555686" y="1102447"/>
                    <a:pt x="561910" y="1077410"/>
                    <a:pt x="564097" y="1051864"/>
                  </a:cubicBezTo>
                  <a:cubicBezTo>
                    <a:pt x="567600" y="1015267"/>
                    <a:pt x="575047" y="979155"/>
                    <a:pt x="586309" y="944158"/>
                  </a:cubicBezTo>
                  <a:cubicBezTo>
                    <a:pt x="600278" y="893169"/>
                    <a:pt x="607962" y="866906"/>
                    <a:pt x="607822" y="865369"/>
                  </a:cubicBezTo>
                  <a:cubicBezTo>
                    <a:pt x="610918" y="846909"/>
                    <a:pt x="615976" y="828833"/>
                    <a:pt x="622909" y="811447"/>
                  </a:cubicBezTo>
                  <a:cubicBezTo>
                    <a:pt x="630684" y="788933"/>
                    <a:pt x="635109" y="765399"/>
                    <a:pt x="636040" y="741599"/>
                  </a:cubicBezTo>
                  <a:cubicBezTo>
                    <a:pt x="639393" y="705836"/>
                    <a:pt x="641629" y="685720"/>
                    <a:pt x="642746" y="679154"/>
                  </a:cubicBezTo>
                  <a:cubicBezTo>
                    <a:pt x="646518" y="665185"/>
                    <a:pt x="649172" y="658759"/>
                    <a:pt x="650569" y="658759"/>
                  </a:cubicBezTo>
                  <a:cubicBezTo>
                    <a:pt x="659882" y="658759"/>
                    <a:pt x="671756" y="761202"/>
                    <a:pt x="686192" y="966091"/>
                  </a:cubicBezTo>
                  <a:cubicBezTo>
                    <a:pt x="697833" y="1137079"/>
                    <a:pt x="706727" y="1239523"/>
                    <a:pt x="712873" y="1273423"/>
                  </a:cubicBezTo>
                  <a:cubicBezTo>
                    <a:pt x="716645" y="1289628"/>
                    <a:pt x="734946" y="1308905"/>
                    <a:pt x="768054" y="1331676"/>
                  </a:cubicBezTo>
                  <a:cubicBezTo>
                    <a:pt x="804524" y="1356261"/>
                    <a:pt x="843890" y="1376249"/>
                    <a:pt x="885259" y="1391187"/>
                  </a:cubicBezTo>
                  <a:cubicBezTo>
                    <a:pt x="926050" y="1406833"/>
                    <a:pt x="953710" y="1414237"/>
                    <a:pt x="969077" y="1413538"/>
                  </a:cubicBezTo>
                  <a:cubicBezTo>
                    <a:pt x="986397" y="1413127"/>
                    <a:pt x="1000819" y="1400128"/>
                    <a:pt x="1003023" y="1382945"/>
                  </a:cubicBezTo>
                  <a:cubicBezTo>
                    <a:pt x="1007866" y="1363574"/>
                    <a:pt x="1014012" y="1353655"/>
                    <a:pt x="1021463" y="1353189"/>
                  </a:cubicBezTo>
                  <a:cubicBezTo>
                    <a:pt x="1028913" y="1352724"/>
                    <a:pt x="1041812" y="1329907"/>
                    <a:pt x="1060159" y="1284738"/>
                  </a:cubicBezTo>
                  <a:cubicBezTo>
                    <a:pt x="1095543" y="1202079"/>
                    <a:pt x="1136281" y="1121816"/>
                    <a:pt x="1182114" y="1044460"/>
                  </a:cubicBezTo>
                  <a:cubicBezTo>
                    <a:pt x="1233057" y="956731"/>
                    <a:pt x="1268679" y="893914"/>
                    <a:pt x="1288982" y="856010"/>
                  </a:cubicBezTo>
                  <a:cubicBezTo>
                    <a:pt x="1297270" y="842133"/>
                    <a:pt x="1329400" y="790166"/>
                    <a:pt x="1385372" y="700109"/>
                  </a:cubicBezTo>
                  <a:cubicBezTo>
                    <a:pt x="1392078" y="686139"/>
                    <a:pt x="1396128" y="679713"/>
                    <a:pt x="1397665" y="679573"/>
                  </a:cubicBezTo>
                  <a:lnTo>
                    <a:pt x="1400040" y="681669"/>
                  </a:lnTo>
                  <a:cubicBezTo>
                    <a:pt x="1400599" y="693589"/>
                    <a:pt x="1383835" y="786115"/>
                    <a:pt x="1349750" y="959245"/>
                  </a:cubicBezTo>
                  <a:cubicBezTo>
                    <a:pt x="1309051" y="1177358"/>
                    <a:pt x="1284046" y="1325855"/>
                    <a:pt x="1274732" y="1404737"/>
                  </a:cubicBezTo>
                  <a:cubicBezTo>
                    <a:pt x="1270542" y="1437426"/>
                    <a:pt x="1265885" y="1472024"/>
                    <a:pt x="1260763" y="1508532"/>
                  </a:cubicBezTo>
                  <a:cubicBezTo>
                    <a:pt x="1255640" y="1545039"/>
                    <a:pt x="1251590" y="1574096"/>
                    <a:pt x="1248609" y="1595702"/>
                  </a:cubicBezTo>
                  <a:cubicBezTo>
                    <a:pt x="1245257" y="1617216"/>
                    <a:pt x="1243580" y="1628811"/>
                    <a:pt x="1243720" y="1630347"/>
                  </a:cubicBezTo>
                  <a:cubicBezTo>
                    <a:pt x="1239948" y="1645295"/>
                    <a:pt x="1243720" y="1652559"/>
                    <a:pt x="1253638" y="1652000"/>
                  </a:cubicBezTo>
                  <a:cubicBezTo>
                    <a:pt x="1263557" y="1651441"/>
                    <a:pt x="1267608" y="1658007"/>
                    <a:pt x="1263557" y="1671418"/>
                  </a:cubicBezTo>
                  <a:cubicBezTo>
                    <a:pt x="1262337" y="1676034"/>
                    <a:pt x="1262581" y="1680916"/>
                    <a:pt x="1264255" y="1685387"/>
                  </a:cubicBezTo>
                  <a:cubicBezTo>
                    <a:pt x="1265932" y="1689020"/>
                    <a:pt x="1269005" y="1689997"/>
                    <a:pt x="1273336" y="1688321"/>
                  </a:cubicBezTo>
                  <a:cubicBezTo>
                    <a:pt x="1277992" y="1686249"/>
                    <a:pt x="1281151" y="1681805"/>
                    <a:pt x="1281578" y="1676726"/>
                  </a:cubicBezTo>
                  <a:cubicBezTo>
                    <a:pt x="1284651" y="1678123"/>
                    <a:pt x="1287585" y="1691953"/>
                    <a:pt x="1290379" y="1718635"/>
                  </a:cubicBezTo>
                  <a:cubicBezTo>
                    <a:pt x="1292334" y="1756912"/>
                    <a:pt x="1298481" y="1775911"/>
                    <a:pt x="1308818" y="1775352"/>
                  </a:cubicBezTo>
                  <a:cubicBezTo>
                    <a:pt x="1319156" y="1774793"/>
                    <a:pt x="1331310" y="1782337"/>
                    <a:pt x="1345419" y="1797843"/>
                  </a:cubicBezTo>
                  <a:cubicBezTo>
                    <a:pt x="1354295" y="1809314"/>
                    <a:pt x="1367459" y="1816678"/>
                    <a:pt x="1381879" y="1818238"/>
                  </a:cubicBezTo>
                  <a:cubicBezTo>
                    <a:pt x="1396687" y="1817400"/>
                    <a:pt x="1417269" y="1800078"/>
                    <a:pt x="1443625" y="1766272"/>
                  </a:cubicBezTo>
                  <a:cubicBezTo>
                    <a:pt x="1461786" y="1744619"/>
                    <a:pt x="1472962" y="1731906"/>
                    <a:pt x="1477153" y="1727995"/>
                  </a:cubicBezTo>
                  <a:cubicBezTo>
                    <a:pt x="1481343" y="1724083"/>
                    <a:pt x="1485954" y="1724921"/>
                    <a:pt x="1491122" y="1730649"/>
                  </a:cubicBezTo>
                  <a:cubicBezTo>
                    <a:pt x="1496011" y="1740707"/>
                    <a:pt x="1501460" y="1745597"/>
                    <a:pt x="1507327" y="1745317"/>
                  </a:cubicBezTo>
                  <a:cubicBezTo>
                    <a:pt x="1521297" y="1744619"/>
                    <a:pt x="1531075" y="1733024"/>
                    <a:pt x="1538898" y="1710393"/>
                  </a:cubicBezTo>
                  <a:cubicBezTo>
                    <a:pt x="1546721" y="1687762"/>
                    <a:pt x="1555522" y="1674072"/>
                    <a:pt x="1565860" y="1673513"/>
                  </a:cubicBezTo>
                  <a:cubicBezTo>
                    <a:pt x="1581705" y="1673315"/>
                    <a:pt x="1597035" y="1667861"/>
                    <a:pt x="1609445" y="1658007"/>
                  </a:cubicBezTo>
                  <a:cubicBezTo>
                    <a:pt x="1620456" y="1649307"/>
                    <a:pt x="1626382" y="1635672"/>
                    <a:pt x="1625231" y="1621686"/>
                  </a:cubicBezTo>
                  <a:cubicBezTo>
                    <a:pt x="1624864" y="1599422"/>
                    <a:pt x="1629048" y="1577318"/>
                    <a:pt x="1637524" y="1556727"/>
                  </a:cubicBezTo>
                  <a:cubicBezTo>
                    <a:pt x="1644090" y="1540103"/>
                    <a:pt x="1652751" y="1493864"/>
                    <a:pt x="1663787" y="1417869"/>
                  </a:cubicBezTo>
                  <a:cubicBezTo>
                    <a:pt x="1694520" y="1179733"/>
                    <a:pt x="1711889" y="1056102"/>
                    <a:pt x="1715894" y="1046975"/>
                  </a:cubicBezTo>
                  <a:cubicBezTo>
                    <a:pt x="1721482" y="1040735"/>
                    <a:pt x="1726837" y="1015310"/>
                    <a:pt x="1731959" y="970701"/>
                  </a:cubicBezTo>
                  <a:cubicBezTo>
                    <a:pt x="1761947" y="776895"/>
                    <a:pt x="1781830" y="659038"/>
                    <a:pt x="1791609" y="617129"/>
                  </a:cubicBezTo>
                  <a:cubicBezTo>
                    <a:pt x="1811720" y="546333"/>
                    <a:pt x="1821090" y="472920"/>
                    <a:pt x="1819408" y="399342"/>
                  </a:cubicBezTo>
                  <a:close/>
                  <a:moveTo>
                    <a:pt x="1273755" y="1622943"/>
                  </a:moveTo>
                  <a:lnTo>
                    <a:pt x="1271799" y="1627414"/>
                  </a:lnTo>
                  <a:lnTo>
                    <a:pt x="1266770" y="1616657"/>
                  </a:lnTo>
                  <a:lnTo>
                    <a:pt x="1268446" y="1605481"/>
                  </a:lnTo>
                  <a:cubicBezTo>
                    <a:pt x="1269564" y="1599428"/>
                    <a:pt x="1271100" y="1600824"/>
                    <a:pt x="1273056" y="1609672"/>
                  </a:cubicBezTo>
                  <a:cubicBezTo>
                    <a:pt x="1274753" y="1613896"/>
                    <a:pt x="1274999" y="1618564"/>
                    <a:pt x="1273754" y="1622943"/>
                  </a:cubicBezTo>
                  <a:close/>
                  <a:moveTo>
                    <a:pt x="1278504" y="1584946"/>
                  </a:moveTo>
                  <a:cubicBezTo>
                    <a:pt x="1276967" y="1584946"/>
                    <a:pt x="1275990" y="1580615"/>
                    <a:pt x="1275570" y="1571814"/>
                  </a:cubicBezTo>
                  <a:cubicBezTo>
                    <a:pt x="1276272" y="1567025"/>
                    <a:pt x="1277538" y="1562336"/>
                    <a:pt x="1279342" y="1557845"/>
                  </a:cubicBezTo>
                  <a:close/>
                  <a:moveTo>
                    <a:pt x="1284232" y="1522501"/>
                  </a:moveTo>
                  <a:cubicBezTo>
                    <a:pt x="1281159" y="1522501"/>
                    <a:pt x="1279622" y="1521384"/>
                    <a:pt x="1279482" y="1518311"/>
                  </a:cubicBezTo>
                  <a:cubicBezTo>
                    <a:pt x="1279088" y="1516187"/>
                    <a:pt x="1280490" y="1514145"/>
                    <a:pt x="1282614" y="1513751"/>
                  </a:cubicBezTo>
                  <a:cubicBezTo>
                    <a:pt x="1282963" y="1513686"/>
                    <a:pt x="1283319" y="1513669"/>
                    <a:pt x="1283673" y="1513701"/>
                  </a:cubicBezTo>
                  <a:cubicBezTo>
                    <a:pt x="1288143" y="1513700"/>
                    <a:pt x="1290379" y="1514818"/>
                    <a:pt x="1290518" y="1517752"/>
                  </a:cubicBezTo>
                  <a:cubicBezTo>
                    <a:pt x="1290658" y="1520685"/>
                    <a:pt x="1288563" y="1522362"/>
                    <a:pt x="1284930" y="1522501"/>
                  </a:cubicBezTo>
                  <a:close/>
                  <a:moveTo>
                    <a:pt x="1399621" y="651355"/>
                  </a:moveTo>
                  <a:cubicBezTo>
                    <a:pt x="1396827" y="654568"/>
                    <a:pt x="1394592" y="655406"/>
                    <a:pt x="1393055" y="653869"/>
                  </a:cubicBezTo>
                  <a:cubicBezTo>
                    <a:pt x="1391519" y="652332"/>
                    <a:pt x="1392078" y="650377"/>
                    <a:pt x="1394871" y="647164"/>
                  </a:cubicBezTo>
                  <a:cubicBezTo>
                    <a:pt x="1403253" y="636454"/>
                    <a:pt x="1408282" y="633241"/>
                    <a:pt x="1409959" y="637525"/>
                  </a:cubicBezTo>
                  <a:cubicBezTo>
                    <a:pt x="1410657" y="641995"/>
                    <a:pt x="1406746" y="646605"/>
                    <a:pt x="1399621" y="651355"/>
                  </a:cubicBezTo>
                  <a:close/>
                </a:path>
              </a:pathLst>
            </a:custGeom>
            <a:grpFill/>
            <a:ln w="13953" cap="flat">
              <a:noFill/>
              <a:prstDash val="solid"/>
              <a:miter/>
            </a:ln>
          </p:spPr>
          <p:txBody>
            <a:bodyPr rtlCol="0" anchor="ctr"/>
            <a:lstStyle/>
            <a:p>
              <a:endParaRPr lang="en-GB"/>
            </a:p>
          </p:txBody>
        </p:sp>
        <p:sp>
          <p:nvSpPr>
            <p:cNvPr id="28" name="Graphic 14">
              <a:extLst>
                <a:ext uri="{FF2B5EF4-FFF2-40B4-BE49-F238E27FC236}">
                  <a16:creationId xmlns:a16="http://schemas.microsoft.com/office/drawing/2014/main" id="{7182D69A-4792-4DBA-AD53-E9947A5A0649}"/>
                </a:ext>
              </a:extLst>
            </p:cNvPr>
            <p:cNvSpPr/>
            <p:nvPr/>
          </p:nvSpPr>
          <p:spPr>
            <a:xfrm>
              <a:off x="4472836" y="4581972"/>
              <a:ext cx="857111" cy="1799581"/>
            </a:xfrm>
            <a:custGeom>
              <a:avLst/>
              <a:gdLst>
                <a:gd name="connsiteX0" fmla="*/ 847103 w 857111"/>
                <a:gd name="connsiteY0" fmla="*/ 148380 h 1799581"/>
                <a:gd name="connsiteX1" fmla="*/ 842074 w 857111"/>
                <a:gd name="connsiteY1" fmla="*/ 135388 h 1799581"/>
                <a:gd name="connsiteX2" fmla="*/ 832016 w 857111"/>
                <a:gd name="connsiteY2" fmla="*/ 111500 h 1799581"/>
                <a:gd name="connsiteX3" fmla="*/ 665777 w 857111"/>
                <a:gd name="connsiteY3" fmla="*/ 51151 h 1799581"/>
                <a:gd name="connsiteX4" fmla="*/ 497862 w 857111"/>
                <a:gd name="connsiteY4" fmla="*/ -117 h 1799581"/>
                <a:gd name="connsiteX5" fmla="*/ 446174 w 857111"/>
                <a:gd name="connsiteY5" fmla="*/ 115691 h 1799581"/>
                <a:gd name="connsiteX6" fmla="*/ 273091 w 857111"/>
                <a:gd name="connsiteY6" fmla="*/ 550426 h 1799581"/>
                <a:gd name="connsiteX7" fmla="*/ 186479 w 857111"/>
                <a:gd name="connsiteY7" fmla="*/ 812217 h 1799581"/>
                <a:gd name="connsiteX8" fmla="*/ 99867 w 857111"/>
                <a:gd name="connsiteY8" fmla="*/ 1158245 h 1799581"/>
                <a:gd name="connsiteX9" fmla="*/ 13814 w 857111"/>
                <a:gd name="connsiteY9" fmla="*/ 1559873 h 1799581"/>
                <a:gd name="connsiteX10" fmla="*/ -156 w 857111"/>
                <a:gd name="connsiteY10" fmla="*/ 1684761 h 1799581"/>
                <a:gd name="connsiteX11" fmla="*/ 2778 w 857111"/>
                <a:gd name="connsiteY11" fmla="*/ 1697892 h 1799581"/>
                <a:gd name="connsiteX12" fmla="*/ 23872 w 857111"/>
                <a:gd name="connsiteY12" fmla="*/ 1676938 h 1799581"/>
                <a:gd name="connsiteX13" fmla="*/ 29460 w 857111"/>
                <a:gd name="connsiteY13" fmla="*/ 1654447 h 1799581"/>
                <a:gd name="connsiteX14" fmla="*/ 48039 w 857111"/>
                <a:gd name="connsiteY14" fmla="*/ 1676240 h 1799581"/>
                <a:gd name="connsiteX15" fmla="*/ 69832 w 857111"/>
                <a:gd name="connsiteY15" fmla="*/ 1710605 h 1799581"/>
                <a:gd name="connsiteX16" fmla="*/ 77236 w 857111"/>
                <a:gd name="connsiteY16" fmla="*/ 1725692 h 1799581"/>
                <a:gd name="connsiteX17" fmla="*/ 98610 w 857111"/>
                <a:gd name="connsiteY17" fmla="*/ 1753631 h 1799581"/>
                <a:gd name="connsiteX18" fmla="*/ 131019 w 857111"/>
                <a:gd name="connsiteY18" fmla="*/ 1780872 h 1799581"/>
                <a:gd name="connsiteX19" fmla="*/ 151415 w 857111"/>
                <a:gd name="connsiteY19" fmla="*/ 1788695 h 1799581"/>
                <a:gd name="connsiteX20" fmla="*/ 158539 w 857111"/>
                <a:gd name="connsiteY20" fmla="*/ 1799452 h 1799581"/>
                <a:gd name="connsiteX21" fmla="*/ 198213 w 857111"/>
                <a:gd name="connsiteY21" fmla="*/ 1748602 h 1799581"/>
                <a:gd name="connsiteX22" fmla="*/ 218748 w 857111"/>
                <a:gd name="connsiteY22" fmla="*/ 1716472 h 1799581"/>
                <a:gd name="connsiteX23" fmla="*/ 232718 w 857111"/>
                <a:gd name="connsiteY23" fmla="*/ 1698032 h 1799581"/>
                <a:gd name="connsiteX24" fmla="*/ 224895 w 857111"/>
                <a:gd name="connsiteY24" fmla="*/ 1718288 h 1799581"/>
                <a:gd name="connsiteX25" fmla="*/ 219307 w 857111"/>
                <a:gd name="connsiteY25" fmla="*/ 1738544 h 1799581"/>
                <a:gd name="connsiteX26" fmla="*/ 224057 w 857111"/>
                <a:gd name="connsiteY26" fmla="*/ 1744970 h 1799581"/>
                <a:gd name="connsiteX27" fmla="*/ 291810 w 857111"/>
                <a:gd name="connsiteY27" fmla="*/ 1681688 h 1799581"/>
                <a:gd name="connsiteX28" fmla="*/ 330226 w 857111"/>
                <a:gd name="connsiteY28" fmla="*/ 1650815 h 1799581"/>
                <a:gd name="connsiteX29" fmla="*/ 350343 w 857111"/>
                <a:gd name="connsiteY29" fmla="*/ 1654307 h 1799581"/>
                <a:gd name="connsiteX30" fmla="*/ 386943 w 857111"/>
                <a:gd name="connsiteY30" fmla="*/ 1633492 h 1799581"/>
                <a:gd name="connsiteX31" fmla="*/ 414184 w 857111"/>
                <a:gd name="connsiteY31" fmla="*/ 1578871 h 1799581"/>
                <a:gd name="connsiteX32" fmla="*/ 432903 w 857111"/>
                <a:gd name="connsiteY32" fmla="*/ 1532492 h 1799581"/>
                <a:gd name="connsiteX33" fmla="*/ 471180 w 857111"/>
                <a:gd name="connsiteY33" fmla="*/ 1434704 h 1799581"/>
                <a:gd name="connsiteX34" fmla="*/ 496744 w 857111"/>
                <a:gd name="connsiteY34" fmla="*/ 1347953 h 1799581"/>
                <a:gd name="connsiteX35" fmla="*/ 513228 w 857111"/>
                <a:gd name="connsiteY35" fmla="*/ 1280619 h 1799581"/>
                <a:gd name="connsiteX36" fmla="*/ 517140 w 857111"/>
                <a:gd name="connsiteY36" fmla="*/ 1271539 h 1799581"/>
                <a:gd name="connsiteX37" fmla="*/ 519096 w 857111"/>
                <a:gd name="connsiteY37" fmla="*/ 1264833 h 1799581"/>
                <a:gd name="connsiteX38" fmla="*/ 520912 w 857111"/>
                <a:gd name="connsiteY38" fmla="*/ 1257988 h 1799581"/>
                <a:gd name="connsiteX39" fmla="*/ 524683 w 857111"/>
                <a:gd name="connsiteY39" fmla="*/ 1244019 h 1799581"/>
                <a:gd name="connsiteX40" fmla="*/ 560865 w 857111"/>
                <a:gd name="connsiteY40" fmla="*/ 1125696 h 1799581"/>
                <a:gd name="connsiteX41" fmla="*/ 602774 w 857111"/>
                <a:gd name="connsiteY41" fmla="*/ 1002623 h 1799581"/>
                <a:gd name="connsiteX42" fmla="*/ 614090 w 857111"/>
                <a:gd name="connsiteY42" fmla="*/ 962112 h 1799581"/>
                <a:gd name="connsiteX43" fmla="*/ 637977 w 857111"/>
                <a:gd name="connsiteY43" fmla="*/ 865441 h 1799581"/>
                <a:gd name="connsiteX44" fmla="*/ 665917 w 857111"/>
                <a:gd name="connsiteY44" fmla="*/ 755361 h 1799581"/>
                <a:gd name="connsiteX45" fmla="*/ 709782 w 857111"/>
                <a:gd name="connsiteY45" fmla="*/ 613289 h 1799581"/>
                <a:gd name="connsiteX46" fmla="*/ 728641 w 857111"/>
                <a:gd name="connsiteY46" fmla="*/ 548051 h 1799581"/>
                <a:gd name="connsiteX47" fmla="*/ 762028 w 857111"/>
                <a:gd name="connsiteY47" fmla="*/ 464233 h 1799581"/>
                <a:gd name="connsiteX48" fmla="*/ 795136 w 857111"/>
                <a:gd name="connsiteY48" fmla="*/ 373850 h 1799581"/>
                <a:gd name="connsiteX49" fmla="*/ 804636 w 857111"/>
                <a:gd name="connsiteY49" fmla="*/ 341161 h 1799581"/>
                <a:gd name="connsiteX50" fmla="*/ 813995 w 857111"/>
                <a:gd name="connsiteY50" fmla="*/ 306377 h 1799581"/>
                <a:gd name="connsiteX51" fmla="*/ 832016 w 857111"/>
                <a:gd name="connsiteY51" fmla="*/ 269916 h 1799581"/>
                <a:gd name="connsiteX52" fmla="*/ 843191 w 857111"/>
                <a:gd name="connsiteY52" fmla="*/ 248263 h 1799581"/>
                <a:gd name="connsiteX53" fmla="*/ 850036 w 857111"/>
                <a:gd name="connsiteY53" fmla="*/ 231220 h 1799581"/>
                <a:gd name="connsiteX54" fmla="*/ 856602 w 857111"/>
                <a:gd name="connsiteY54" fmla="*/ 186517 h 1799581"/>
                <a:gd name="connsiteX55" fmla="*/ 847103 w 857111"/>
                <a:gd name="connsiteY55" fmla="*/ 148380 h 1799581"/>
                <a:gd name="connsiteX56" fmla="*/ 237188 w 857111"/>
                <a:gd name="connsiteY56" fmla="*/ 1685879 h 1799581"/>
                <a:gd name="connsiteX57" fmla="*/ 232629 w 857111"/>
                <a:gd name="connsiteY57" fmla="*/ 1682746 h 1799581"/>
                <a:gd name="connsiteX58" fmla="*/ 232579 w 857111"/>
                <a:gd name="connsiteY58" fmla="*/ 1681687 h 1799581"/>
                <a:gd name="connsiteX59" fmla="*/ 235373 w 857111"/>
                <a:gd name="connsiteY59" fmla="*/ 1677144 h 1799581"/>
                <a:gd name="connsiteX60" fmla="*/ 236769 w 857111"/>
                <a:gd name="connsiteY60" fmla="*/ 1677078 h 1799581"/>
                <a:gd name="connsiteX61" fmla="*/ 243614 w 857111"/>
                <a:gd name="connsiteY61" fmla="*/ 1681129 h 1799581"/>
                <a:gd name="connsiteX62" fmla="*/ 237188 w 857111"/>
                <a:gd name="connsiteY62" fmla="*/ 1685879 h 1799581"/>
                <a:gd name="connsiteX63" fmla="*/ 295023 w 857111"/>
                <a:gd name="connsiteY63" fmla="*/ 1469908 h 1799581"/>
                <a:gd name="connsiteX64" fmla="*/ 290350 w 857111"/>
                <a:gd name="connsiteY64" fmla="*/ 1466948 h 1799581"/>
                <a:gd name="connsiteX65" fmla="*/ 290273 w 857111"/>
                <a:gd name="connsiteY65" fmla="*/ 1465717 h 1799581"/>
                <a:gd name="connsiteX66" fmla="*/ 293406 w 857111"/>
                <a:gd name="connsiteY66" fmla="*/ 1461158 h 1799581"/>
                <a:gd name="connsiteX67" fmla="*/ 294464 w 857111"/>
                <a:gd name="connsiteY67" fmla="*/ 1461108 h 1799581"/>
                <a:gd name="connsiteX68" fmla="*/ 299157 w 857111"/>
                <a:gd name="connsiteY68" fmla="*/ 1464394 h 1799581"/>
                <a:gd name="connsiteX69" fmla="*/ 299214 w 857111"/>
                <a:gd name="connsiteY69" fmla="*/ 1465298 h 1799581"/>
                <a:gd name="connsiteX70" fmla="*/ 296082 w 857111"/>
                <a:gd name="connsiteY70" fmla="*/ 1469858 h 1799581"/>
                <a:gd name="connsiteX71" fmla="*/ 295023 w 857111"/>
                <a:gd name="connsiteY71" fmla="*/ 1469908 h 1799581"/>
                <a:gd name="connsiteX72" fmla="*/ 305081 w 857111"/>
                <a:gd name="connsiteY72" fmla="*/ 1449512 h 1799581"/>
                <a:gd name="connsiteX73" fmla="*/ 298096 w 857111"/>
                <a:gd name="connsiteY73" fmla="*/ 1445321 h 1799581"/>
                <a:gd name="connsiteX74" fmla="*/ 304522 w 857111"/>
                <a:gd name="connsiteY74" fmla="*/ 1440572 h 1799581"/>
                <a:gd name="connsiteX75" fmla="*/ 309215 w 857111"/>
                <a:gd name="connsiteY75" fmla="*/ 1443858 h 1799581"/>
                <a:gd name="connsiteX76" fmla="*/ 309272 w 857111"/>
                <a:gd name="connsiteY76" fmla="*/ 1444762 h 1799581"/>
                <a:gd name="connsiteX77" fmla="*/ 306311 w 857111"/>
                <a:gd name="connsiteY77" fmla="*/ 1449435 h 1799581"/>
                <a:gd name="connsiteX78" fmla="*/ 305081 w 857111"/>
                <a:gd name="connsiteY78" fmla="*/ 1449512 h 1799581"/>
                <a:gd name="connsiteX79" fmla="*/ 312345 w 857111"/>
                <a:gd name="connsiteY79" fmla="*/ 1420176 h 1799581"/>
                <a:gd name="connsiteX80" fmla="*/ 307802 w 857111"/>
                <a:gd name="connsiteY80" fmla="*/ 1417382 h 1799581"/>
                <a:gd name="connsiteX81" fmla="*/ 307735 w 857111"/>
                <a:gd name="connsiteY81" fmla="*/ 1415985 h 1799581"/>
                <a:gd name="connsiteX82" fmla="*/ 310868 w 857111"/>
                <a:gd name="connsiteY82" fmla="*/ 1411426 h 1799581"/>
                <a:gd name="connsiteX83" fmla="*/ 311927 w 857111"/>
                <a:gd name="connsiteY83" fmla="*/ 1411376 h 1799581"/>
                <a:gd name="connsiteX84" fmla="*/ 316619 w 857111"/>
                <a:gd name="connsiteY84" fmla="*/ 1414662 h 1799581"/>
                <a:gd name="connsiteX85" fmla="*/ 316676 w 857111"/>
                <a:gd name="connsiteY85" fmla="*/ 1415566 h 1799581"/>
                <a:gd name="connsiteX86" fmla="*/ 312345 w 857111"/>
                <a:gd name="connsiteY86" fmla="*/ 1420176 h 1799581"/>
                <a:gd name="connsiteX87" fmla="*/ 320308 w 857111"/>
                <a:gd name="connsiteY87" fmla="*/ 1399920 h 1799581"/>
                <a:gd name="connsiteX88" fmla="*/ 315838 w 857111"/>
                <a:gd name="connsiteY88" fmla="*/ 1395450 h 1799581"/>
                <a:gd name="connsiteX89" fmla="*/ 320308 w 857111"/>
                <a:gd name="connsiteY89" fmla="*/ 1390979 h 1799581"/>
                <a:gd name="connsiteX90" fmla="*/ 327293 w 857111"/>
                <a:gd name="connsiteY90" fmla="*/ 1395170 h 1799581"/>
                <a:gd name="connsiteX91" fmla="*/ 320308 w 857111"/>
                <a:gd name="connsiteY91" fmla="*/ 1399920 h 1799581"/>
                <a:gd name="connsiteX92" fmla="*/ 338748 w 857111"/>
                <a:gd name="connsiteY92" fmla="*/ 1370025 h 1799581"/>
                <a:gd name="connsiteX93" fmla="*/ 327013 w 857111"/>
                <a:gd name="connsiteY93" fmla="*/ 1380642 h 1799581"/>
                <a:gd name="connsiteX94" fmla="*/ 329667 w 857111"/>
                <a:gd name="connsiteY94" fmla="*/ 1366672 h 1799581"/>
                <a:gd name="connsiteX95" fmla="*/ 338608 w 857111"/>
                <a:gd name="connsiteY95" fmla="*/ 1326300 h 1799581"/>
                <a:gd name="connsiteX96" fmla="*/ 344615 w 857111"/>
                <a:gd name="connsiteY96" fmla="*/ 1312330 h 1799581"/>
                <a:gd name="connsiteX97" fmla="*/ 349924 w 857111"/>
                <a:gd name="connsiteY97" fmla="*/ 1329793 h 1799581"/>
                <a:gd name="connsiteX98" fmla="*/ 338748 w 857111"/>
                <a:gd name="connsiteY98" fmla="*/ 1370025 h 1799581"/>
                <a:gd name="connsiteX99" fmla="*/ 355092 w 857111"/>
                <a:gd name="connsiteY99" fmla="*/ 1300177 h 1799581"/>
                <a:gd name="connsiteX100" fmla="*/ 350354 w 857111"/>
                <a:gd name="connsiteY100" fmla="*/ 1295992 h 1799581"/>
                <a:gd name="connsiteX101" fmla="*/ 354538 w 857111"/>
                <a:gd name="connsiteY101" fmla="*/ 1291253 h 1799581"/>
                <a:gd name="connsiteX102" fmla="*/ 359277 w 857111"/>
                <a:gd name="connsiteY102" fmla="*/ 1295438 h 1799581"/>
                <a:gd name="connsiteX103" fmla="*/ 359283 w 857111"/>
                <a:gd name="connsiteY103" fmla="*/ 1295567 h 1799581"/>
                <a:gd name="connsiteX104" fmla="*/ 356501 w 857111"/>
                <a:gd name="connsiteY104" fmla="*/ 1300348 h 1799581"/>
                <a:gd name="connsiteX105" fmla="*/ 355092 w 857111"/>
                <a:gd name="connsiteY105" fmla="*/ 1300456 h 179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857111" h="1799581">
                  <a:moveTo>
                    <a:pt x="847103" y="148380"/>
                  </a:moveTo>
                  <a:cubicBezTo>
                    <a:pt x="841236" y="148380"/>
                    <a:pt x="839560" y="144049"/>
                    <a:pt x="842074" y="135388"/>
                  </a:cubicBezTo>
                  <a:cubicBezTo>
                    <a:pt x="844921" y="126042"/>
                    <a:pt x="840691" y="115995"/>
                    <a:pt x="832016" y="111500"/>
                  </a:cubicBezTo>
                  <a:cubicBezTo>
                    <a:pt x="825776" y="105912"/>
                    <a:pt x="770363" y="85796"/>
                    <a:pt x="665777" y="51151"/>
                  </a:cubicBezTo>
                  <a:cubicBezTo>
                    <a:pt x="561191" y="16507"/>
                    <a:pt x="505219" y="-583"/>
                    <a:pt x="497862" y="-117"/>
                  </a:cubicBezTo>
                  <a:cubicBezTo>
                    <a:pt x="494928" y="-117"/>
                    <a:pt x="477746" y="38718"/>
                    <a:pt x="446174" y="115691"/>
                  </a:cubicBezTo>
                  <a:cubicBezTo>
                    <a:pt x="417397" y="191127"/>
                    <a:pt x="359702" y="336039"/>
                    <a:pt x="273091" y="550426"/>
                  </a:cubicBezTo>
                  <a:cubicBezTo>
                    <a:pt x="213952" y="698505"/>
                    <a:pt x="185082" y="785768"/>
                    <a:pt x="186479" y="812217"/>
                  </a:cubicBezTo>
                  <a:cubicBezTo>
                    <a:pt x="187410" y="830005"/>
                    <a:pt x="158539" y="945348"/>
                    <a:pt x="99867" y="1158245"/>
                  </a:cubicBezTo>
                  <a:cubicBezTo>
                    <a:pt x="53301" y="1325881"/>
                    <a:pt x="24617" y="1459757"/>
                    <a:pt x="13814" y="1559873"/>
                  </a:cubicBezTo>
                  <a:cubicBezTo>
                    <a:pt x="4175" y="1634331"/>
                    <a:pt x="-156" y="1675960"/>
                    <a:pt x="-156" y="1684761"/>
                  </a:cubicBezTo>
                  <a:cubicBezTo>
                    <a:pt x="-203" y="1689306"/>
                    <a:pt x="801" y="1693800"/>
                    <a:pt x="2778" y="1697892"/>
                  </a:cubicBezTo>
                  <a:cubicBezTo>
                    <a:pt x="10461" y="1704877"/>
                    <a:pt x="17446" y="1697892"/>
                    <a:pt x="23872" y="1676938"/>
                  </a:cubicBezTo>
                  <a:lnTo>
                    <a:pt x="29460" y="1654447"/>
                  </a:lnTo>
                  <a:lnTo>
                    <a:pt x="48039" y="1676240"/>
                  </a:lnTo>
                  <a:cubicBezTo>
                    <a:pt x="58423" y="1685390"/>
                    <a:pt x="65983" y="1697311"/>
                    <a:pt x="69832" y="1710605"/>
                  </a:cubicBezTo>
                  <a:cubicBezTo>
                    <a:pt x="69832" y="1720943"/>
                    <a:pt x="72766" y="1725971"/>
                    <a:pt x="77236" y="1725692"/>
                  </a:cubicBezTo>
                  <a:cubicBezTo>
                    <a:pt x="81706" y="1725413"/>
                    <a:pt x="88831" y="1734772"/>
                    <a:pt x="98610" y="1753631"/>
                  </a:cubicBezTo>
                  <a:cubicBezTo>
                    <a:pt x="108388" y="1772491"/>
                    <a:pt x="119145" y="1781571"/>
                    <a:pt x="131019" y="1780872"/>
                  </a:cubicBezTo>
                  <a:cubicBezTo>
                    <a:pt x="142893" y="1780174"/>
                    <a:pt x="151135" y="1782828"/>
                    <a:pt x="151415" y="1788695"/>
                  </a:cubicBezTo>
                  <a:cubicBezTo>
                    <a:pt x="151694" y="1794562"/>
                    <a:pt x="154209" y="1799591"/>
                    <a:pt x="158539" y="1799452"/>
                  </a:cubicBezTo>
                  <a:cubicBezTo>
                    <a:pt x="165943" y="1799452"/>
                    <a:pt x="179075" y="1782129"/>
                    <a:pt x="198213" y="1748602"/>
                  </a:cubicBezTo>
                  <a:lnTo>
                    <a:pt x="218748" y="1716472"/>
                  </a:lnTo>
                  <a:lnTo>
                    <a:pt x="232718" y="1698032"/>
                  </a:lnTo>
                  <a:cubicBezTo>
                    <a:pt x="231327" y="1705193"/>
                    <a:pt x="228679" y="1712051"/>
                    <a:pt x="224895" y="1718288"/>
                  </a:cubicBezTo>
                  <a:cubicBezTo>
                    <a:pt x="221673" y="1724589"/>
                    <a:pt x="219771" y="1731482"/>
                    <a:pt x="219307" y="1738544"/>
                  </a:cubicBezTo>
                  <a:cubicBezTo>
                    <a:pt x="219307" y="1743014"/>
                    <a:pt x="221123" y="1745110"/>
                    <a:pt x="224057" y="1744970"/>
                  </a:cubicBezTo>
                  <a:cubicBezTo>
                    <a:pt x="243242" y="1743946"/>
                    <a:pt x="265826" y="1722852"/>
                    <a:pt x="291810" y="1681688"/>
                  </a:cubicBezTo>
                  <a:cubicBezTo>
                    <a:pt x="305779" y="1657380"/>
                    <a:pt x="318213" y="1647043"/>
                    <a:pt x="330226" y="1650815"/>
                  </a:cubicBezTo>
                  <a:cubicBezTo>
                    <a:pt x="336718" y="1652984"/>
                    <a:pt x="343500" y="1654161"/>
                    <a:pt x="350343" y="1654307"/>
                  </a:cubicBezTo>
                  <a:cubicBezTo>
                    <a:pt x="365145" y="1653537"/>
                    <a:pt x="378714" y="1645820"/>
                    <a:pt x="386943" y="1633492"/>
                  </a:cubicBezTo>
                  <a:cubicBezTo>
                    <a:pt x="398603" y="1616690"/>
                    <a:pt x="407778" y="1598294"/>
                    <a:pt x="414184" y="1578871"/>
                  </a:cubicBezTo>
                  <a:cubicBezTo>
                    <a:pt x="419485" y="1563049"/>
                    <a:pt x="425736" y="1547561"/>
                    <a:pt x="432903" y="1532492"/>
                  </a:cubicBezTo>
                  <a:cubicBezTo>
                    <a:pt x="447634" y="1500702"/>
                    <a:pt x="460417" y="1468046"/>
                    <a:pt x="471180" y="1434704"/>
                  </a:cubicBezTo>
                  <a:cubicBezTo>
                    <a:pt x="482338" y="1406630"/>
                    <a:pt x="490895" y="1377591"/>
                    <a:pt x="496744" y="1347953"/>
                  </a:cubicBezTo>
                  <a:cubicBezTo>
                    <a:pt x="494604" y="1324300"/>
                    <a:pt x="500405" y="1300609"/>
                    <a:pt x="513228" y="1280619"/>
                  </a:cubicBezTo>
                  <a:cubicBezTo>
                    <a:pt x="514486" y="1277546"/>
                    <a:pt x="515883" y="1274612"/>
                    <a:pt x="517140" y="1271539"/>
                  </a:cubicBezTo>
                  <a:lnTo>
                    <a:pt x="519096" y="1264833"/>
                  </a:lnTo>
                  <a:lnTo>
                    <a:pt x="520912" y="1257988"/>
                  </a:lnTo>
                  <a:cubicBezTo>
                    <a:pt x="521692" y="1253216"/>
                    <a:pt x="522956" y="1248535"/>
                    <a:pt x="524683" y="1244019"/>
                  </a:cubicBezTo>
                  <a:cubicBezTo>
                    <a:pt x="525988" y="1239362"/>
                    <a:pt x="538048" y="1199921"/>
                    <a:pt x="560865" y="1125696"/>
                  </a:cubicBezTo>
                  <a:cubicBezTo>
                    <a:pt x="583636" y="1051238"/>
                    <a:pt x="597885" y="1010307"/>
                    <a:pt x="602774" y="1002623"/>
                  </a:cubicBezTo>
                  <a:cubicBezTo>
                    <a:pt x="610915" y="990739"/>
                    <a:pt x="614894" y="976494"/>
                    <a:pt x="614090" y="962112"/>
                  </a:cubicBezTo>
                  <a:cubicBezTo>
                    <a:pt x="612972" y="939900"/>
                    <a:pt x="620934" y="907769"/>
                    <a:pt x="637977" y="865441"/>
                  </a:cubicBezTo>
                  <a:cubicBezTo>
                    <a:pt x="641703" y="852031"/>
                    <a:pt x="651016" y="815337"/>
                    <a:pt x="665917" y="755361"/>
                  </a:cubicBezTo>
                  <a:cubicBezTo>
                    <a:pt x="677331" y="707072"/>
                    <a:pt x="691985" y="659608"/>
                    <a:pt x="709782" y="613289"/>
                  </a:cubicBezTo>
                  <a:cubicBezTo>
                    <a:pt x="719520" y="592693"/>
                    <a:pt x="725888" y="570667"/>
                    <a:pt x="728641" y="548051"/>
                  </a:cubicBezTo>
                  <a:cubicBezTo>
                    <a:pt x="738364" y="519572"/>
                    <a:pt x="749507" y="491598"/>
                    <a:pt x="762028" y="464233"/>
                  </a:cubicBezTo>
                  <a:cubicBezTo>
                    <a:pt x="784472" y="411428"/>
                    <a:pt x="795508" y="381301"/>
                    <a:pt x="795136" y="373850"/>
                  </a:cubicBezTo>
                  <a:cubicBezTo>
                    <a:pt x="796345" y="362477"/>
                    <a:pt x="799561" y="351410"/>
                    <a:pt x="804636" y="341161"/>
                  </a:cubicBezTo>
                  <a:cubicBezTo>
                    <a:pt x="809959" y="330274"/>
                    <a:pt x="813136" y="318464"/>
                    <a:pt x="813995" y="306377"/>
                  </a:cubicBezTo>
                  <a:cubicBezTo>
                    <a:pt x="813782" y="292031"/>
                    <a:pt x="820490" y="278460"/>
                    <a:pt x="832016" y="269916"/>
                  </a:cubicBezTo>
                  <a:cubicBezTo>
                    <a:pt x="838606" y="264579"/>
                    <a:pt x="842658" y="256726"/>
                    <a:pt x="843191" y="248263"/>
                  </a:cubicBezTo>
                  <a:cubicBezTo>
                    <a:pt x="842791" y="241842"/>
                    <a:pt x="845306" y="235582"/>
                    <a:pt x="850036" y="231220"/>
                  </a:cubicBezTo>
                  <a:cubicBezTo>
                    <a:pt x="855764" y="226470"/>
                    <a:pt x="857860" y="211662"/>
                    <a:pt x="856602" y="186517"/>
                  </a:cubicBezTo>
                  <a:cubicBezTo>
                    <a:pt x="855345" y="161372"/>
                    <a:pt x="852551" y="148100"/>
                    <a:pt x="847103" y="148380"/>
                  </a:cubicBezTo>
                  <a:close/>
                  <a:moveTo>
                    <a:pt x="237188" y="1685879"/>
                  </a:moveTo>
                  <a:cubicBezTo>
                    <a:pt x="235065" y="1686273"/>
                    <a:pt x="233023" y="1684870"/>
                    <a:pt x="232629" y="1682746"/>
                  </a:cubicBezTo>
                  <a:cubicBezTo>
                    <a:pt x="232564" y="1682397"/>
                    <a:pt x="232547" y="1682041"/>
                    <a:pt x="232579" y="1681687"/>
                  </a:cubicBezTo>
                  <a:cubicBezTo>
                    <a:pt x="232096" y="1679661"/>
                    <a:pt x="233347" y="1677627"/>
                    <a:pt x="235373" y="1677144"/>
                  </a:cubicBezTo>
                  <a:cubicBezTo>
                    <a:pt x="235831" y="1677035"/>
                    <a:pt x="236304" y="1677012"/>
                    <a:pt x="236769" y="1677078"/>
                  </a:cubicBezTo>
                  <a:cubicBezTo>
                    <a:pt x="241100" y="1677078"/>
                    <a:pt x="243475" y="1678195"/>
                    <a:pt x="243614" y="1681129"/>
                  </a:cubicBezTo>
                  <a:cubicBezTo>
                    <a:pt x="243754" y="1684062"/>
                    <a:pt x="241659" y="1685599"/>
                    <a:pt x="237188" y="1685879"/>
                  </a:cubicBezTo>
                  <a:close/>
                  <a:moveTo>
                    <a:pt x="295023" y="1469908"/>
                  </a:moveTo>
                  <a:cubicBezTo>
                    <a:pt x="292915" y="1470381"/>
                    <a:pt x="290823" y="1469055"/>
                    <a:pt x="290350" y="1466948"/>
                  </a:cubicBezTo>
                  <a:cubicBezTo>
                    <a:pt x="290260" y="1466544"/>
                    <a:pt x="290234" y="1466129"/>
                    <a:pt x="290273" y="1465717"/>
                  </a:cubicBezTo>
                  <a:cubicBezTo>
                    <a:pt x="289879" y="1463593"/>
                    <a:pt x="291282" y="1461552"/>
                    <a:pt x="293406" y="1461158"/>
                  </a:cubicBezTo>
                  <a:cubicBezTo>
                    <a:pt x="293755" y="1461093"/>
                    <a:pt x="294111" y="1461076"/>
                    <a:pt x="294464" y="1461108"/>
                  </a:cubicBezTo>
                  <a:cubicBezTo>
                    <a:pt x="296668" y="1460719"/>
                    <a:pt x="298769" y="1462190"/>
                    <a:pt x="299157" y="1464394"/>
                  </a:cubicBezTo>
                  <a:cubicBezTo>
                    <a:pt x="299210" y="1464692"/>
                    <a:pt x="299229" y="1464996"/>
                    <a:pt x="299214" y="1465298"/>
                  </a:cubicBezTo>
                  <a:cubicBezTo>
                    <a:pt x="299608" y="1467422"/>
                    <a:pt x="298206" y="1469464"/>
                    <a:pt x="296082" y="1469858"/>
                  </a:cubicBezTo>
                  <a:cubicBezTo>
                    <a:pt x="295733" y="1469923"/>
                    <a:pt x="295377" y="1469940"/>
                    <a:pt x="295023" y="1469908"/>
                  </a:cubicBezTo>
                  <a:close/>
                  <a:moveTo>
                    <a:pt x="305081" y="1449512"/>
                  </a:moveTo>
                  <a:cubicBezTo>
                    <a:pt x="300611" y="1449512"/>
                    <a:pt x="298376" y="1448395"/>
                    <a:pt x="298096" y="1445321"/>
                  </a:cubicBezTo>
                  <a:cubicBezTo>
                    <a:pt x="297817" y="1442248"/>
                    <a:pt x="300192" y="1440851"/>
                    <a:pt x="304522" y="1440572"/>
                  </a:cubicBezTo>
                  <a:cubicBezTo>
                    <a:pt x="306725" y="1440183"/>
                    <a:pt x="308827" y="1441655"/>
                    <a:pt x="309215" y="1443858"/>
                  </a:cubicBezTo>
                  <a:cubicBezTo>
                    <a:pt x="309268" y="1444156"/>
                    <a:pt x="309287" y="1444460"/>
                    <a:pt x="309272" y="1444762"/>
                  </a:cubicBezTo>
                  <a:cubicBezTo>
                    <a:pt x="309745" y="1446870"/>
                    <a:pt x="308419" y="1448963"/>
                    <a:pt x="306311" y="1449435"/>
                  </a:cubicBezTo>
                  <a:cubicBezTo>
                    <a:pt x="305908" y="1449526"/>
                    <a:pt x="305493" y="1449552"/>
                    <a:pt x="305081" y="1449512"/>
                  </a:cubicBezTo>
                  <a:close/>
                  <a:moveTo>
                    <a:pt x="312345" y="1420176"/>
                  </a:moveTo>
                  <a:cubicBezTo>
                    <a:pt x="310319" y="1420659"/>
                    <a:pt x="308284" y="1419408"/>
                    <a:pt x="307802" y="1417382"/>
                  </a:cubicBezTo>
                  <a:cubicBezTo>
                    <a:pt x="307693" y="1416924"/>
                    <a:pt x="307670" y="1416451"/>
                    <a:pt x="307735" y="1415985"/>
                  </a:cubicBezTo>
                  <a:cubicBezTo>
                    <a:pt x="307341" y="1413862"/>
                    <a:pt x="308744" y="1411820"/>
                    <a:pt x="310868" y="1411426"/>
                  </a:cubicBezTo>
                  <a:cubicBezTo>
                    <a:pt x="311217" y="1411361"/>
                    <a:pt x="311573" y="1411344"/>
                    <a:pt x="311927" y="1411376"/>
                  </a:cubicBezTo>
                  <a:cubicBezTo>
                    <a:pt x="314130" y="1410987"/>
                    <a:pt x="316231" y="1412459"/>
                    <a:pt x="316619" y="1414662"/>
                  </a:cubicBezTo>
                  <a:cubicBezTo>
                    <a:pt x="316672" y="1414960"/>
                    <a:pt x="316691" y="1415264"/>
                    <a:pt x="316676" y="1415566"/>
                  </a:cubicBezTo>
                  <a:cubicBezTo>
                    <a:pt x="316257" y="1418499"/>
                    <a:pt x="315419" y="1420036"/>
                    <a:pt x="312345" y="1420176"/>
                  </a:cubicBezTo>
                  <a:close/>
                  <a:moveTo>
                    <a:pt x="320308" y="1399920"/>
                  </a:moveTo>
                  <a:cubicBezTo>
                    <a:pt x="317839" y="1399920"/>
                    <a:pt x="315838" y="1397918"/>
                    <a:pt x="315838" y="1395450"/>
                  </a:cubicBezTo>
                  <a:cubicBezTo>
                    <a:pt x="315838" y="1392981"/>
                    <a:pt x="317839" y="1390979"/>
                    <a:pt x="320308" y="1390979"/>
                  </a:cubicBezTo>
                  <a:cubicBezTo>
                    <a:pt x="324778" y="1390979"/>
                    <a:pt x="327013" y="1392097"/>
                    <a:pt x="327293" y="1395170"/>
                  </a:cubicBezTo>
                  <a:cubicBezTo>
                    <a:pt x="327572" y="1398244"/>
                    <a:pt x="324639" y="1399641"/>
                    <a:pt x="320308" y="1399920"/>
                  </a:cubicBezTo>
                  <a:close/>
                  <a:moveTo>
                    <a:pt x="338748" y="1370025"/>
                  </a:moveTo>
                  <a:cubicBezTo>
                    <a:pt x="331623" y="1377848"/>
                    <a:pt x="327851" y="1381341"/>
                    <a:pt x="327013" y="1380642"/>
                  </a:cubicBezTo>
                  <a:cubicBezTo>
                    <a:pt x="326175" y="1379944"/>
                    <a:pt x="327013" y="1375054"/>
                    <a:pt x="329667" y="1366672"/>
                  </a:cubicBezTo>
                  <a:cubicBezTo>
                    <a:pt x="334122" y="1353584"/>
                    <a:pt x="337120" y="1340045"/>
                    <a:pt x="338608" y="1326300"/>
                  </a:cubicBezTo>
                  <a:cubicBezTo>
                    <a:pt x="339915" y="1321374"/>
                    <a:pt x="341939" y="1316667"/>
                    <a:pt x="344615" y="1312330"/>
                  </a:cubicBezTo>
                  <a:lnTo>
                    <a:pt x="349924" y="1329793"/>
                  </a:lnTo>
                  <a:cubicBezTo>
                    <a:pt x="353620" y="1344237"/>
                    <a:pt x="349365" y="1359557"/>
                    <a:pt x="338748" y="1370025"/>
                  </a:cubicBezTo>
                  <a:close/>
                  <a:moveTo>
                    <a:pt x="355092" y="1300177"/>
                  </a:moveTo>
                  <a:cubicBezTo>
                    <a:pt x="352628" y="1300330"/>
                    <a:pt x="350507" y="1298456"/>
                    <a:pt x="350354" y="1295992"/>
                  </a:cubicBezTo>
                  <a:cubicBezTo>
                    <a:pt x="350201" y="1293528"/>
                    <a:pt x="352074" y="1291406"/>
                    <a:pt x="354538" y="1291253"/>
                  </a:cubicBezTo>
                  <a:cubicBezTo>
                    <a:pt x="357003" y="1291100"/>
                    <a:pt x="359124" y="1292974"/>
                    <a:pt x="359277" y="1295438"/>
                  </a:cubicBezTo>
                  <a:cubicBezTo>
                    <a:pt x="359280" y="1295481"/>
                    <a:pt x="359282" y="1295524"/>
                    <a:pt x="359283" y="1295567"/>
                  </a:cubicBezTo>
                  <a:cubicBezTo>
                    <a:pt x="359835" y="1297655"/>
                    <a:pt x="358589" y="1299796"/>
                    <a:pt x="356501" y="1300348"/>
                  </a:cubicBezTo>
                  <a:cubicBezTo>
                    <a:pt x="356042" y="1300470"/>
                    <a:pt x="355565" y="1300506"/>
                    <a:pt x="355092" y="1300456"/>
                  </a:cubicBezTo>
                  <a:close/>
                </a:path>
              </a:pathLst>
            </a:custGeom>
            <a:grpFill/>
            <a:ln w="13953" cap="flat">
              <a:noFill/>
              <a:prstDash val="solid"/>
              <a:miter/>
            </a:ln>
          </p:spPr>
          <p:txBody>
            <a:bodyPr rtlCol="0" anchor="ctr"/>
            <a:lstStyle/>
            <a:p>
              <a:endParaRPr lang="en-GB"/>
            </a:p>
          </p:txBody>
        </p:sp>
        <p:sp>
          <p:nvSpPr>
            <p:cNvPr id="29" name="Graphic 14">
              <a:extLst>
                <a:ext uri="{FF2B5EF4-FFF2-40B4-BE49-F238E27FC236}">
                  <a16:creationId xmlns:a16="http://schemas.microsoft.com/office/drawing/2014/main" id="{7182D69A-4792-4DBA-AD53-E9947A5A0649}"/>
                </a:ext>
              </a:extLst>
            </p:cNvPr>
            <p:cNvSpPr/>
            <p:nvPr/>
          </p:nvSpPr>
          <p:spPr>
            <a:xfrm>
              <a:off x="5419698" y="4603002"/>
              <a:ext cx="1194266" cy="1779332"/>
            </a:xfrm>
            <a:custGeom>
              <a:avLst/>
              <a:gdLst>
                <a:gd name="connsiteX0" fmla="*/ 1182934 w 1194266"/>
                <a:gd name="connsiteY0" fmla="*/ 322227 h 1779332"/>
                <a:gd name="connsiteX1" fmla="*/ 1127055 w 1194266"/>
                <a:gd name="connsiteY1" fmla="*/ 44231 h 1779332"/>
                <a:gd name="connsiteX2" fmla="*/ 1107637 w 1194266"/>
                <a:gd name="connsiteY2" fmla="*/ 5815 h 1779332"/>
                <a:gd name="connsiteX3" fmla="*/ 1076066 w 1194266"/>
                <a:gd name="connsiteY3" fmla="*/ 506 h 1779332"/>
                <a:gd name="connsiteX4" fmla="*/ 620236 w 1194266"/>
                <a:gd name="connsiteY4" fmla="*/ 72450 h 1779332"/>
                <a:gd name="connsiteX5" fmla="*/ -155 w 1194266"/>
                <a:gd name="connsiteY5" fmla="*/ 194545 h 1779332"/>
                <a:gd name="connsiteX6" fmla="*/ 37143 w 1194266"/>
                <a:gd name="connsiteY6" fmla="*/ 378245 h 1779332"/>
                <a:gd name="connsiteX7" fmla="*/ 78214 w 1194266"/>
                <a:gd name="connsiteY7" fmla="*/ 547837 h 1779332"/>
                <a:gd name="connsiteX8" fmla="*/ 99309 w 1194266"/>
                <a:gd name="connsiteY8" fmla="*/ 551469 h 1779332"/>
                <a:gd name="connsiteX9" fmla="*/ 230484 w 1194266"/>
                <a:gd name="connsiteY9" fmla="*/ 530794 h 1779332"/>
                <a:gd name="connsiteX10" fmla="*/ 382334 w 1194266"/>
                <a:gd name="connsiteY10" fmla="*/ 504531 h 1779332"/>
                <a:gd name="connsiteX11" fmla="*/ 273231 w 1194266"/>
                <a:gd name="connsiteY11" fmla="*/ 938288 h 1779332"/>
                <a:gd name="connsiteX12" fmla="*/ 114954 w 1194266"/>
                <a:gd name="connsiteY12" fmla="*/ 1499728 h 1779332"/>
                <a:gd name="connsiteX13" fmla="*/ 73046 w 1194266"/>
                <a:gd name="connsiteY13" fmla="*/ 1692230 h 1779332"/>
                <a:gd name="connsiteX14" fmla="*/ 91066 w 1194266"/>
                <a:gd name="connsiteY14" fmla="*/ 1726036 h 1779332"/>
                <a:gd name="connsiteX15" fmla="*/ 143732 w 1194266"/>
                <a:gd name="connsiteY15" fmla="*/ 1712067 h 1779332"/>
                <a:gd name="connsiteX16" fmla="*/ 199610 w 1194266"/>
                <a:gd name="connsiteY16" fmla="*/ 1706898 h 1779332"/>
                <a:gd name="connsiteX17" fmla="*/ 215816 w 1194266"/>
                <a:gd name="connsiteY17" fmla="*/ 1727014 h 1779332"/>
                <a:gd name="connsiteX18" fmla="*/ 231740 w 1194266"/>
                <a:gd name="connsiteY18" fmla="*/ 1744756 h 1779332"/>
                <a:gd name="connsiteX19" fmla="*/ 270995 w 1194266"/>
                <a:gd name="connsiteY19" fmla="*/ 1763615 h 1779332"/>
                <a:gd name="connsiteX20" fmla="*/ 339865 w 1194266"/>
                <a:gd name="connsiteY20" fmla="*/ 1771717 h 1779332"/>
                <a:gd name="connsiteX21" fmla="*/ 365150 w 1194266"/>
                <a:gd name="connsiteY21" fmla="*/ 1765849 h 1779332"/>
                <a:gd name="connsiteX22" fmla="*/ 384290 w 1194266"/>
                <a:gd name="connsiteY22" fmla="*/ 1755512 h 1779332"/>
                <a:gd name="connsiteX23" fmla="*/ 392531 w 1194266"/>
                <a:gd name="connsiteY23" fmla="*/ 1756350 h 1779332"/>
                <a:gd name="connsiteX24" fmla="*/ 395465 w 1194266"/>
                <a:gd name="connsiteY24" fmla="*/ 1768923 h 1779332"/>
                <a:gd name="connsiteX25" fmla="*/ 429691 w 1194266"/>
                <a:gd name="connsiteY25" fmla="*/ 1757887 h 1779332"/>
                <a:gd name="connsiteX26" fmla="*/ 469644 w 1194266"/>
                <a:gd name="connsiteY26" fmla="*/ 1723382 h 1779332"/>
                <a:gd name="connsiteX27" fmla="*/ 497583 w 1194266"/>
                <a:gd name="connsiteY27" fmla="*/ 1680076 h 1779332"/>
                <a:gd name="connsiteX28" fmla="*/ 519516 w 1194266"/>
                <a:gd name="connsiteY28" fmla="*/ 1609390 h 1779332"/>
                <a:gd name="connsiteX29" fmla="*/ 613112 w 1194266"/>
                <a:gd name="connsiteY29" fmla="*/ 1307645 h 1779332"/>
                <a:gd name="connsiteX30" fmla="*/ 678071 w 1194266"/>
                <a:gd name="connsiteY30" fmla="*/ 1079242 h 1779332"/>
                <a:gd name="connsiteX31" fmla="*/ 729200 w 1194266"/>
                <a:gd name="connsiteY31" fmla="*/ 897636 h 1779332"/>
                <a:gd name="connsiteX32" fmla="*/ 825450 w 1194266"/>
                <a:gd name="connsiteY32" fmla="*/ 553984 h 1779332"/>
                <a:gd name="connsiteX33" fmla="*/ 851853 w 1194266"/>
                <a:gd name="connsiteY33" fmla="*/ 501597 h 1779332"/>
                <a:gd name="connsiteX34" fmla="*/ 875462 w 1194266"/>
                <a:gd name="connsiteY34" fmla="*/ 488745 h 1779332"/>
                <a:gd name="connsiteX35" fmla="*/ 928128 w 1194266"/>
                <a:gd name="connsiteY35" fmla="*/ 474776 h 1779332"/>
                <a:gd name="connsiteX36" fmla="*/ 1038069 w 1194266"/>
                <a:gd name="connsiteY36" fmla="*/ 445858 h 1779332"/>
                <a:gd name="connsiteX37" fmla="*/ 1066008 w 1194266"/>
                <a:gd name="connsiteY37" fmla="*/ 449211 h 1779332"/>
                <a:gd name="connsiteX38" fmla="*/ 1093947 w 1194266"/>
                <a:gd name="connsiteY38" fmla="*/ 445439 h 1779332"/>
                <a:gd name="connsiteX39" fmla="*/ 1107917 w 1194266"/>
                <a:gd name="connsiteY39" fmla="*/ 437756 h 1779332"/>
                <a:gd name="connsiteX40" fmla="*/ 1153458 w 1194266"/>
                <a:gd name="connsiteY40" fmla="*/ 421551 h 1779332"/>
                <a:gd name="connsiteX41" fmla="*/ 1194109 w 1194266"/>
                <a:gd name="connsiteY41" fmla="*/ 400876 h 177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94266" h="1779332">
                  <a:moveTo>
                    <a:pt x="1182934" y="322227"/>
                  </a:moveTo>
                  <a:cubicBezTo>
                    <a:pt x="1167101" y="193147"/>
                    <a:pt x="1148475" y="100482"/>
                    <a:pt x="1127055" y="44231"/>
                  </a:cubicBezTo>
                  <a:cubicBezTo>
                    <a:pt x="1123627" y="30102"/>
                    <a:pt x="1116981" y="16954"/>
                    <a:pt x="1107637" y="5815"/>
                  </a:cubicBezTo>
                  <a:cubicBezTo>
                    <a:pt x="1097979" y="633"/>
                    <a:pt x="1086887" y="-1232"/>
                    <a:pt x="1076066" y="506"/>
                  </a:cubicBezTo>
                  <a:cubicBezTo>
                    <a:pt x="1068429" y="506"/>
                    <a:pt x="916486" y="24487"/>
                    <a:pt x="620236" y="72450"/>
                  </a:cubicBezTo>
                  <a:cubicBezTo>
                    <a:pt x="205897" y="139877"/>
                    <a:pt x="-900" y="180575"/>
                    <a:pt x="-155" y="194545"/>
                  </a:cubicBezTo>
                  <a:cubicBezTo>
                    <a:pt x="683" y="209911"/>
                    <a:pt x="13116" y="271145"/>
                    <a:pt x="37143" y="378245"/>
                  </a:cubicBezTo>
                  <a:cubicBezTo>
                    <a:pt x="61172" y="485346"/>
                    <a:pt x="74862" y="541877"/>
                    <a:pt x="78214" y="547837"/>
                  </a:cubicBezTo>
                  <a:cubicBezTo>
                    <a:pt x="84574" y="551560"/>
                    <a:pt x="92069" y="552850"/>
                    <a:pt x="99309" y="551469"/>
                  </a:cubicBezTo>
                  <a:cubicBezTo>
                    <a:pt x="117934" y="550445"/>
                    <a:pt x="161660" y="543553"/>
                    <a:pt x="230484" y="530794"/>
                  </a:cubicBezTo>
                  <a:cubicBezTo>
                    <a:pt x="316257" y="514216"/>
                    <a:pt x="366874" y="505462"/>
                    <a:pt x="382334" y="504531"/>
                  </a:cubicBezTo>
                  <a:cubicBezTo>
                    <a:pt x="386990" y="505928"/>
                    <a:pt x="350622" y="650513"/>
                    <a:pt x="273231" y="938288"/>
                  </a:cubicBezTo>
                  <a:cubicBezTo>
                    <a:pt x="195839" y="1226063"/>
                    <a:pt x="143080" y="1413209"/>
                    <a:pt x="114954" y="1499728"/>
                  </a:cubicBezTo>
                  <a:cubicBezTo>
                    <a:pt x="85712" y="1594070"/>
                    <a:pt x="71742" y="1658237"/>
                    <a:pt x="73046" y="1692230"/>
                  </a:cubicBezTo>
                  <a:cubicBezTo>
                    <a:pt x="74163" y="1713743"/>
                    <a:pt x="80170" y="1725058"/>
                    <a:pt x="91066" y="1726036"/>
                  </a:cubicBezTo>
                  <a:cubicBezTo>
                    <a:pt x="109687" y="1727375"/>
                    <a:pt x="128222" y="1722459"/>
                    <a:pt x="143732" y="1712067"/>
                  </a:cubicBezTo>
                  <a:cubicBezTo>
                    <a:pt x="179774" y="1691671"/>
                    <a:pt x="198214" y="1689855"/>
                    <a:pt x="199610" y="1706898"/>
                  </a:cubicBezTo>
                  <a:cubicBezTo>
                    <a:pt x="199610" y="1714581"/>
                    <a:pt x="205338" y="1720868"/>
                    <a:pt x="215816" y="1727014"/>
                  </a:cubicBezTo>
                  <a:cubicBezTo>
                    <a:pt x="226293" y="1733161"/>
                    <a:pt x="231462" y="1738609"/>
                    <a:pt x="231740" y="1744756"/>
                  </a:cubicBezTo>
                  <a:cubicBezTo>
                    <a:pt x="232020" y="1750902"/>
                    <a:pt x="245710" y="1757188"/>
                    <a:pt x="270995" y="1763615"/>
                  </a:cubicBezTo>
                  <a:cubicBezTo>
                    <a:pt x="293438" y="1769637"/>
                    <a:pt x="316638" y="1772367"/>
                    <a:pt x="339865" y="1771717"/>
                  </a:cubicBezTo>
                  <a:cubicBezTo>
                    <a:pt x="348622" y="1771641"/>
                    <a:pt x="357255" y="1769638"/>
                    <a:pt x="365150" y="1765849"/>
                  </a:cubicBezTo>
                  <a:cubicBezTo>
                    <a:pt x="374091" y="1760681"/>
                    <a:pt x="380517" y="1757328"/>
                    <a:pt x="384290" y="1755512"/>
                  </a:cubicBezTo>
                  <a:cubicBezTo>
                    <a:pt x="388061" y="1753696"/>
                    <a:pt x="390855" y="1753976"/>
                    <a:pt x="392531" y="1756350"/>
                  </a:cubicBezTo>
                  <a:cubicBezTo>
                    <a:pt x="394477" y="1760254"/>
                    <a:pt x="395482" y="1764560"/>
                    <a:pt x="395465" y="1768923"/>
                  </a:cubicBezTo>
                  <a:cubicBezTo>
                    <a:pt x="400913" y="1785687"/>
                    <a:pt x="412368" y="1781915"/>
                    <a:pt x="429691" y="1757887"/>
                  </a:cubicBezTo>
                  <a:cubicBezTo>
                    <a:pt x="438991" y="1742421"/>
                    <a:pt x="452989" y="1730331"/>
                    <a:pt x="469644" y="1723382"/>
                  </a:cubicBezTo>
                  <a:cubicBezTo>
                    <a:pt x="484870" y="1717934"/>
                    <a:pt x="494231" y="1703545"/>
                    <a:pt x="497583" y="1680076"/>
                  </a:cubicBezTo>
                  <a:cubicBezTo>
                    <a:pt x="500933" y="1655463"/>
                    <a:pt x="508344" y="1631576"/>
                    <a:pt x="519516" y="1609390"/>
                  </a:cubicBezTo>
                  <a:cubicBezTo>
                    <a:pt x="532088" y="1583965"/>
                    <a:pt x="563287" y="1483384"/>
                    <a:pt x="613112" y="1307645"/>
                  </a:cubicBezTo>
                  <a:cubicBezTo>
                    <a:pt x="636767" y="1222803"/>
                    <a:pt x="658420" y="1146669"/>
                    <a:pt x="678071" y="1079242"/>
                  </a:cubicBezTo>
                  <a:cubicBezTo>
                    <a:pt x="697721" y="1011815"/>
                    <a:pt x="714764" y="951280"/>
                    <a:pt x="729200" y="897636"/>
                  </a:cubicBezTo>
                  <a:cubicBezTo>
                    <a:pt x="767197" y="730001"/>
                    <a:pt x="799281" y="615450"/>
                    <a:pt x="825450" y="553984"/>
                  </a:cubicBezTo>
                  <a:cubicBezTo>
                    <a:pt x="832087" y="535512"/>
                    <a:pt x="840954" y="517920"/>
                    <a:pt x="851853" y="501597"/>
                  </a:cubicBezTo>
                  <a:cubicBezTo>
                    <a:pt x="857415" y="494010"/>
                    <a:pt x="866071" y="489298"/>
                    <a:pt x="875462" y="488745"/>
                  </a:cubicBezTo>
                  <a:cubicBezTo>
                    <a:pt x="893775" y="487657"/>
                    <a:pt x="911683" y="482907"/>
                    <a:pt x="928128" y="474776"/>
                  </a:cubicBezTo>
                  <a:cubicBezTo>
                    <a:pt x="962387" y="457655"/>
                    <a:pt x="999819" y="447810"/>
                    <a:pt x="1038069" y="445858"/>
                  </a:cubicBezTo>
                  <a:cubicBezTo>
                    <a:pt x="1047514" y="444943"/>
                    <a:pt x="1057047" y="446087"/>
                    <a:pt x="1066008" y="449211"/>
                  </a:cubicBezTo>
                  <a:cubicBezTo>
                    <a:pt x="1078580" y="454706"/>
                    <a:pt x="1087893" y="453448"/>
                    <a:pt x="1093947" y="445439"/>
                  </a:cubicBezTo>
                  <a:cubicBezTo>
                    <a:pt x="1098278" y="439013"/>
                    <a:pt x="1102748" y="436499"/>
                    <a:pt x="1107917" y="437756"/>
                  </a:cubicBezTo>
                  <a:cubicBezTo>
                    <a:pt x="1111129" y="442226"/>
                    <a:pt x="1126357" y="436778"/>
                    <a:pt x="1153458" y="421551"/>
                  </a:cubicBezTo>
                  <a:lnTo>
                    <a:pt x="1194109" y="400876"/>
                  </a:lnTo>
                  <a:close/>
                </a:path>
              </a:pathLst>
            </a:custGeom>
            <a:grpFill/>
            <a:ln w="13953" cap="flat">
              <a:noFill/>
              <a:prstDash val="solid"/>
              <a:miter/>
            </a:ln>
          </p:spPr>
          <p:txBody>
            <a:bodyPr rtlCol="0" anchor="ctr"/>
            <a:lstStyle/>
            <a:p>
              <a:endParaRPr lang="en-GB"/>
            </a:p>
          </p:txBody>
        </p:sp>
        <p:sp>
          <p:nvSpPr>
            <p:cNvPr id="30" name="Graphic 14">
              <a:extLst>
                <a:ext uri="{FF2B5EF4-FFF2-40B4-BE49-F238E27FC236}">
                  <a16:creationId xmlns:a16="http://schemas.microsoft.com/office/drawing/2014/main" id="{7182D69A-4792-4DBA-AD53-E9947A5A0649}"/>
                </a:ext>
              </a:extLst>
            </p:cNvPr>
            <p:cNvSpPr/>
            <p:nvPr/>
          </p:nvSpPr>
          <p:spPr>
            <a:xfrm>
              <a:off x="6604539" y="4460433"/>
              <a:ext cx="1056403" cy="1817546"/>
            </a:xfrm>
            <a:custGeom>
              <a:avLst/>
              <a:gdLst>
                <a:gd name="connsiteX0" fmla="*/ 1055734 w 1056403"/>
                <a:gd name="connsiteY0" fmla="*/ 1037132 h 1817546"/>
                <a:gd name="connsiteX1" fmla="*/ 1051544 w 1056403"/>
                <a:gd name="connsiteY1" fmla="*/ 997458 h 1817546"/>
                <a:gd name="connsiteX2" fmla="*/ 1007539 w 1056403"/>
                <a:gd name="connsiteY2" fmla="*/ 873268 h 1817546"/>
                <a:gd name="connsiteX3" fmla="*/ 886283 w 1056403"/>
                <a:gd name="connsiteY3" fmla="*/ 759555 h 1817546"/>
                <a:gd name="connsiteX4" fmla="*/ 602978 w 1056403"/>
                <a:gd name="connsiteY4" fmla="*/ 683002 h 1817546"/>
                <a:gd name="connsiteX5" fmla="*/ 492059 w 1056403"/>
                <a:gd name="connsiteY5" fmla="*/ 684259 h 1817546"/>
                <a:gd name="connsiteX6" fmla="*/ 550732 w 1056403"/>
                <a:gd name="connsiteY6" fmla="*/ 616925 h 1817546"/>
                <a:gd name="connsiteX7" fmla="*/ 667797 w 1056403"/>
                <a:gd name="connsiteY7" fmla="*/ 497764 h 1817546"/>
                <a:gd name="connsiteX8" fmla="*/ 741418 w 1056403"/>
                <a:gd name="connsiteY8" fmla="*/ 440768 h 1817546"/>
                <a:gd name="connsiteX9" fmla="*/ 752174 w 1056403"/>
                <a:gd name="connsiteY9" fmla="*/ 433643 h 1817546"/>
                <a:gd name="connsiteX10" fmla="*/ 819927 w 1056403"/>
                <a:gd name="connsiteY10" fmla="*/ 370221 h 1817546"/>
                <a:gd name="connsiteX11" fmla="*/ 893128 w 1056403"/>
                <a:gd name="connsiteY11" fmla="*/ 282213 h 1817546"/>
                <a:gd name="connsiteX12" fmla="*/ 863372 w 1056403"/>
                <a:gd name="connsiteY12" fmla="*/ 221724 h 1817546"/>
                <a:gd name="connsiteX13" fmla="*/ 685678 w 1056403"/>
                <a:gd name="connsiteY13" fmla="*/ -114 h 1817546"/>
                <a:gd name="connsiteX14" fmla="*/ 633851 w 1056403"/>
                <a:gd name="connsiteY14" fmla="*/ 26987 h 1817546"/>
                <a:gd name="connsiteX15" fmla="*/ 608286 w 1056403"/>
                <a:gd name="connsiteY15" fmla="*/ 46125 h 1817546"/>
                <a:gd name="connsiteX16" fmla="*/ 567495 w 1056403"/>
                <a:gd name="connsiteY16" fmla="*/ 74763 h 1817546"/>
                <a:gd name="connsiteX17" fmla="*/ 531174 w 1056403"/>
                <a:gd name="connsiteY17" fmla="*/ 101026 h 1817546"/>
                <a:gd name="connsiteX18" fmla="*/ 243120 w 1056403"/>
                <a:gd name="connsiteY18" fmla="*/ 370780 h 1817546"/>
                <a:gd name="connsiteX19" fmla="*/ 71154 w 1056403"/>
                <a:gd name="connsiteY19" fmla="*/ 610359 h 1817546"/>
                <a:gd name="connsiteX20" fmla="*/ -91 w 1056403"/>
                <a:gd name="connsiteY20" fmla="*/ 780509 h 1817546"/>
                <a:gd name="connsiteX21" fmla="*/ 54111 w 1056403"/>
                <a:gd name="connsiteY21" fmla="*/ 886400 h 1817546"/>
                <a:gd name="connsiteX22" fmla="*/ 151899 w 1056403"/>
                <a:gd name="connsiteY22" fmla="*/ 1027772 h 1817546"/>
                <a:gd name="connsiteX23" fmla="*/ 220489 w 1056403"/>
                <a:gd name="connsiteY23" fmla="*/ 1066468 h 1817546"/>
                <a:gd name="connsiteX24" fmla="*/ 365075 w 1056403"/>
                <a:gd name="connsiteY24" fmla="*/ 1032522 h 1817546"/>
                <a:gd name="connsiteX25" fmla="*/ 575737 w 1056403"/>
                <a:gd name="connsiteY25" fmla="*/ 986282 h 1817546"/>
                <a:gd name="connsiteX26" fmla="*/ 664025 w 1056403"/>
                <a:gd name="connsiteY26" fmla="*/ 1021765 h 1817546"/>
                <a:gd name="connsiteX27" fmla="*/ 677157 w 1056403"/>
                <a:gd name="connsiteY27" fmla="*/ 1061020 h 1817546"/>
                <a:gd name="connsiteX28" fmla="*/ 630499 w 1056403"/>
                <a:gd name="connsiteY28" fmla="*/ 1144838 h 1817546"/>
                <a:gd name="connsiteX29" fmla="*/ 236833 w 1056403"/>
                <a:gd name="connsiteY29" fmla="*/ 1389027 h 1817546"/>
                <a:gd name="connsiteX30" fmla="*/ 136113 w 1056403"/>
                <a:gd name="connsiteY30" fmla="*/ 1458875 h 1817546"/>
                <a:gd name="connsiteX31" fmla="*/ 147847 w 1056403"/>
                <a:gd name="connsiteY31" fmla="*/ 1471588 h 1817546"/>
                <a:gd name="connsiteX32" fmla="*/ 161816 w 1056403"/>
                <a:gd name="connsiteY32" fmla="*/ 1484160 h 1817546"/>
                <a:gd name="connsiteX33" fmla="*/ 161816 w 1056403"/>
                <a:gd name="connsiteY33" fmla="*/ 1490866 h 1817546"/>
                <a:gd name="connsiteX34" fmla="*/ 151199 w 1056403"/>
                <a:gd name="connsiteY34" fmla="*/ 1497990 h 1817546"/>
                <a:gd name="connsiteX35" fmla="*/ 98534 w 1056403"/>
                <a:gd name="connsiteY35" fmla="*/ 1511960 h 1817546"/>
                <a:gd name="connsiteX36" fmla="*/ 64029 w 1056403"/>
                <a:gd name="connsiteY36" fmla="*/ 1529282 h 1817546"/>
                <a:gd name="connsiteX37" fmla="*/ 84285 w 1056403"/>
                <a:gd name="connsiteY37" fmla="*/ 1537105 h 1817546"/>
                <a:gd name="connsiteX38" fmla="*/ 99791 w 1056403"/>
                <a:gd name="connsiteY38" fmla="*/ 1534032 h 1817546"/>
                <a:gd name="connsiteX39" fmla="*/ 101887 w 1056403"/>
                <a:gd name="connsiteY39" fmla="*/ 1534032 h 1817546"/>
                <a:gd name="connsiteX40" fmla="*/ 1027 w 1056403"/>
                <a:gd name="connsiteY40" fmla="*/ 1598991 h 1817546"/>
                <a:gd name="connsiteX41" fmla="*/ 15973 w 1056403"/>
                <a:gd name="connsiteY41" fmla="*/ 1631540 h 1817546"/>
                <a:gd name="connsiteX42" fmla="*/ 33994 w 1056403"/>
                <a:gd name="connsiteY42" fmla="*/ 1681691 h 1817546"/>
                <a:gd name="connsiteX43" fmla="*/ 56206 w 1056403"/>
                <a:gd name="connsiteY43" fmla="*/ 1724857 h 1817546"/>
                <a:gd name="connsiteX44" fmla="*/ 67382 w 1056403"/>
                <a:gd name="connsiteY44" fmla="*/ 1770817 h 1817546"/>
                <a:gd name="connsiteX45" fmla="*/ 65426 w 1056403"/>
                <a:gd name="connsiteY45" fmla="*/ 1796522 h 1817546"/>
                <a:gd name="connsiteX46" fmla="*/ 88476 w 1056403"/>
                <a:gd name="connsiteY46" fmla="*/ 1792051 h 1817546"/>
                <a:gd name="connsiteX47" fmla="*/ 101467 w 1056403"/>
                <a:gd name="connsiteY47" fmla="*/ 1785765 h 1817546"/>
                <a:gd name="connsiteX48" fmla="*/ 105938 w 1056403"/>
                <a:gd name="connsiteY48" fmla="*/ 1786743 h 1817546"/>
                <a:gd name="connsiteX49" fmla="*/ 121305 w 1056403"/>
                <a:gd name="connsiteY49" fmla="*/ 1783669 h 1817546"/>
                <a:gd name="connsiteX50" fmla="*/ 156089 w 1056403"/>
                <a:gd name="connsiteY50" fmla="*/ 1770817 h 1817546"/>
                <a:gd name="connsiteX51" fmla="*/ 201630 w 1056403"/>
                <a:gd name="connsiteY51" fmla="*/ 1748606 h 1817546"/>
                <a:gd name="connsiteX52" fmla="*/ 201630 w 1056403"/>
                <a:gd name="connsiteY52" fmla="*/ 1784088 h 1817546"/>
                <a:gd name="connsiteX53" fmla="*/ 205263 w 1056403"/>
                <a:gd name="connsiteY53" fmla="*/ 1812726 h 1817546"/>
                <a:gd name="connsiteX54" fmla="*/ 221048 w 1056403"/>
                <a:gd name="connsiteY54" fmla="*/ 1816358 h 1817546"/>
                <a:gd name="connsiteX55" fmla="*/ 342165 w 1056403"/>
                <a:gd name="connsiteY55" fmla="*/ 1799036 h 1817546"/>
                <a:gd name="connsiteX56" fmla="*/ 453922 w 1056403"/>
                <a:gd name="connsiteY56" fmla="*/ 1760200 h 1817546"/>
                <a:gd name="connsiteX57" fmla="*/ 549474 w 1056403"/>
                <a:gd name="connsiteY57" fmla="*/ 1719828 h 1817546"/>
                <a:gd name="connsiteX58" fmla="*/ 665981 w 1056403"/>
                <a:gd name="connsiteY58" fmla="*/ 1657244 h 1817546"/>
                <a:gd name="connsiteX59" fmla="*/ 804839 w 1056403"/>
                <a:gd name="connsiteY59" fmla="*/ 1551494 h 1817546"/>
                <a:gd name="connsiteX60" fmla="*/ 832779 w 1056403"/>
                <a:gd name="connsiteY60" fmla="*/ 1526768 h 1817546"/>
                <a:gd name="connsiteX61" fmla="*/ 873011 w 1056403"/>
                <a:gd name="connsiteY61" fmla="*/ 1490307 h 1817546"/>
                <a:gd name="connsiteX62" fmla="*/ 1011311 w 1056403"/>
                <a:gd name="connsiteY62" fmla="*/ 1287049 h 1817546"/>
                <a:gd name="connsiteX63" fmla="*/ 1055734 w 1056403"/>
                <a:gd name="connsiteY63" fmla="*/ 1037132 h 181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056403" h="1817546">
                  <a:moveTo>
                    <a:pt x="1055734" y="1037132"/>
                  </a:moveTo>
                  <a:cubicBezTo>
                    <a:pt x="1055380" y="1023818"/>
                    <a:pt x="1053978" y="1010552"/>
                    <a:pt x="1051544" y="997458"/>
                  </a:cubicBezTo>
                  <a:cubicBezTo>
                    <a:pt x="1047547" y="953021"/>
                    <a:pt x="1032412" y="910308"/>
                    <a:pt x="1007539" y="873268"/>
                  </a:cubicBezTo>
                  <a:cubicBezTo>
                    <a:pt x="973377" y="829199"/>
                    <a:pt x="932451" y="790820"/>
                    <a:pt x="886283" y="759555"/>
                  </a:cubicBezTo>
                  <a:cubicBezTo>
                    <a:pt x="815596" y="707029"/>
                    <a:pt x="721161" y="681511"/>
                    <a:pt x="602978" y="683002"/>
                  </a:cubicBezTo>
                  <a:lnTo>
                    <a:pt x="492059" y="684259"/>
                  </a:lnTo>
                  <a:lnTo>
                    <a:pt x="550732" y="616925"/>
                  </a:lnTo>
                  <a:cubicBezTo>
                    <a:pt x="588636" y="575109"/>
                    <a:pt x="627658" y="535389"/>
                    <a:pt x="667797" y="497764"/>
                  </a:cubicBezTo>
                  <a:cubicBezTo>
                    <a:pt x="707937" y="460139"/>
                    <a:pt x="732477" y="441140"/>
                    <a:pt x="741418" y="440768"/>
                  </a:cubicBezTo>
                  <a:cubicBezTo>
                    <a:pt x="748821" y="440768"/>
                    <a:pt x="752453" y="438114"/>
                    <a:pt x="752174" y="433643"/>
                  </a:cubicBezTo>
                  <a:cubicBezTo>
                    <a:pt x="751895" y="429173"/>
                    <a:pt x="774386" y="406682"/>
                    <a:pt x="819927" y="370221"/>
                  </a:cubicBezTo>
                  <a:cubicBezTo>
                    <a:pt x="869659" y="330827"/>
                    <a:pt x="894059" y="301491"/>
                    <a:pt x="893128" y="282213"/>
                  </a:cubicBezTo>
                  <a:cubicBezTo>
                    <a:pt x="893128" y="267544"/>
                    <a:pt x="882511" y="247288"/>
                    <a:pt x="863372" y="221724"/>
                  </a:cubicBezTo>
                  <a:cubicBezTo>
                    <a:pt x="764187" y="72714"/>
                    <a:pt x="704956" y="-1232"/>
                    <a:pt x="685678" y="-114"/>
                  </a:cubicBezTo>
                  <a:cubicBezTo>
                    <a:pt x="676877" y="-114"/>
                    <a:pt x="659555" y="9386"/>
                    <a:pt x="633851" y="26987"/>
                  </a:cubicBezTo>
                  <a:cubicBezTo>
                    <a:pt x="628123" y="31737"/>
                    <a:pt x="619881" y="38023"/>
                    <a:pt x="608286" y="46125"/>
                  </a:cubicBezTo>
                  <a:lnTo>
                    <a:pt x="567495" y="74763"/>
                  </a:lnTo>
                  <a:cubicBezTo>
                    <a:pt x="551849" y="85939"/>
                    <a:pt x="539556" y="94600"/>
                    <a:pt x="531174" y="101026"/>
                  </a:cubicBezTo>
                  <a:cubicBezTo>
                    <a:pt x="425034" y="179487"/>
                    <a:pt x="328368" y="270011"/>
                    <a:pt x="243120" y="370780"/>
                  </a:cubicBezTo>
                  <a:cubicBezTo>
                    <a:pt x="179292" y="445763"/>
                    <a:pt x="121774" y="525896"/>
                    <a:pt x="71154" y="610359"/>
                  </a:cubicBezTo>
                  <a:cubicBezTo>
                    <a:pt x="22167" y="692780"/>
                    <a:pt x="-1582" y="749497"/>
                    <a:pt x="-91" y="780509"/>
                  </a:cubicBezTo>
                  <a:cubicBezTo>
                    <a:pt x="747" y="796714"/>
                    <a:pt x="18907" y="832057"/>
                    <a:pt x="54111" y="886400"/>
                  </a:cubicBezTo>
                  <a:cubicBezTo>
                    <a:pt x="89314" y="940741"/>
                    <a:pt x="122143" y="987959"/>
                    <a:pt x="151899" y="1027772"/>
                  </a:cubicBezTo>
                  <a:cubicBezTo>
                    <a:pt x="172480" y="1054873"/>
                    <a:pt x="195344" y="1067772"/>
                    <a:pt x="220489" y="1066468"/>
                  </a:cubicBezTo>
                  <a:cubicBezTo>
                    <a:pt x="242561" y="1065351"/>
                    <a:pt x="290757" y="1054035"/>
                    <a:pt x="365075" y="1032522"/>
                  </a:cubicBezTo>
                  <a:cubicBezTo>
                    <a:pt x="464259" y="1003931"/>
                    <a:pt x="534480" y="988518"/>
                    <a:pt x="575737" y="986282"/>
                  </a:cubicBezTo>
                  <a:cubicBezTo>
                    <a:pt x="615551" y="984326"/>
                    <a:pt x="645585" y="996061"/>
                    <a:pt x="664025" y="1021765"/>
                  </a:cubicBezTo>
                  <a:cubicBezTo>
                    <a:pt x="671441" y="1033629"/>
                    <a:pt x="675942" y="1047082"/>
                    <a:pt x="677157" y="1061020"/>
                  </a:cubicBezTo>
                  <a:cubicBezTo>
                    <a:pt x="678833" y="1093429"/>
                    <a:pt x="663187" y="1121648"/>
                    <a:pt x="630499" y="1144838"/>
                  </a:cubicBezTo>
                  <a:cubicBezTo>
                    <a:pt x="549195" y="1205280"/>
                    <a:pt x="417973" y="1286676"/>
                    <a:pt x="236833" y="1389027"/>
                  </a:cubicBezTo>
                  <a:cubicBezTo>
                    <a:pt x="169221" y="1426280"/>
                    <a:pt x="135647" y="1449562"/>
                    <a:pt x="136113" y="1458875"/>
                  </a:cubicBezTo>
                  <a:cubicBezTo>
                    <a:pt x="136113" y="1463346"/>
                    <a:pt x="140164" y="1467536"/>
                    <a:pt x="147847" y="1471588"/>
                  </a:cubicBezTo>
                  <a:cubicBezTo>
                    <a:pt x="153166" y="1474979"/>
                    <a:pt x="157886" y="1479227"/>
                    <a:pt x="161816" y="1484160"/>
                  </a:cubicBezTo>
                  <a:cubicBezTo>
                    <a:pt x="163354" y="1487094"/>
                    <a:pt x="163493" y="1489329"/>
                    <a:pt x="161816" y="1490866"/>
                  </a:cubicBezTo>
                  <a:cubicBezTo>
                    <a:pt x="158598" y="1493686"/>
                    <a:pt x="155029" y="1496081"/>
                    <a:pt x="151199" y="1497990"/>
                  </a:cubicBezTo>
                  <a:cubicBezTo>
                    <a:pt x="135267" y="1507410"/>
                    <a:pt x="117041" y="1512245"/>
                    <a:pt x="98534" y="1511960"/>
                  </a:cubicBezTo>
                  <a:cubicBezTo>
                    <a:pt x="74926" y="1513217"/>
                    <a:pt x="63470" y="1518945"/>
                    <a:pt x="64029" y="1529282"/>
                  </a:cubicBezTo>
                  <a:cubicBezTo>
                    <a:pt x="64588" y="1539620"/>
                    <a:pt x="71293" y="1542135"/>
                    <a:pt x="84285" y="1537105"/>
                  </a:cubicBezTo>
                  <a:cubicBezTo>
                    <a:pt x="89277" y="1535333"/>
                    <a:pt x="94501" y="1534297"/>
                    <a:pt x="99791" y="1534032"/>
                  </a:cubicBezTo>
                  <a:lnTo>
                    <a:pt x="101887" y="1534032"/>
                  </a:lnTo>
                  <a:cubicBezTo>
                    <a:pt x="101887" y="1539899"/>
                    <a:pt x="68499" y="1561971"/>
                    <a:pt x="1027" y="1598991"/>
                  </a:cubicBezTo>
                  <a:lnTo>
                    <a:pt x="15973" y="1631540"/>
                  </a:lnTo>
                  <a:cubicBezTo>
                    <a:pt x="25591" y="1646730"/>
                    <a:pt x="31745" y="1663853"/>
                    <a:pt x="33994" y="1681691"/>
                  </a:cubicBezTo>
                  <a:cubicBezTo>
                    <a:pt x="37357" y="1697824"/>
                    <a:pt x="45033" y="1712743"/>
                    <a:pt x="56206" y="1724857"/>
                  </a:cubicBezTo>
                  <a:cubicBezTo>
                    <a:pt x="70176" y="1743437"/>
                    <a:pt x="74088" y="1758664"/>
                    <a:pt x="67382" y="1770817"/>
                  </a:cubicBezTo>
                  <a:cubicBezTo>
                    <a:pt x="60676" y="1782971"/>
                    <a:pt x="61375" y="1791492"/>
                    <a:pt x="65426" y="1796522"/>
                  </a:cubicBezTo>
                  <a:cubicBezTo>
                    <a:pt x="69477" y="1801550"/>
                    <a:pt x="77021" y="1800014"/>
                    <a:pt x="88476" y="1792051"/>
                  </a:cubicBezTo>
                  <a:cubicBezTo>
                    <a:pt x="92588" y="1789532"/>
                    <a:pt x="96940" y="1787426"/>
                    <a:pt x="101467" y="1785765"/>
                  </a:cubicBezTo>
                  <a:cubicBezTo>
                    <a:pt x="104262" y="1784927"/>
                    <a:pt x="105799" y="1785765"/>
                    <a:pt x="105938" y="1786743"/>
                  </a:cubicBezTo>
                  <a:cubicBezTo>
                    <a:pt x="106078" y="1787721"/>
                    <a:pt x="111107" y="1786743"/>
                    <a:pt x="121305" y="1783669"/>
                  </a:cubicBezTo>
                  <a:cubicBezTo>
                    <a:pt x="131503" y="1780596"/>
                    <a:pt x="143098" y="1775986"/>
                    <a:pt x="156089" y="1770817"/>
                  </a:cubicBezTo>
                  <a:lnTo>
                    <a:pt x="201630" y="1748606"/>
                  </a:lnTo>
                  <a:lnTo>
                    <a:pt x="201630" y="1784088"/>
                  </a:lnTo>
                  <a:cubicBezTo>
                    <a:pt x="199983" y="1793783"/>
                    <a:pt x="201247" y="1803749"/>
                    <a:pt x="205263" y="1812726"/>
                  </a:cubicBezTo>
                  <a:cubicBezTo>
                    <a:pt x="209214" y="1817175"/>
                    <a:pt x="215550" y="1818633"/>
                    <a:pt x="221048" y="1816358"/>
                  </a:cubicBezTo>
                  <a:cubicBezTo>
                    <a:pt x="260986" y="1807871"/>
                    <a:pt x="301450" y="1802084"/>
                    <a:pt x="342165" y="1799036"/>
                  </a:cubicBezTo>
                  <a:cubicBezTo>
                    <a:pt x="365727" y="1797919"/>
                    <a:pt x="402979" y="1784973"/>
                    <a:pt x="453922" y="1760200"/>
                  </a:cubicBezTo>
                  <a:cubicBezTo>
                    <a:pt x="514550" y="1733379"/>
                    <a:pt x="546401" y="1719921"/>
                    <a:pt x="549474" y="1719828"/>
                  </a:cubicBezTo>
                  <a:cubicBezTo>
                    <a:pt x="565679" y="1718990"/>
                    <a:pt x="604514" y="1698129"/>
                    <a:pt x="665981" y="1657244"/>
                  </a:cubicBezTo>
                  <a:cubicBezTo>
                    <a:pt x="715160" y="1625963"/>
                    <a:pt x="761611" y="1590587"/>
                    <a:pt x="804839" y="1551494"/>
                  </a:cubicBezTo>
                  <a:cubicBezTo>
                    <a:pt x="814727" y="1543926"/>
                    <a:pt x="824065" y="1535663"/>
                    <a:pt x="832779" y="1526768"/>
                  </a:cubicBezTo>
                  <a:cubicBezTo>
                    <a:pt x="848239" y="1511960"/>
                    <a:pt x="861649" y="1499807"/>
                    <a:pt x="873011" y="1490307"/>
                  </a:cubicBezTo>
                  <a:cubicBezTo>
                    <a:pt x="934838" y="1434707"/>
                    <a:pt x="982289" y="1364969"/>
                    <a:pt x="1011311" y="1287049"/>
                  </a:cubicBezTo>
                  <a:cubicBezTo>
                    <a:pt x="1044147" y="1207974"/>
                    <a:pt x="1059309" y="1122679"/>
                    <a:pt x="1055734" y="1037132"/>
                  </a:cubicBezTo>
                  <a:close/>
                </a:path>
              </a:pathLst>
            </a:custGeom>
            <a:grpFill/>
            <a:ln w="13953" cap="flat">
              <a:noFill/>
              <a:prstDash val="solid"/>
              <a:miter/>
            </a:ln>
          </p:spPr>
          <p:txBody>
            <a:bodyPr rtlCol="0" anchor="ctr"/>
            <a:lstStyle/>
            <a:p>
              <a:endParaRPr lang="en-GB"/>
            </a:p>
          </p:txBody>
        </p:sp>
        <p:sp>
          <p:nvSpPr>
            <p:cNvPr id="31" name="Graphic 14">
              <a:extLst>
                <a:ext uri="{FF2B5EF4-FFF2-40B4-BE49-F238E27FC236}">
                  <a16:creationId xmlns:a16="http://schemas.microsoft.com/office/drawing/2014/main" id="{7182D69A-4792-4DBA-AD53-E9947A5A0649}"/>
                </a:ext>
              </a:extLst>
            </p:cNvPr>
            <p:cNvSpPr/>
            <p:nvPr/>
          </p:nvSpPr>
          <p:spPr>
            <a:xfrm>
              <a:off x="1205199" y="1754806"/>
              <a:ext cx="3451898" cy="1540443"/>
            </a:xfrm>
            <a:custGeom>
              <a:avLst/>
              <a:gdLst>
                <a:gd name="connsiteX0" fmla="*/ 10041 w 3451898"/>
                <a:gd name="connsiteY0" fmla="*/ 1364987 h 1540443"/>
                <a:gd name="connsiteX1" fmla="*/ 29040 w 3451898"/>
                <a:gd name="connsiteY1" fmla="*/ 1375743 h 1540443"/>
                <a:gd name="connsiteX2" fmla="*/ 102520 w 3451898"/>
                <a:gd name="connsiteY2" fmla="*/ 1389713 h 1540443"/>
                <a:gd name="connsiteX3" fmla="*/ 172368 w 3451898"/>
                <a:gd name="connsiteY3" fmla="*/ 1398234 h 1540443"/>
                <a:gd name="connsiteX4" fmla="*/ 53766 w 3451898"/>
                <a:gd name="connsiteY4" fmla="*/ 1438467 h 1540443"/>
                <a:gd name="connsiteX5" fmla="*/ 121659 w 3451898"/>
                <a:gd name="connsiteY5" fmla="*/ 1457466 h 1540443"/>
                <a:gd name="connsiteX6" fmla="*/ 320027 w 3451898"/>
                <a:gd name="connsiteY6" fmla="*/ 1451040 h 1540443"/>
                <a:gd name="connsiteX7" fmla="*/ 320027 w 3451898"/>
                <a:gd name="connsiteY7" fmla="*/ 1451040 h 1540443"/>
                <a:gd name="connsiteX8" fmla="*/ 329414 w 3451898"/>
                <a:gd name="connsiteY8" fmla="*/ 1457260 h 1540443"/>
                <a:gd name="connsiteX9" fmla="*/ 329527 w 3451898"/>
                <a:gd name="connsiteY9" fmla="*/ 1459701 h 1540443"/>
                <a:gd name="connsiteX10" fmla="*/ 367245 w 3451898"/>
                <a:gd name="connsiteY10" fmla="*/ 1506639 h 1540443"/>
                <a:gd name="connsiteX11" fmla="*/ 416977 w 3451898"/>
                <a:gd name="connsiteY11" fmla="*/ 1540306 h 1540443"/>
                <a:gd name="connsiteX12" fmla="*/ 447011 w 3451898"/>
                <a:gd name="connsiteY12" fmla="*/ 1526336 h 1540443"/>
                <a:gd name="connsiteX13" fmla="*/ 460981 w 3451898"/>
                <a:gd name="connsiteY13" fmla="*/ 1520189 h 1540443"/>
                <a:gd name="connsiteX14" fmla="*/ 472855 w 3451898"/>
                <a:gd name="connsiteY14" fmla="*/ 1523263 h 1540443"/>
                <a:gd name="connsiteX15" fmla="*/ 482913 w 3451898"/>
                <a:gd name="connsiteY15" fmla="*/ 1526336 h 1540443"/>
                <a:gd name="connsiteX16" fmla="*/ 498699 w 3451898"/>
                <a:gd name="connsiteY16" fmla="*/ 1514741 h 1540443"/>
                <a:gd name="connsiteX17" fmla="*/ 528873 w 3451898"/>
                <a:gd name="connsiteY17" fmla="*/ 1502308 h 1540443"/>
                <a:gd name="connsiteX18" fmla="*/ 555835 w 3451898"/>
                <a:gd name="connsiteY18" fmla="*/ 1500911 h 1540443"/>
                <a:gd name="connsiteX19" fmla="*/ 575532 w 3451898"/>
                <a:gd name="connsiteY19" fmla="*/ 1496301 h 1540443"/>
                <a:gd name="connsiteX20" fmla="*/ 606265 w 3451898"/>
                <a:gd name="connsiteY20" fmla="*/ 1494765 h 1540443"/>
                <a:gd name="connsiteX21" fmla="*/ 642307 w 3451898"/>
                <a:gd name="connsiteY21" fmla="*/ 1454951 h 1540443"/>
                <a:gd name="connsiteX22" fmla="*/ 659490 w 3451898"/>
                <a:gd name="connsiteY22" fmla="*/ 1421703 h 1540443"/>
                <a:gd name="connsiteX23" fmla="*/ 727662 w 3451898"/>
                <a:gd name="connsiteY23" fmla="*/ 1415138 h 1540443"/>
                <a:gd name="connsiteX24" fmla="*/ 890827 w 3451898"/>
                <a:gd name="connsiteY24" fmla="*/ 1415138 h 1540443"/>
                <a:gd name="connsiteX25" fmla="*/ 894179 w 3451898"/>
                <a:gd name="connsiteY25" fmla="*/ 1408013 h 1540443"/>
                <a:gd name="connsiteX26" fmla="*/ 1034575 w 3451898"/>
                <a:gd name="connsiteY26" fmla="*/ 1413042 h 1540443"/>
                <a:gd name="connsiteX27" fmla="*/ 1296226 w 3451898"/>
                <a:gd name="connsiteY27" fmla="*/ 1399073 h 1540443"/>
                <a:gd name="connsiteX28" fmla="*/ 1300836 w 3451898"/>
                <a:gd name="connsiteY28" fmla="*/ 1393205 h 1540443"/>
                <a:gd name="connsiteX29" fmla="*/ 1439275 w 3451898"/>
                <a:gd name="connsiteY29" fmla="*/ 1389433 h 1540443"/>
                <a:gd name="connsiteX30" fmla="*/ 1462045 w 3451898"/>
                <a:gd name="connsiteY30" fmla="*/ 1387478 h 1540443"/>
                <a:gd name="connsiteX31" fmla="*/ 1469868 w 3451898"/>
                <a:gd name="connsiteY31" fmla="*/ 1381750 h 1540443"/>
                <a:gd name="connsiteX32" fmla="*/ 1533710 w 3451898"/>
                <a:gd name="connsiteY32" fmla="*/ 1381052 h 1540443"/>
                <a:gd name="connsiteX33" fmla="*/ 1537482 w 3451898"/>
                <a:gd name="connsiteY33" fmla="*/ 1381052 h 1540443"/>
                <a:gd name="connsiteX34" fmla="*/ 1589030 w 3451898"/>
                <a:gd name="connsiteY34" fmla="*/ 1381052 h 1540443"/>
                <a:gd name="connsiteX35" fmla="*/ 1673546 w 3451898"/>
                <a:gd name="connsiteY35" fmla="*/ 1367920 h 1540443"/>
                <a:gd name="connsiteX36" fmla="*/ 2322994 w 3451898"/>
                <a:gd name="connsiteY36" fmla="*/ 1306594 h 1540443"/>
                <a:gd name="connsiteX37" fmla="*/ 2451515 w 3451898"/>
                <a:gd name="connsiteY37" fmla="*/ 1289271 h 1540443"/>
                <a:gd name="connsiteX38" fmla="*/ 2457243 w 3451898"/>
                <a:gd name="connsiteY38" fmla="*/ 1293322 h 1540443"/>
                <a:gd name="connsiteX39" fmla="*/ 2578080 w 3451898"/>
                <a:gd name="connsiteY39" fmla="*/ 1336070 h 1540443"/>
                <a:gd name="connsiteX40" fmla="*/ 2712049 w 3451898"/>
                <a:gd name="connsiteY40" fmla="*/ 1352833 h 1540443"/>
                <a:gd name="connsiteX41" fmla="*/ 2798940 w 3451898"/>
                <a:gd name="connsiteY41" fmla="*/ 1334812 h 1540443"/>
                <a:gd name="connsiteX42" fmla="*/ 2867252 w 3451898"/>
                <a:gd name="connsiteY42" fmla="*/ 1308689 h 1540443"/>
                <a:gd name="connsiteX43" fmla="*/ 2927880 w 3451898"/>
                <a:gd name="connsiteY43" fmla="*/ 1272089 h 1540443"/>
                <a:gd name="connsiteX44" fmla="*/ 2965737 w 3451898"/>
                <a:gd name="connsiteY44" fmla="*/ 1251833 h 1540443"/>
                <a:gd name="connsiteX45" fmla="*/ 2987949 w 3451898"/>
                <a:gd name="connsiteY45" fmla="*/ 1250715 h 1540443"/>
                <a:gd name="connsiteX46" fmla="*/ 2987949 w 3451898"/>
                <a:gd name="connsiteY46" fmla="*/ 1247921 h 1540443"/>
                <a:gd name="connsiteX47" fmla="*/ 2973980 w 3451898"/>
                <a:gd name="connsiteY47" fmla="*/ 1247921 h 1540443"/>
                <a:gd name="connsiteX48" fmla="*/ 2987111 w 3451898"/>
                <a:gd name="connsiteY48" fmla="*/ 1242892 h 1540443"/>
                <a:gd name="connsiteX49" fmla="*/ 2994096 w 3451898"/>
                <a:gd name="connsiteY49" fmla="*/ 1239120 h 1540443"/>
                <a:gd name="connsiteX50" fmla="*/ 3137285 w 3451898"/>
                <a:gd name="connsiteY50" fmla="*/ 1236186 h 1540443"/>
                <a:gd name="connsiteX51" fmla="*/ 3150556 w 3451898"/>
                <a:gd name="connsiteY51" fmla="*/ 1230459 h 1540443"/>
                <a:gd name="connsiteX52" fmla="*/ 3156004 w 3451898"/>
                <a:gd name="connsiteY52" fmla="*/ 1235767 h 1540443"/>
                <a:gd name="connsiteX53" fmla="*/ 3167319 w 3451898"/>
                <a:gd name="connsiteY53" fmla="*/ 1224732 h 1540443"/>
                <a:gd name="connsiteX54" fmla="*/ 3216493 w 3451898"/>
                <a:gd name="connsiteY54" fmla="*/ 1233952 h 1540443"/>
                <a:gd name="connsiteX55" fmla="*/ 3226132 w 3451898"/>
                <a:gd name="connsiteY55" fmla="*/ 1225709 h 1540443"/>
                <a:gd name="connsiteX56" fmla="*/ 3246388 w 3451898"/>
                <a:gd name="connsiteY56" fmla="*/ 1223754 h 1540443"/>
                <a:gd name="connsiteX57" fmla="*/ 3396142 w 3451898"/>
                <a:gd name="connsiteY57" fmla="*/ 1220541 h 1540443"/>
                <a:gd name="connsiteX58" fmla="*/ 3402708 w 3451898"/>
                <a:gd name="connsiteY58" fmla="*/ 1218026 h 1540443"/>
                <a:gd name="connsiteX59" fmla="*/ 3413185 w 3451898"/>
                <a:gd name="connsiteY59" fmla="*/ 1209784 h 1540443"/>
                <a:gd name="connsiteX60" fmla="*/ 3439727 w 3451898"/>
                <a:gd name="connsiteY60" fmla="*/ 1198329 h 1540443"/>
                <a:gd name="connsiteX61" fmla="*/ 3425758 w 3451898"/>
                <a:gd name="connsiteY61" fmla="*/ 1193439 h 1540443"/>
                <a:gd name="connsiteX62" fmla="*/ 3451741 w 3451898"/>
                <a:gd name="connsiteY62" fmla="*/ 1189109 h 1540443"/>
                <a:gd name="connsiteX63" fmla="*/ 3451043 w 3451898"/>
                <a:gd name="connsiteY63" fmla="*/ 1185896 h 1540443"/>
                <a:gd name="connsiteX64" fmla="*/ 3423103 w 3451898"/>
                <a:gd name="connsiteY64" fmla="*/ 1184638 h 1540443"/>
                <a:gd name="connsiteX65" fmla="*/ 3423103 w 3451898"/>
                <a:gd name="connsiteY65" fmla="*/ 1182962 h 1540443"/>
                <a:gd name="connsiteX66" fmla="*/ 3444477 w 3451898"/>
                <a:gd name="connsiteY66" fmla="*/ 1181426 h 1540443"/>
                <a:gd name="connsiteX67" fmla="*/ 3444477 w 3451898"/>
                <a:gd name="connsiteY67" fmla="*/ 1178073 h 1540443"/>
                <a:gd name="connsiteX68" fmla="*/ 3334396 w 3451898"/>
                <a:gd name="connsiteY68" fmla="*/ 1173742 h 1540443"/>
                <a:gd name="connsiteX69" fmla="*/ 3334396 w 3451898"/>
                <a:gd name="connsiteY69" fmla="*/ 1169691 h 1540443"/>
                <a:gd name="connsiteX70" fmla="*/ 3405083 w 3451898"/>
                <a:gd name="connsiteY70" fmla="*/ 1169691 h 1540443"/>
                <a:gd name="connsiteX71" fmla="*/ 3405083 w 3451898"/>
                <a:gd name="connsiteY71" fmla="*/ 1166059 h 1540443"/>
                <a:gd name="connsiteX72" fmla="*/ 3376026 w 3451898"/>
                <a:gd name="connsiteY72" fmla="*/ 1163125 h 1540443"/>
                <a:gd name="connsiteX73" fmla="*/ 3429669 w 3451898"/>
                <a:gd name="connsiteY73" fmla="*/ 1156699 h 1540443"/>
                <a:gd name="connsiteX74" fmla="*/ 3429669 w 3451898"/>
                <a:gd name="connsiteY74" fmla="*/ 1152508 h 1540443"/>
                <a:gd name="connsiteX75" fmla="*/ 3395863 w 3451898"/>
                <a:gd name="connsiteY75" fmla="*/ 1148457 h 1540443"/>
                <a:gd name="connsiteX76" fmla="*/ 3395863 w 3451898"/>
                <a:gd name="connsiteY76" fmla="*/ 1145104 h 1540443"/>
                <a:gd name="connsiteX77" fmla="*/ 3432323 w 3451898"/>
                <a:gd name="connsiteY77" fmla="*/ 1145105 h 1540443"/>
                <a:gd name="connsiteX78" fmla="*/ 3432323 w 3451898"/>
                <a:gd name="connsiteY78" fmla="*/ 1140634 h 1540443"/>
                <a:gd name="connsiteX79" fmla="*/ 3395723 w 3451898"/>
                <a:gd name="connsiteY79" fmla="*/ 1135885 h 1540443"/>
                <a:gd name="connsiteX80" fmla="*/ 3359961 w 3451898"/>
                <a:gd name="connsiteY80" fmla="*/ 1134068 h 1540443"/>
                <a:gd name="connsiteX81" fmla="*/ 3415839 w 3451898"/>
                <a:gd name="connsiteY81" fmla="*/ 1131833 h 1540443"/>
                <a:gd name="connsiteX82" fmla="*/ 3370997 w 3451898"/>
                <a:gd name="connsiteY82" fmla="*/ 1112136 h 1540443"/>
                <a:gd name="connsiteX83" fmla="*/ 3113816 w 3451898"/>
                <a:gd name="connsiteY83" fmla="*/ 1118702 h 1540443"/>
                <a:gd name="connsiteX84" fmla="*/ 3168577 w 3451898"/>
                <a:gd name="connsiteY84" fmla="*/ 1051229 h 1540443"/>
                <a:gd name="connsiteX85" fmla="*/ 3190509 w 3451898"/>
                <a:gd name="connsiteY85" fmla="*/ 1017562 h 1540443"/>
                <a:gd name="connsiteX86" fmla="*/ 3282709 w 3451898"/>
                <a:gd name="connsiteY86" fmla="*/ 801032 h 1540443"/>
                <a:gd name="connsiteX87" fmla="*/ 3312883 w 3451898"/>
                <a:gd name="connsiteY87" fmla="*/ 719869 h 1540443"/>
                <a:gd name="connsiteX88" fmla="*/ 3323919 w 3451898"/>
                <a:gd name="connsiteY88" fmla="*/ 686621 h 1540443"/>
                <a:gd name="connsiteX89" fmla="*/ 3340543 w 3451898"/>
                <a:gd name="connsiteY89" fmla="*/ 622360 h 1540443"/>
                <a:gd name="connsiteX90" fmla="*/ 3371695 w 3451898"/>
                <a:gd name="connsiteY90" fmla="*/ 505854 h 1540443"/>
                <a:gd name="connsiteX91" fmla="*/ 3406200 w 3451898"/>
                <a:gd name="connsiteY91" fmla="*/ 383759 h 1540443"/>
                <a:gd name="connsiteX92" fmla="*/ 3412068 w 3451898"/>
                <a:gd name="connsiteY92" fmla="*/ 320057 h 1540443"/>
                <a:gd name="connsiteX93" fmla="*/ 3421288 w 3451898"/>
                <a:gd name="connsiteY93" fmla="*/ 252584 h 1540443"/>
                <a:gd name="connsiteX94" fmla="*/ 3423942 w 3451898"/>
                <a:gd name="connsiteY94" fmla="*/ 234284 h 1540443"/>
                <a:gd name="connsiteX95" fmla="*/ 3412905 w 3451898"/>
                <a:gd name="connsiteY95" fmla="*/ 193213 h 1540443"/>
                <a:gd name="connsiteX96" fmla="*/ 3387481 w 3451898"/>
                <a:gd name="connsiteY96" fmla="*/ 193213 h 1540443"/>
                <a:gd name="connsiteX97" fmla="*/ 3378401 w 3451898"/>
                <a:gd name="connsiteY97" fmla="*/ 193213 h 1540443"/>
                <a:gd name="connsiteX98" fmla="*/ 3339984 w 3451898"/>
                <a:gd name="connsiteY98" fmla="*/ 183435 h 1540443"/>
                <a:gd name="connsiteX99" fmla="*/ 3322243 w 3451898"/>
                <a:gd name="connsiteY99" fmla="*/ 154378 h 1540443"/>
                <a:gd name="connsiteX100" fmla="*/ 3267482 w 3451898"/>
                <a:gd name="connsiteY100" fmla="*/ 110094 h 1540443"/>
                <a:gd name="connsiteX101" fmla="*/ 3208390 w 3451898"/>
                <a:gd name="connsiteY101" fmla="*/ 89558 h 1540443"/>
                <a:gd name="connsiteX102" fmla="*/ 3188693 w 3451898"/>
                <a:gd name="connsiteY102" fmla="*/ 94168 h 1540443"/>
                <a:gd name="connsiteX103" fmla="*/ 3147622 w 3451898"/>
                <a:gd name="connsiteY103" fmla="*/ 105344 h 1540443"/>
                <a:gd name="connsiteX104" fmla="*/ 3063804 w 3451898"/>
                <a:gd name="connsiteY104" fmla="*/ 297986 h 1540443"/>
                <a:gd name="connsiteX105" fmla="*/ 2898124 w 3451898"/>
                <a:gd name="connsiteY105" fmla="*/ 849507 h 1540443"/>
                <a:gd name="connsiteX106" fmla="*/ 2807182 w 3451898"/>
                <a:gd name="connsiteY106" fmla="*/ 1021613 h 1540443"/>
                <a:gd name="connsiteX107" fmla="*/ 2718615 w 3451898"/>
                <a:gd name="connsiteY107" fmla="*/ 1059750 h 1540443"/>
                <a:gd name="connsiteX108" fmla="*/ 2707858 w 3451898"/>
                <a:gd name="connsiteY108" fmla="*/ 1059750 h 1540443"/>
                <a:gd name="connsiteX109" fmla="*/ 2636613 w 3451898"/>
                <a:gd name="connsiteY109" fmla="*/ 1048993 h 1540443"/>
                <a:gd name="connsiteX110" fmla="*/ 2612445 w 3451898"/>
                <a:gd name="connsiteY110" fmla="*/ 1017562 h 1540443"/>
                <a:gd name="connsiteX111" fmla="*/ 2598476 w 3451898"/>
                <a:gd name="connsiteY111" fmla="*/ 983895 h 1540443"/>
                <a:gd name="connsiteX112" fmla="*/ 2600012 w 3451898"/>
                <a:gd name="connsiteY112" fmla="*/ 978307 h 1540443"/>
                <a:gd name="connsiteX113" fmla="*/ 2595821 w 3451898"/>
                <a:gd name="connsiteY113" fmla="*/ 965874 h 1540443"/>
                <a:gd name="connsiteX114" fmla="*/ 2588976 w 3451898"/>
                <a:gd name="connsiteY114" fmla="*/ 939052 h 1540443"/>
                <a:gd name="connsiteX115" fmla="*/ 2588976 w 3451898"/>
                <a:gd name="connsiteY115" fmla="*/ 910135 h 1540443"/>
                <a:gd name="connsiteX116" fmla="*/ 2604203 w 3451898"/>
                <a:gd name="connsiteY116" fmla="*/ 748227 h 1540443"/>
                <a:gd name="connsiteX117" fmla="*/ 2609791 w 3451898"/>
                <a:gd name="connsiteY117" fmla="*/ 715259 h 1540443"/>
                <a:gd name="connsiteX118" fmla="*/ 2650722 w 3451898"/>
                <a:gd name="connsiteY118" fmla="*/ 563967 h 1540443"/>
                <a:gd name="connsiteX119" fmla="*/ 2657707 w 3451898"/>
                <a:gd name="connsiteY119" fmla="*/ 523735 h 1540443"/>
                <a:gd name="connsiteX120" fmla="*/ 2716100 w 3451898"/>
                <a:gd name="connsiteY120" fmla="*/ 283597 h 1540443"/>
                <a:gd name="connsiteX121" fmla="*/ 2751303 w 3451898"/>
                <a:gd name="connsiteY121" fmla="*/ 120711 h 1540443"/>
                <a:gd name="connsiteX122" fmla="*/ 2728673 w 3451898"/>
                <a:gd name="connsiteY122" fmla="*/ 103668 h 1540443"/>
                <a:gd name="connsiteX123" fmla="*/ 2586601 w 3451898"/>
                <a:gd name="connsiteY123" fmla="*/ 52120 h 1540443"/>
                <a:gd name="connsiteX124" fmla="*/ 2481829 w 3451898"/>
                <a:gd name="connsiteY124" fmla="*/ 18593 h 1540443"/>
                <a:gd name="connsiteX125" fmla="*/ 2455566 w 3451898"/>
                <a:gd name="connsiteY125" fmla="*/ 36194 h 1540443"/>
                <a:gd name="connsiteX126" fmla="*/ 2339199 w 3451898"/>
                <a:gd name="connsiteY126" fmla="*/ 455284 h 1540443"/>
                <a:gd name="connsiteX127" fmla="*/ 2278431 w 3451898"/>
                <a:gd name="connsiteY127" fmla="*/ 826038 h 1540443"/>
                <a:gd name="connsiteX128" fmla="*/ 2276615 w 3451898"/>
                <a:gd name="connsiteY128" fmla="*/ 934722 h 1540443"/>
                <a:gd name="connsiteX129" fmla="*/ 2326626 w 3451898"/>
                <a:gd name="connsiteY129" fmla="*/ 1149575 h 1540443"/>
                <a:gd name="connsiteX130" fmla="*/ 2109259 w 3451898"/>
                <a:gd name="connsiteY130" fmla="*/ 1157957 h 1540443"/>
                <a:gd name="connsiteX131" fmla="*/ 1986466 w 3451898"/>
                <a:gd name="connsiteY131" fmla="*/ 1167037 h 1540443"/>
                <a:gd name="connsiteX132" fmla="*/ 2092216 w 3451898"/>
                <a:gd name="connsiteY132" fmla="*/ 1013371 h 1540443"/>
                <a:gd name="connsiteX133" fmla="*/ 2126023 w 3451898"/>
                <a:gd name="connsiteY133" fmla="*/ 929553 h 1540443"/>
                <a:gd name="connsiteX134" fmla="*/ 2209841 w 3451898"/>
                <a:gd name="connsiteY134" fmla="*/ 694583 h 1540443"/>
                <a:gd name="connsiteX135" fmla="*/ 2227722 w 3451898"/>
                <a:gd name="connsiteY135" fmla="*/ 495376 h 1540443"/>
                <a:gd name="connsiteX136" fmla="*/ 2187768 w 3451898"/>
                <a:gd name="connsiteY136" fmla="*/ 278288 h 1540443"/>
                <a:gd name="connsiteX137" fmla="*/ 2078386 w 3451898"/>
                <a:gd name="connsiteY137" fmla="*/ 122667 h 1540443"/>
                <a:gd name="connsiteX138" fmla="*/ 1857107 w 3451898"/>
                <a:gd name="connsiteY138" fmla="*/ 7277 h 1540443"/>
                <a:gd name="connsiteX139" fmla="*/ 1787259 w 3451898"/>
                <a:gd name="connsiteY139" fmla="*/ -127 h 1540443"/>
                <a:gd name="connsiteX140" fmla="*/ 1728167 w 3451898"/>
                <a:gd name="connsiteY140" fmla="*/ 13843 h 1540443"/>
                <a:gd name="connsiteX141" fmla="*/ 1476714 w 3451898"/>
                <a:gd name="connsiteY141" fmla="*/ 205925 h 1540443"/>
                <a:gd name="connsiteX142" fmla="*/ 1204585 w 3451898"/>
                <a:gd name="connsiteY142" fmla="*/ 764711 h 1540443"/>
                <a:gd name="connsiteX143" fmla="*/ 1190615 w 3451898"/>
                <a:gd name="connsiteY143" fmla="*/ 988225 h 1540443"/>
                <a:gd name="connsiteX144" fmla="*/ 1202909 w 3451898"/>
                <a:gd name="connsiteY144" fmla="*/ 1088947 h 1540443"/>
                <a:gd name="connsiteX145" fmla="*/ 1246075 w 3451898"/>
                <a:gd name="connsiteY145" fmla="*/ 1200704 h 1540443"/>
                <a:gd name="connsiteX146" fmla="*/ 766497 w 3451898"/>
                <a:gd name="connsiteY146" fmla="*/ 1216909 h 1540443"/>
                <a:gd name="connsiteX147" fmla="*/ 816788 w 3451898"/>
                <a:gd name="connsiteY147" fmla="*/ 1115210 h 1540443"/>
                <a:gd name="connsiteX148" fmla="*/ 896415 w 3451898"/>
                <a:gd name="connsiteY148" fmla="*/ 971741 h 1540443"/>
                <a:gd name="connsiteX149" fmla="*/ 939022 w 3451898"/>
                <a:gd name="connsiteY149" fmla="*/ 900775 h 1540443"/>
                <a:gd name="connsiteX150" fmla="*/ 979953 w 3451898"/>
                <a:gd name="connsiteY150" fmla="*/ 833582 h 1540443"/>
                <a:gd name="connsiteX151" fmla="*/ 1051897 w 3451898"/>
                <a:gd name="connsiteY151" fmla="*/ 717633 h 1540443"/>
                <a:gd name="connsiteX152" fmla="*/ 1121745 w 3451898"/>
                <a:gd name="connsiteY152" fmla="*/ 601685 h 1540443"/>
                <a:gd name="connsiteX153" fmla="*/ 1215202 w 3451898"/>
                <a:gd name="connsiteY153" fmla="*/ 463945 h 1540443"/>
                <a:gd name="connsiteX154" fmla="*/ 1262559 w 3451898"/>
                <a:gd name="connsiteY154" fmla="*/ 379149 h 1540443"/>
                <a:gd name="connsiteX155" fmla="*/ 1276528 w 3451898"/>
                <a:gd name="connsiteY155" fmla="*/ 348556 h 1540443"/>
                <a:gd name="connsiteX156" fmla="*/ 1290498 w 3451898"/>
                <a:gd name="connsiteY156" fmla="*/ 319778 h 1540443"/>
                <a:gd name="connsiteX157" fmla="*/ 1307122 w 3451898"/>
                <a:gd name="connsiteY157" fmla="*/ 293655 h 1540443"/>
                <a:gd name="connsiteX158" fmla="*/ 1335760 w 3451898"/>
                <a:gd name="connsiteY158" fmla="*/ 250489 h 1540443"/>
                <a:gd name="connsiteX159" fmla="*/ 1351266 w 3451898"/>
                <a:gd name="connsiteY159" fmla="*/ 198941 h 1540443"/>
                <a:gd name="connsiteX160" fmla="*/ 1357273 w 3451898"/>
                <a:gd name="connsiteY160" fmla="*/ 173376 h 1540443"/>
                <a:gd name="connsiteX161" fmla="*/ 1361743 w 3451898"/>
                <a:gd name="connsiteY161" fmla="*/ 154936 h 1540443"/>
                <a:gd name="connsiteX162" fmla="*/ 1226517 w 3451898"/>
                <a:gd name="connsiteY162" fmla="*/ 94867 h 1540443"/>
                <a:gd name="connsiteX163" fmla="*/ 1092409 w 3451898"/>
                <a:gd name="connsiteY163" fmla="*/ 56450 h 1540443"/>
                <a:gd name="connsiteX164" fmla="*/ 1081652 w 3451898"/>
                <a:gd name="connsiteY164" fmla="*/ 58825 h 1540443"/>
                <a:gd name="connsiteX165" fmla="*/ 952293 w 3451898"/>
                <a:gd name="connsiteY165" fmla="*/ 257334 h 1540443"/>
                <a:gd name="connsiteX166" fmla="*/ 826566 w 3451898"/>
                <a:gd name="connsiteY166" fmla="*/ 430278 h 1540443"/>
                <a:gd name="connsiteX167" fmla="*/ 824634 w 3451898"/>
                <a:gd name="connsiteY167" fmla="*/ 428904 h 1540443"/>
                <a:gd name="connsiteX168" fmla="*/ 824610 w 3451898"/>
                <a:gd name="connsiteY168" fmla="*/ 428601 h 1540443"/>
                <a:gd name="connsiteX169" fmla="*/ 814133 w 3451898"/>
                <a:gd name="connsiteY169" fmla="*/ 329557 h 1540443"/>
                <a:gd name="connsiteX170" fmla="*/ 802678 w 3451898"/>
                <a:gd name="connsiteY170" fmla="*/ 246857 h 1540443"/>
                <a:gd name="connsiteX171" fmla="*/ 800024 w 3451898"/>
                <a:gd name="connsiteY171" fmla="*/ 230652 h 1540443"/>
                <a:gd name="connsiteX172" fmla="*/ 786055 w 3451898"/>
                <a:gd name="connsiteY172" fmla="*/ 215006 h 1540443"/>
                <a:gd name="connsiteX173" fmla="*/ 768593 w 3451898"/>
                <a:gd name="connsiteY173" fmla="*/ 190559 h 1540443"/>
                <a:gd name="connsiteX174" fmla="*/ 767195 w 3451898"/>
                <a:gd name="connsiteY174" fmla="*/ 165274 h 1540443"/>
                <a:gd name="connsiteX175" fmla="*/ 632668 w 3451898"/>
                <a:gd name="connsiteY175" fmla="*/ 117777 h 1540443"/>
                <a:gd name="connsiteX176" fmla="*/ 487384 w 3451898"/>
                <a:gd name="connsiteY176" fmla="*/ 72655 h 1540443"/>
                <a:gd name="connsiteX177" fmla="*/ 481936 w 3451898"/>
                <a:gd name="connsiteY177" fmla="*/ 109116 h 1540443"/>
                <a:gd name="connsiteX178" fmla="*/ 487943 w 3451898"/>
                <a:gd name="connsiteY178" fmla="*/ 192096 h 1540443"/>
                <a:gd name="connsiteX179" fmla="*/ 540329 w 3451898"/>
                <a:gd name="connsiteY179" fmla="*/ 830369 h 1540443"/>
                <a:gd name="connsiteX180" fmla="*/ 543681 w 3451898"/>
                <a:gd name="connsiteY180" fmla="*/ 897283 h 1540443"/>
                <a:gd name="connsiteX181" fmla="*/ 499398 w 3451898"/>
                <a:gd name="connsiteY181" fmla="*/ 986409 h 1540443"/>
                <a:gd name="connsiteX182" fmla="*/ 404963 w 3451898"/>
                <a:gd name="connsiteY182" fmla="*/ 1159633 h 1540443"/>
                <a:gd name="connsiteX183" fmla="*/ 373391 w 3451898"/>
                <a:gd name="connsiteY183" fmla="*/ 1217328 h 1540443"/>
                <a:gd name="connsiteX184" fmla="*/ 242915 w 3451898"/>
                <a:gd name="connsiteY184" fmla="*/ 1223754 h 1540443"/>
                <a:gd name="connsiteX185" fmla="*/ 217770 w 3451898"/>
                <a:gd name="connsiteY185" fmla="*/ 1231576 h 1540443"/>
                <a:gd name="connsiteX186" fmla="*/ 60332 w 3451898"/>
                <a:gd name="connsiteY186" fmla="*/ 1242054 h 1540443"/>
                <a:gd name="connsiteX187" fmla="*/ 60332 w 3451898"/>
                <a:gd name="connsiteY187" fmla="*/ 1238003 h 1540443"/>
                <a:gd name="connsiteX188" fmla="*/ 223637 w 3451898"/>
                <a:gd name="connsiteY188" fmla="*/ 1225290 h 1540443"/>
                <a:gd name="connsiteX189" fmla="*/ 223637 w 3451898"/>
                <a:gd name="connsiteY189" fmla="*/ 1220820 h 1540443"/>
                <a:gd name="connsiteX190" fmla="*/ 113277 w 3451898"/>
                <a:gd name="connsiteY190" fmla="*/ 1227246 h 1540443"/>
                <a:gd name="connsiteX191" fmla="*/ 55023 w 3451898"/>
                <a:gd name="connsiteY191" fmla="*/ 1226408 h 1540443"/>
                <a:gd name="connsiteX192" fmla="*/ 49994 w 3451898"/>
                <a:gd name="connsiteY192" fmla="*/ 1231157 h 1540443"/>
                <a:gd name="connsiteX193" fmla="*/ 43987 w 3451898"/>
                <a:gd name="connsiteY193" fmla="*/ 1254487 h 1540443"/>
                <a:gd name="connsiteX194" fmla="*/ 30018 w 3451898"/>
                <a:gd name="connsiteY194" fmla="*/ 1272228 h 1540443"/>
                <a:gd name="connsiteX195" fmla="*/ 25268 w 3451898"/>
                <a:gd name="connsiteY195" fmla="*/ 1271390 h 1540443"/>
                <a:gd name="connsiteX196" fmla="*/ 10460 w 3451898"/>
                <a:gd name="connsiteY196" fmla="*/ 1287176 h 1540443"/>
                <a:gd name="connsiteX197" fmla="*/ 1100 w 3451898"/>
                <a:gd name="connsiteY197" fmla="*/ 1329085 h 1540443"/>
                <a:gd name="connsiteX198" fmla="*/ 10041 w 3451898"/>
                <a:gd name="connsiteY198" fmla="*/ 1364987 h 1540443"/>
                <a:gd name="connsiteX199" fmla="*/ 1474478 w 3451898"/>
                <a:gd name="connsiteY199" fmla="*/ 963080 h 1540443"/>
                <a:gd name="connsiteX200" fmla="*/ 1511219 w 3451898"/>
                <a:gd name="connsiteY200" fmla="*/ 865293 h 1540443"/>
                <a:gd name="connsiteX201" fmla="*/ 1518483 w 3451898"/>
                <a:gd name="connsiteY201" fmla="*/ 832324 h 1540443"/>
                <a:gd name="connsiteX202" fmla="*/ 1523372 w 3451898"/>
                <a:gd name="connsiteY202" fmla="*/ 821149 h 1540443"/>
                <a:gd name="connsiteX203" fmla="*/ 1530217 w 3451898"/>
                <a:gd name="connsiteY203" fmla="*/ 813605 h 1540443"/>
                <a:gd name="connsiteX204" fmla="*/ 1537342 w 3451898"/>
                <a:gd name="connsiteY204" fmla="*/ 809554 h 1540443"/>
                <a:gd name="connsiteX205" fmla="*/ 1536364 w 3451898"/>
                <a:gd name="connsiteY205" fmla="*/ 789717 h 1540443"/>
                <a:gd name="connsiteX206" fmla="*/ 1533989 w 3451898"/>
                <a:gd name="connsiteY206" fmla="*/ 780776 h 1540443"/>
                <a:gd name="connsiteX207" fmla="*/ 1542231 w 3451898"/>
                <a:gd name="connsiteY207" fmla="*/ 746830 h 1540443"/>
                <a:gd name="connsiteX208" fmla="*/ 1561649 w 3451898"/>
                <a:gd name="connsiteY208" fmla="*/ 718891 h 1540443"/>
                <a:gd name="connsiteX209" fmla="*/ 1571428 w 3451898"/>
                <a:gd name="connsiteY209" fmla="*/ 696679 h 1540443"/>
                <a:gd name="connsiteX210" fmla="*/ 1588890 w 3451898"/>
                <a:gd name="connsiteY210" fmla="*/ 646947 h 1540443"/>
                <a:gd name="connsiteX211" fmla="*/ 1615432 w 3451898"/>
                <a:gd name="connsiteY211" fmla="*/ 600289 h 1540443"/>
                <a:gd name="connsiteX212" fmla="*/ 1634990 w 3451898"/>
                <a:gd name="connsiteY212" fmla="*/ 557681 h 1540443"/>
                <a:gd name="connsiteX213" fmla="*/ 1729006 w 3451898"/>
                <a:gd name="connsiteY213" fmla="*/ 413515 h 1540443"/>
                <a:gd name="connsiteX214" fmla="*/ 1839505 w 3451898"/>
                <a:gd name="connsiteY214" fmla="*/ 308183 h 1540443"/>
                <a:gd name="connsiteX215" fmla="*/ 1876804 w 3451898"/>
                <a:gd name="connsiteY215" fmla="*/ 294214 h 1540443"/>
                <a:gd name="connsiteX216" fmla="*/ 1920948 w 3451898"/>
                <a:gd name="connsiteY216" fmla="*/ 342688 h 1540443"/>
                <a:gd name="connsiteX217" fmla="*/ 1958945 w 3451898"/>
                <a:gd name="connsiteY217" fmla="*/ 485598 h 1540443"/>
                <a:gd name="connsiteX218" fmla="*/ 1883090 w 3451898"/>
                <a:gd name="connsiteY218" fmla="*/ 808157 h 1540443"/>
                <a:gd name="connsiteX219" fmla="*/ 1723976 w 3451898"/>
                <a:gd name="connsiteY219" fmla="*/ 1079727 h 1540443"/>
                <a:gd name="connsiteX220" fmla="*/ 1572266 w 3451898"/>
                <a:gd name="connsiteY220" fmla="*/ 1180727 h 1540443"/>
                <a:gd name="connsiteX221" fmla="*/ 1530357 w 3451898"/>
                <a:gd name="connsiteY221" fmla="*/ 1173882 h 1540443"/>
                <a:gd name="connsiteX222" fmla="*/ 1485654 w 3451898"/>
                <a:gd name="connsiteY222" fmla="*/ 1078330 h 1540443"/>
                <a:gd name="connsiteX223" fmla="*/ 1475736 w 3451898"/>
                <a:gd name="connsiteY223" fmla="*/ 1026363 h 1540443"/>
                <a:gd name="connsiteX224" fmla="*/ 1465817 w 3451898"/>
                <a:gd name="connsiteY224" fmla="*/ 1008761 h 1540443"/>
                <a:gd name="connsiteX225" fmla="*/ 1474478 w 3451898"/>
                <a:gd name="connsiteY225" fmla="*/ 963080 h 154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3451898" h="1540443">
                  <a:moveTo>
                    <a:pt x="10041" y="1364987"/>
                  </a:moveTo>
                  <a:cubicBezTo>
                    <a:pt x="16327" y="1369178"/>
                    <a:pt x="22753" y="1372111"/>
                    <a:pt x="29040" y="1375743"/>
                  </a:cubicBezTo>
                  <a:cubicBezTo>
                    <a:pt x="26525" y="1398653"/>
                    <a:pt x="91903" y="1387897"/>
                    <a:pt x="102520" y="1389713"/>
                  </a:cubicBezTo>
                  <a:cubicBezTo>
                    <a:pt x="116490" y="1391669"/>
                    <a:pt x="158399" y="1396698"/>
                    <a:pt x="172368" y="1398234"/>
                  </a:cubicBezTo>
                  <a:cubicBezTo>
                    <a:pt x="170552" y="1427012"/>
                    <a:pt x="42032" y="1431901"/>
                    <a:pt x="53766" y="1438467"/>
                  </a:cubicBezTo>
                  <a:cubicBezTo>
                    <a:pt x="74537" y="1450174"/>
                    <a:pt x="97828" y="1456691"/>
                    <a:pt x="121659" y="1457466"/>
                  </a:cubicBezTo>
                  <a:cubicBezTo>
                    <a:pt x="172508" y="1458164"/>
                    <a:pt x="268898" y="1452576"/>
                    <a:pt x="320027" y="1451040"/>
                  </a:cubicBezTo>
                  <a:lnTo>
                    <a:pt x="320027" y="1451040"/>
                  </a:lnTo>
                  <a:cubicBezTo>
                    <a:pt x="324337" y="1450165"/>
                    <a:pt x="328540" y="1452951"/>
                    <a:pt x="329414" y="1457260"/>
                  </a:cubicBezTo>
                  <a:cubicBezTo>
                    <a:pt x="329577" y="1458063"/>
                    <a:pt x="329615" y="1458886"/>
                    <a:pt x="329527" y="1459701"/>
                  </a:cubicBezTo>
                  <a:cubicBezTo>
                    <a:pt x="329527" y="1468083"/>
                    <a:pt x="342099" y="1483729"/>
                    <a:pt x="367245" y="1506639"/>
                  </a:cubicBezTo>
                  <a:cubicBezTo>
                    <a:pt x="391971" y="1529549"/>
                    <a:pt x="409154" y="1540725"/>
                    <a:pt x="416977" y="1540306"/>
                  </a:cubicBezTo>
                  <a:cubicBezTo>
                    <a:pt x="428270" y="1539142"/>
                    <a:pt x="438846" y="1534223"/>
                    <a:pt x="447011" y="1526336"/>
                  </a:cubicBezTo>
                  <a:cubicBezTo>
                    <a:pt x="450903" y="1522865"/>
                    <a:pt x="455793" y="1520714"/>
                    <a:pt x="460981" y="1520189"/>
                  </a:cubicBezTo>
                  <a:cubicBezTo>
                    <a:pt x="465137" y="1520176"/>
                    <a:pt x="469227" y="1521234"/>
                    <a:pt x="472855" y="1523263"/>
                  </a:cubicBezTo>
                  <a:cubicBezTo>
                    <a:pt x="475926" y="1525049"/>
                    <a:pt x="479368" y="1526100"/>
                    <a:pt x="482913" y="1526336"/>
                  </a:cubicBezTo>
                  <a:cubicBezTo>
                    <a:pt x="486545" y="1526336"/>
                    <a:pt x="491854" y="1522285"/>
                    <a:pt x="498699" y="1514741"/>
                  </a:cubicBezTo>
                  <a:cubicBezTo>
                    <a:pt x="508897" y="1502029"/>
                    <a:pt x="518955" y="1497978"/>
                    <a:pt x="528873" y="1502308"/>
                  </a:cubicBezTo>
                  <a:cubicBezTo>
                    <a:pt x="537145" y="1507984"/>
                    <a:pt x="548194" y="1507412"/>
                    <a:pt x="555835" y="1500911"/>
                  </a:cubicBezTo>
                  <a:cubicBezTo>
                    <a:pt x="562727" y="1493368"/>
                    <a:pt x="569292" y="1491831"/>
                    <a:pt x="575532" y="1496301"/>
                  </a:cubicBezTo>
                  <a:cubicBezTo>
                    <a:pt x="585616" y="1499595"/>
                    <a:pt x="596561" y="1499048"/>
                    <a:pt x="606265" y="1494765"/>
                  </a:cubicBezTo>
                  <a:cubicBezTo>
                    <a:pt x="623938" y="1487996"/>
                    <a:pt x="637325" y="1473208"/>
                    <a:pt x="642307" y="1454951"/>
                  </a:cubicBezTo>
                  <a:cubicBezTo>
                    <a:pt x="647277" y="1443493"/>
                    <a:pt x="653018" y="1432385"/>
                    <a:pt x="659490" y="1421703"/>
                  </a:cubicBezTo>
                  <a:cubicBezTo>
                    <a:pt x="696090" y="1418351"/>
                    <a:pt x="722912" y="1415836"/>
                    <a:pt x="727662" y="1415138"/>
                  </a:cubicBezTo>
                  <a:cubicBezTo>
                    <a:pt x="785216" y="1408991"/>
                    <a:pt x="833272" y="1421703"/>
                    <a:pt x="890827" y="1415138"/>
                  </a:cubicBezTo>
                  <a:lnTo>
                    <a:pt x="894179" y="1408013"/>
                  </a:lnTo>
                  <a:cubicBezTo>
                    <a:pt x="939441" y="1409410"/>
                    <a:pt x="986519" y="1411506"/>
                    <a:pt x="1034575" y="1413042"/>
                  </a:cubicBezTo>
                  <a:cubicBezTo>
                    <a:pt x="1122304" y="1408944"/>
                    <a:pt x="1209521" y="1404288"/>
                    <a:pt x="1296226" y="1399073"/>
                  </a:cubicBezTo>
                  <a:cubicBezTo>
                    <a:pt x="1293711" y="1396698"/>
                    <a:pt x="1292314" y="1394463"/>
                    <a:pt x="1300836" y="1393205"/>
                  </a:cubicBezTo>
                  <a:cubicBezTo>
                    <a:pt x="1336877" y="1389992"/>
                    <a:pt x="1387308" y="1390691"/>
                    <a:pt x="1439275" y="1389433"/>
                  </a:cubicBezTo>
                  <a:lnTo>
                    <a:pt x="1462045" y="1387478"/>
                  </a:lnTo>
                  <a:cubicBezTo>
                    <a:pt x="1465414" y="1386919"/>
                    <a:pt x="1468318" y="1384793"/>
                    <a:pt x="1469868" y="1381750"/>
                  </a:cubicBezTo>
                  <a:cubicBezTo>
                    <a:pt x="1493338" y="1381750"/>
                    <a:pt x="1514292" y="1381052"/>
                    <a:pt x="1533710" y="1381052"/>
                  </a:cubicBezTo>
                  <a:lnTo>
                    <a:pt x="1537482" y="1381052"/>
                  </a:lnTo>
                  <a:cubicBezTo>
                    <a:pt x="1554653" y="1381942"/>
                    <a:pt x="1571858" y="1381942"/>
                    <a:pt x="1589030" y="1381052"/>
                  </a:cubicBezTo>
                  <a:cubicBezTo>
                    <a:pt x="1617551" y="1379334"/>
                    <a:pt x="1645848" y="1374938"/>
                    <a:pt x="1673546" y="1367920"/>
                  </a:cubicBezTo>
                  <a:cubicBezTo>
                    <a:pt x="1882252" y="1348503"/>
                    <a:pt x="2095289" y="1327827"/>
                    <a:pt x="2322994" y="1306594"/>
                  </a:cubicBezTo>
                  <a:cubicBezTo>
                    <a:pt x="2366021" y="1300307"/>
                    <a:pt x="2409187" y="1294161"/>
                    <a:pt x="2451515" y="1289271"/>
                  </a:cubicBezTo>
                  <a:lnTo>
                    <a:pt x="2457243" y="1293322"/>
                  </a:lnTo>
                  <a:cubicBezTo>
                    <a:pt x="2495322" y="1313159"/>
                    <a:pt x="2535998" y="1327549"/>
                    <a:pt x="2578080" y="1336070"/>
                  </a:cubicBezTo>
                  <a:cubicBezTo>
                    <a:pt x="2621776" y="1347670"/>
                    <a:pt x="2666841" y="1353309"/>
                    <a:pt x="2712049" y="1352833"/>
                  </a:cubicBezTo>
                  <a:cubicBezTo>
                    <a:pt x="2741568" y="1349913"/>
                    <a:pt x="2770694" y="1343872"/>
                    <a:pt x="2798940" y="1334812"/>
                  </a:cubicBezTo>
                  <a:cubicBezTo>
                    <a:pt x="2822810" y="1329309"/>
                    <a:pt x="2845800" y="1320517"/>
                    <a:pt x="2867252" y="1308689"/>
                  </a:cubicBezTo>
                  <a:cubicBezTo>
                    <a:pt x="2886601" y="1295117"/>
                    <a:pt x="2906858" y="1282888"/>
                    <a:pt x="2927880" y="1272089"/>
                  </a:cubicBezTo>
                  <a:cubicBezTo>
                    <a:pt x="2943666" y="1263288"/>
                    <a:pt x="2955819" y="1256582"/>
                    <a:pt x="2965737" y="1251833"/>
                  </a:cubicBezTo>
                  <a:lnTo>
                    <a:pt x="2987949" y="1250715"/>
                  </a:lnTo>
                  <a:lnTo>
                    <a:pt x="2987949" y="1247921"/>
                  </a:lnTo>
                  <a:lnTo>
                    <a:pt x="2973980" y="1247921"/>
                  </a:lnTo>
                  <a:cubicBezTo>
                    <a:pt x="2978107" y="1245654"/>
                    <a:pt x="2982525" y="1243962"/>
                    <a:pt x="2987111" y="1242892"/>
                  </a:cubicBezTo>
                  <a:cubicBezTo>
                    <a:pt x="2989677" y="1242137"/>
                    <a:pt x="2992057" y="1240852"/>
                    <a:pt x="2994096" y="1239120"/>
                  </a:cubicBezTo>
                  <a:cubicBezTo>
                    <a:pt x="3041872" y="1238282"/>
                    <a:pt x="3089508" y="1237304"/>
                    <a:pt x="3137285" y="1236186"/>
                  </a:cubicBezTo>
                  <a:cubicBezTo>
                    <a:pt x="3142007" y="1235060"/>
                    <a:pt x="3146497" y="1233122"/>
                    <a:pt x="3150556" y="1230459"/>
                  </a:cubicBezTo>
                  <a:lnTo>
                    <a:pt x="3156004" y="1235767"/>
                  </a:lnTo>
                  <a:lnTo>
                    <a:pt x="3167319" y="1224732"/>
                  </a:lnTo>
                  <a:cubicBezTo>
                    <a:pt x="3179752" y="1241355"/>
                    <a:pt x="3199310" y="1235488"/>
                    <a:pt x="3216493" y="1233952"/>
                  </a:cubicBezTo>
                  <a:cubicBezTo>
                    <a:pt x="3218570" y="1230102"/>
                    <a:pt x="3222006" y="1227164"/>
                    <a:pt x="3226132" y="1225709"/>
                  </a:cubicBezTo>
                  <a:cubicBezTo>
                    <a:pt x="3232786" y="1224279"/>
                    <a:pt x="3239583" y="1223623"/>
                    <a:pt x="3246388" y="1223754"/>
                  </a:cubicBezTo>
                  <a:cubicBezTo>
                    <a:pt x="3296259" y="1222636"/>
                    <a:pt x="3346270" y="1221798"/>
                    <a:pt x="3396142" y="1220541"/>
                  </a:cubicBezTo>
                  <a:cubicBezTo>
                    <a:pt x="3398489" y="1220197"/>
                    <a:pt x="3400732" y="1219339"/>
                    <a:pt x="3402708" y="1218026"/>
                  </a:cubicBezTo>
                  <a:cubicBezTo>
                    <a:pt x="3398936" y="1208108"/>
                    <a:pt x="3408994" y="1211600"/>
                    <a:pt x="3413185" y="1209784"/>
                  </a:cubicBezTo>
                  <a:lnTo>
                    <a:pt x="3439727" y="1198329"/>
                  </a:lnTo>
                  <a:lnTo>
                    <a:pt x="3425758" y="1193439"/>
                  </a:lnTo>
                  <a:lnTo>
                    <a:pt x="3451741" y="1189109"/>
                  </a:lnTo>
                  <a:lnTo>
                    <a:pt x="3451043" y="1185896"/>
                  </a:lnTo>
                  <a:lnTo>
                    <a:pt x="3423103" y="1184638"/>
                  </a:lnTo>
                  <a:cubicBezTo>
                    <a:pt x="3423172" y="1184082"/>
                    <a:pt x="3423172" y="1183519"/>
                    <a:pt x="3423103" y="1182962"/>
                  </a:cubicBezTo>
                  <a:lnTo>
                    <a:pt x="3444477" y="1181426"/>
                  </a:lnTo>
                  <a:lnTo>
                    <a:pt x="3444477" y="1178073"/>
                  </a:lnTo>
                  <a:lnTo>
                    <a:pt x="3334396" y="1173742"/>
                  </a:lnTo>
                  <a:cubicBezTo>
                    <a:pt x="3334327" y="1172393"/>
                    <a:pt x="3334327" y="1171040"/>
                    <a:pt x="3334396" y="1169691"/>
                  </a:cubicBezTo>
                  <a:lnTo>
                    <a:pt x="3405083" y="1169691"/>
                  </a:lnTo>
                  <a:lnTo>
                    <a:pt x="3405083" y="1166059"/>
                  </a:lnTo>
                  <a:lnTo>
                    <a:pt x="3376026" y="1163125"/>
                  </a:lnTo>
                  <a:lnTo>
                    <a:pt x="3429669" y="1156699"/>
                  </a:lnTo>
                  <a:lnTo>
                    <a:pt x="3429669" y="1152508"/>
                  </a:lnTo>
                  <a:lnTo>
                    <a:pt x="3395863" y="1148457"/>
                  </a:lnTo>
                  <a:cubicBezTo>
                    <a:pt x="3395932" y="1147341"/>
                    <a:pt x="3395932" y="1146221"/>
                    <a:pt x="3395863" y="1145104"/>
                  </a:cubicBezTo>
                  <a:lnTo>
                    <a:pt x="3432323" y="1145105"/>
                  </a:lnTo>
                  <a:cubicBezTo>
                    <a:pt x="3432323" y="1143568"/>
                    <a:pt x="3432323" y="1142171"/>
                    <a:pt x="3432323" y="1140634"/>
                  </a:cubicBezTo>
                  <a:cubicBezTo>
                    <a:pt x="3420170" y="1138958"/>
                    <a:pt x="3408016" y="1136862"/>
                    <a:pt x="3395723" y="1135885"/>
                  </a:cubicBezTo>
                  <a:cubicBezTo>
                    <a:pt x="3383430" y="1134907"/>
                    <a:pt x="3371835" y="1134627"/>
                    <a:pt x="3359961" y="1134068"/>
                  </a:cubicBezTo>
                  <a:cubicBezTo>
                    <a:pt x="3378616" y="1134901"/>
                    <a:pt x="3397310" y="1134154"/>
                    <a:pt x="3415839" y="1131833"/>
                  </a:cubicBezTo>
                  <a:cubicBezTo>
                    <a:pt x="3446852" y="1124010"/>
                    <a:pt x="3339984" y="1119819"/>
                    <a:pt x="3370997" y="1112136"/>
                  </a:cubicBezTo>
                  <a:cubicBezTo>
                    <a:pt x="3284664" y="1113673"/>
                    <a:pt x="3199031" y="1116048"/>
                    <a:pt x="3113816" y="1118702"/>
                  </a:cubicBezTo>
                  <a:cubicBezTo>
                    <a:pt x="3150416" y="1078749"/>
                    <a:pt x="3168856" y="1056118"/>
                    <a:pt x="3168577" y="1051229"/>
                  </a:cubicBezTo>
                  <a:cubicBezTo>
                    <a:pt x="3173746" y="1038748"/>
                    <a:pt x="3181182" y="1027333"/>
                    <a:pt x="3190509" y="1017562"/>
                  </a:cubicBezTo>
                  <a:cubicBezTo>
                    <a:pt x="3216493" y="984873"/>
                    <a:pt x="3247226" y="912696"/>
                    <a:pt x="3282709" y="801032"/>
                  </a:cubicBezTo>
                  <a:cubicBezTo>
                    <a:pt x="3290367" y="773145"/>
                    <a:pt x="3300464" y="745986"/>
                    <a:pt x="3312883" y="719869"/>
                  </a:cubicBezTo>
                  <a:cubicBezTo>
                    <a:pt x="3320248" y="710370"/>
                    <a:pt x="3324142" y="698638"/>
                    <a:pt x="3323919" y="686621"/>
                  </a:cubicBezTo>
                  <a:cubicBezTo>
                    <a:pt x="3326695" y="664579"/>
                    <a:pt x="3332282" y="642983"/>
                    <a:pt x="3340543" y="622360"/>
                  </a:cubicBezTo>
                  <a:cubicBezTo>
                    <a:pt x="3344734" y="610207"/>
                    <a:pt x="3354512" y="571371"/>
                    <a:pt x="3371695" y="505854"/>
                  </a:cubicBezTo>
                  <a:cubicBezTo>
                    <a:pt x="3388878" y="440336"/>
                    <a:pt x="3399634" y="399685"/>
                    <a:pt x="3406200" y="383759"/>
                  </a:cubicBezTo>
                  <a:cubicBezTo>
                    <a:pt x="3407318" y="379987"/>
                    <a:pt x="3409274" y="358893"/>
                    <a:pt x="3412068" y="320057"/>
                  </a:cubicBezTo>
                  <a:cubicBezTo>
                    <a:pt x="3412413" y="297277"/>
                    <a:pt x="3415508" y="274622"/>
                    <a:pt x="3421288" y="252584"/>
                  </a:cubicBezTo>
                  <a:cubicBezTo>
                    <a:pt x="3423662" y="250070"/>
                    <a:pt x="3424500" y="244063"/>
                    <a:pt x="3423942" y="234284"/>
                  </a:cubicBezTo>
                  <a:cubicBezTo>
                    <a:pt x="3424417" y="219802"/>
                    <a:pt x="3420575" y="205506"/>
                    <a:pt x="3412905" y="193213"/>
                  </a:cubicBezTo>
                  <a:cubicBezTo>
                    <a:pt x="3411509" y="189721"/>
                    <a:pt x="3402987" y="189581"/>
                    <a:pt x="3387481" y="193213"/>
                  </a:cubicBezTo>
                  <a:lnTo>
                    <a:pt x="3378401" y="193213"/>
                  </a:lnTo>
                  <a:cubicBezTo>
                    <a:pt x="3364877" y="194162"/>
                    <a:pt x="3351408" y="190734"/>
                    <a:pt x="3339984" y="183435"/>
                  </a:cubicBezTo>
                  <a:cubicBezTo>
                    <a:pt x="3329449" y="177462"/>
                    <a:pt x="3322742" y="166477"/>
                    <a:pt x="3322243" y="154378"/>
                  </a:cubicBezTo>
                  <a:cubicBezTo>
                    <a:pt x="3321544" y="142364"/>
                    <a:pt x="3303244" y="127696"/>
                    <a:pt x="3267482" y="110094"/>
                  </a:cubicBezTo>
                  <a:cubicBezTo>
                    <a:pt x="3238844" y="96124"/>
                    <a:pt x="3219286" y="89000"/>
                    <a:pt x="3208390" y="89558"/>
                  </a:cubicBezTo>
                  <a:cubicBezTo>
                    <a:pt x="3201703" y="90520"/>
                    <a:pt x="3195112" y="92063"/>
                    <a:pt x="3188693" y="94168"/>
                  </a:cubicBezTo>
                  <a:cubicBezTo>
                    <a:pt x="3175804" y="100381"/>
                    <a:pt x="3161882" y="104169"/>
                    <a:pt x="3147622" y="105344"/>
                  </a:cubicBezTo>
                  <a:cubicBezTo>
                    <a:pt x="3124898" y="106462"/>
                    <a:pt x="3096959" y="170675"/>
                    <a:pt x="3063804" y="297986"/>
                  </a:cubicBezTo>
                  <a:cubicBezTo>
                    <a:pt x="2993398" y="576819"/>
                    <a:pt x="2938171" y="760660"/>
                    <a:pt x="2898124" y="849507"/>
                  </a:cubicBezTo>
                  <a:cubicBezTo>
                    <a:pt x="2857985" y="941055"/>
                    <a:pt x="2827671" y="998423"/>
                    <a:pt x="2807182" y="1021613"/>
                  </a:cubicBezTo>
                  <a:cubicBezTo>
                    <a:pt x="2784281" y="1046135"/>
                    <a:pt x="2752167" y="1059963"/>
                    <a:pt x="2718615" y="1059750"/>
                  </a:cubicBezTo>
                  <a:lnTo>
                    <a:pt x="2707858" y="1059750"/>
                  </a:lnTo>
                  <a:cubicBezTo>
                    <a:pt x="2670605" y="1060588"/>
                    <a:pt x="2646857" y="1057003"/>
                    <a:pt x="2636613" y="1048993"/>
                  </a:cubicBezTo>
                  <a:cubicBezTo>
                    <a:pt x="2626596" y="1040181"/>
                    <a:pt x="2618389" y="1029506"/>
                    <a:pt x="2612445" y="1017562"/>
                  </a:cubicBezTo>
                  <a:cubicBezTo>
                    <a:pt x="2605575" y="1007392"/>
                    <a:pt x="2600823" y="995942"/>
                    <a:pt x="2598476" y="983895"/>
                  </a:cubicBezTo>
                  <a:cubicBezTo>
                    <a:pt x="2599421" y="982179"/>
                    <a:pt x="2599947" y="980265"/>
                    <a:pt x="2600012" y="978307"/>
                  </a:cubicBezTo>
                  <a:cubicBezTo>
                    <a:pt x="2602108" y="972160"/>
                    <a:pt x="2600711" y="968109"/>
                    <a:pt x="2595821" y="965874"/>
                  </a:cubicBezTo>
                  <a:cubicBezTo>
                    <a:pt x="2590932" y="963639"/>
                    <a:pt x="2589814" y="954698"/>
                    <a:pt x="2588976" y="939052"/>
                  </a:cubicBezTo>
                  <a:cubicBezTo>
                    <a:pt x="2588162" y="929431"/>
                    <a:pt x="2588162" y="919757"/>
                    <a:pt x="2588976" y="910135"/>
                  </a:cubicBezTo>
                  <a:cubicBezTo>
                    <a:pt x="2592329" y="810951"/>
                    <a:pt x="2597405" y="756981"/>
                    <a:pt x="2604203" y="748227"/>
                  </a:cubicBezTo>
                  <a:cubicBezTo>
                    <a:pt x="2607106" y="737439"/>
                    <a:pt x="2608977" y="726400"/>
                    <a:pt x="2609791" y="715259"/>
                  </a:cubicBezTo>
                  <a:cubicBezTo>
                    <a:pt x="2616690" y="663241"/>
                    <a:pt x="2630454" y="612368"/>
                    <a:pt x="2650722" y="563967"/>
                  </a:cubicBezTo>
                  <a:cubicBezTo>
                    <a:pt x="2655008" y="550971"/>
                    <a:pt x="2657362" y="537415"/>
                    <a:pt x="2657707" y="523735"/>
                  </a:cubicBezTo>
                  <a:cubicBezTo>
                    <a:pt x="2659383" y="483875"/>
                    <a:pt x="2678848" y="403829"/>
                    <a:pt x="2716100" y="283597"/>
                  </a:cubicBezTo>
                  <a:cubicBezTo>
                    <a:pt x="2740547" y="195448"/>
                    <a:pt x="2752421" y="141246"/>
                    <a:pt x="2751303" y="120711"/>
                  </a:cubicBezTo>
                  <a:cubicBezTo>
                    <a:pt x="2751303" y="114704"/>
                    <a:pt x="2743480" y="109116"/>
                    <a:pt x="2728673" y="103668"/>
                  </a:cubicBezTo>
                  <a:cubicBezTo>
                    <a:pt x="2699243" y="91933"/>
                    <a:pt x="2651886" y="74751"/>
                    <a:pt x="2586601" y="52120"/>
                  </a:cubicBezTo>
                  <a:cubicBezTo>
                    <a:pt x="2552354" y="38930"/>
                    <a:pt x="2517371" y="27735"/>
                    <a:pt x="2481829" y="18593"/>
                  </a:cubicBezTo>
                  <a:cubicBezTo>
                    <a:pt x="2471169" y="20940"/>
                    <a:pt x="2461789" y="27227"/>
                    <a:pt x="2455566" y="36194"/>
                  </a:cubicBezTo>
                  <a:cubicBezTo>
                    <a:pt x="2436009" y="57708"/>
                    <a:pt x="2397220" y="197404"/>
                    <a:pt x="2339199" y="455284"/>
                  </a:cubicBezTo>
                  <a:cubicBezTo>
                    <a:pt x="2310206" y="577277"/>
                    <a:pt x="2289899" y="701172"/>
                    <a:pt x="2278431" y="826038"/>
                  </a:cubicBezTo>
                  <a:cubicBezTo>
                    <a:pt x="2275202" y="862174"/>
                    <a:pt x="2274595" y="898497"/>
                    <a:pt x="2276615" y="934722"/>
                  </a:cubicBezTo>
                  <a:cubicBezTo>
                    <a:pt x="2278581" y="1008985"/>
                    <a:pt x="2295595" y="1082077"/>
                    <a:pt x="2326626" y="1149575"/>
                  </a:cubicBezTo>
                  <a:cubicBezTo>
                    <a:pt x="2254683" y="1152508"/>
                    <a:pt x="2182320" y="1155442"/>
                    <a:pt x="2109259" y="1157957"/>
                  </a:cubicBezTo>
                  <a:cubicBezTo>
                    <a:pt x="2086768" y="1160471"/>
                    <a:pt x="2043741" y="1163544"/>
                    <a:pt x="1986466" y="1167037"/>
                  </a:cubicBezTo>
                  <a:cubicBezTo>
                    <a:pt x="2056314" y="1070507"/>
                    <a:pt x="2092495" y="1018819"/>
                    <a:pt x="2092216" y="1013371"/>
                  </a:cubicBezTo>
                  <a:cubicBezTo>
                    <a:pt x="2092216" y="1012114"/>
                    <a:pt x="2103392" y="984454"/>
                    <a:pt x="2126023" y="929553"/>
                  </a:cubicBezTo>
                  <a:cubicBezTo>
                    <a:pt x="2160398" y="853677"/>
                    <a:pt x="2188433" y="775085"/>
                    <a:pt x="2209841" y="694583"/>
                  </a:cubicBezTo>
                  <a:cubicBezTo>
                    <a:pt x="2225326" y="629383"/>
                    <a:pt x="2231348" y="562293"/>
                    <a:pt x="2227722" y="495376"/>
                  </a:cubicBezTo>
                  <a:cubicBezTo>
                    <a:pt x="2223065" y="404946"/>
                    <a:pt x="2209747" y="332584"/>
                    <a:pt x="2187768" y="278288"/>
                  </a:cubicBezTo>
                  <a:cubicBezTo>
                    <a:pt x="2162522" y="219374"/>
                    <a:pt x="2125269" y="166372"/>
                    <a:pt x="2078386" y="122667"/>
                  </a:cubicBezTo>
                  <a:cubicBezTo>
                    <a:pt x="2018055" y="62625"/>
                    <a:pt x="1940873" y="22377"/>
                    <a:pt x="1857107" y="7277"/>
                  </a:cubicBezTo>
                  <a:cubicBezTo>
                    <a:pt x="1834111" y="2603"/>
                    <a:pt x="1810723" y="124"/>
                    <a:pt x="1787259" y="-127"/>
                  </a:cubicBezTo>
                  <a:cubicBezTo>
                    <a:pt x="1767120" y="2408"/>
                    <a:pt x="1747310" y="7091"/>
                    <a:pt x="1728167" y="13843"/>
                  </a:cubicBezTo>
                  <a:cubicBezTo>
                    <a:pt x="1648540" y="39640"/>
                    <a:pt x="1564722" y="103668"/>
                    <a:pt x="1476714" y="205925"/>
                  </a:cubicBezTo>
                  <a:cubicBezTo>
                    <a:pt x="1343350" y="361175"/>
                    <a:pt x="1252640" y="547437"/>
                    <a:pt x="1204585" y="764711"/>
                  </a:cubicBezTo>
                  <a:cubicBezTo>
                    <a:pt x="1190013" y="838264"/>
                    <a:pt x="1185315" y="913431"/>
                    <a:pt x="1190615" y="988225"/>
                  </a:cubicBezTo>
                  <a:cubicBezTo>
                    <a:pt x="1191446" y="1022118"/>
                    <a:pt x="1195563" y="1055849"/>
                    <a:pt x="1202909" y="1088947"/>
                  </a:cubicBezTo>
                  <a:cubicBezTo>
                    <a:pt x="1212195" y="1127974"/>
                    <a:pt x="1226715" y="1165567"/>
                    <a:pt x="1246075" y="1200704"/>
                  </a:cubicBezTo>
                  <a:cubicBezTo>
                    <a:pt x="1051199" y="1208247"/>
                    <a:pt x="871828" y="1214673"/>
                    <a:pt x="766497" y="1216909"/>
                  </a:cubicBezTo>
                  <a:cubicBezTo>
                    <a:pt x="780467" y="1187991"/>
                    <a:pt x="797091" y="1154324"/>
                    <a:pt x="816788" y="1115210"/>
                  </a:cubicBezTo>
                  <a:cubicBezTo>
                    <a:pt x="840585" y="1065914"/>
                    <a:pt x="867170" y="1018013"/>
                    <a:pt x="896415" y="971741"/>
                  </a:cubicBezTo>
                  <a:cubicBezTo>
                    <a:pt x="912278" y="949124"/>
                    <a:pt x="926516" y="925409"/>
                    <a:pt x="939022" y="900775"/>
                  </a:cubicBezTo>
                  <a:cubicBezTo>
                    <a:pt x="950687" y="877230"/>
                    <a:pt x="964383" y="854747"/>
                    <a:pt x="979953" y="833582"/>
                  </a:cubicBezTo>
                  <a:cubicBezTo>
                    <a:pt x="1005859" y="796160"/>
                    <a:pt x="1029870" y="757462"/>
                    <a:pt x="1051897" y="717633"/>
                  </a:cubicBezTo>
                  <a:cubicBezTo>
                    <a:pt x="1089615" y="652908"/>
                    <a:pt x="1112898" y="614258"/>
                    <a:pt x="1121745" y="601685"/>
                  </a:cubicBezTo>
                  <a:cubicBezTo>
                    <a:pt x="1152199" y="560335"/>
                    <a:pt x="1183351" y="514422"/>
                    <a:pt x="1215202" y="463945"/>
                  </a:cubicBezTo>
                  <a:cubicBezTo>
                    <a:pt x="1247053" y="413468"/>
                    <a:pt x="1262838" y="385203"/>
                    <a:pt x="1262559" y="379149"/>
                  </a:cubicBezTo>
                  <a:cubicBezTo>
                    <a:pt x="1264925" y="368054"/>
                    <a:pt x="1269693" y="357611"/>
                    <a:pt x="1276528" y="348556"/>
                  </a:cubicBezTo>
                  <a:cubicBezTo>
                    <a:pt x="1282904" y="339897"/>
                    <a:pt x="1287639" y="330143"/>
                    <a:pt x="1290498" y="319778"/>
                  </a:cubicBezTo>
                  <a:cubicBezTo>
                    <a:pt x="1291446" y="308880"/>
                    <a:pt x="1297651" y="299129"/>
                    <a:pt x="1307122" y="293655"/>
                  </a:cubicBezTo>
                  <a:cubicBezTo>
                    <a:pt x="1318964" y="280929"/>
                    <a:pt x="1328638" y="266346"/>
                    <a:pt x="1335760" y="250489"/>
                  </a:cubicBezTo>
                  <a:cubicBezTo>
                    <a:pt x="1344537" y="234605"/>
                    <a:pt x="1349823" y="217031"/>
                    <a:pt x="1351266" y="198941"/>
                  </a:cubicBezTo>
                  <a:cubicBezTo>
                    <a:pt x="1352525" y="190262"/>
                    <a:pt x="1354535" y="181708"/>
                    <a:pt x="1357273" y="173376"/>
                  </a:cubicBezTo>
                  <a:cubicBezTo>
                    <a:pt x="1360765" y="170722"/>
                    <a:pt x="1362162" y="164715"/>
                    <a:pt x="1361743" y="154936"/>
                  </a:cubicBezTo>
                  <a:cubicBezTo>
                    <a:pt x="1361324" y="145158"/>
                    <a:pt x="1316063" y="124203"/>
                    <a:pt x="1226517" y="94867"/>
                  </a:cubicBezTo>
                  <a:cubicBezTo>
                    <a:pt x="1150243" y="68604"/>
                    <a:pt x="1105540" y="55799"/>
                    <a:pt x="1092409" y="56450"/>
                  </a:cubicBezTo>
                  <a:cubicBezTo>
                    <a:pt x="1086262" y="56450"/>
                    <a:pt x="1082770" y="57568"/>
                    <a:pt x="1081652" y="58825"/>
                  </a:cubicBezTo>
                  <a:cubicBezTo>
                    <a:pt x="1074760" y="66369"/>
                    <a:pt x="1031641" y="132538"/>
                    <a:pt x="952293" y="257334"/>
                  </a:cubicBezTo>
                  <a:cubicBezTo>
                    <a:pt x="879651" y="372071"/>
                    <a:pt x="837742" y="429719"/>
                    <a:pt x="826566" y="430278"/>
                  </a:cubicBezTo>
                  <a:cubicBezTo>
                    <a:pt x="825654" y="430432"/>
                    <a:pt x="824788" y="429817"/>
                    <a:pt x="824634" y="428904"/>
                  </a:cubicBezTo>
                  <a:cubicBezTo>
                    <a:pt x="824617" y="428804"/>
                    <a:pt x="824609" y="428703"/>
                    <a:pt x="824610" y="428601"/>
                  </a:cubicBezTo>
                  <a:cubicBezTo>
                    <a:pt x="818101" y="395976"/>
                    <a:pt x="814594" y="362822"/>
                    <a:pt x="814133" y="329557"/>
                  </a:cubicBezTo>
                  <a:cubicBezTo>
                    <a:pt x="811340" y="273678"/>
                    <a:pt x="807521" y="246112"/>
                    <a:pt x="802678" y="246857"/>
                  </a:cubicBezTo>
                  <a:cubicBezTo>
                    <a:pt x="799186" y="246857"/>
                    <a:pt x="798208" y="241548"/>
                    <a:pt x="800024" y="230652"/>
                  </a:cubicBezTo>
                  <a:cubicBezTo>
                    <a:pt x="801840" y="219755"/>
                    <a:pt x="798627" y="214447"/>
                    <a:pt x="786055" y="215006"/>
                  </a:cubicBezTo>
                  <a:cubicBezTo>
                    <a:pt x="773482" y="215565"/>
                    <a:pt x="769431" y="207462"/>
                    <a:pt x="768593" y="190559"/>
                  </a:cubicBezTo>
                  <a:lnTo>
                    <a:pt x="767195" y="165274"/>
                  </a:lnTo>
                  <a:lnTo>
                    <a:pt x="632668" y="117777"/>
                  </a:lnTo>
                  <a:cubicBezTo>
                    <a:pt x="541772" y="87417"/>
                    <a:pt x="493344" y="72376"/>
                    <a:pt x="487384" y="72655"/>
                  </a:cubicBezTo>
                  <a:cubicBezTo>
                    <a:pt x="481423" y="72935"/>
                    <a:pt x="479607" y="85088"/>
                    <a:pt x="481936" y="109116"/>
                  </a:cubicBezTo>
                  <a:cubicBezTo>
                    <a:pt x="483519" y="139290"/>
                    <a:pt x="485521" y="166950"/>
                    <a:pt x="487943" y="192096"/>
                  </a:cubicBezTo>
                  <a:cubicBezTo>
                    <a:pt x="515882" y="474376"/>
                    <a:pt x="533344" y="687133"/>
                    <a:pt x="540329" y="830369"/>
                  </a:cubicBezTo>
                  <a:lnTo>
                    <a:pt x="543681" y="897283"/>
                  </a:lnTo>
                  <a:lnTo>
                    <a:pt x="499398" y="986409"/>
                  </a:lnTo>
                  <a:cubicBezTo>
                    <a:pt x="474066" y="1036048"/>
                    <a:pt x="442588" y="1093789"/>
                    <a:pt x="404963" y="1159633"/>
                  </a:cubicBezTo>
                  <a:cubicBezTo>
                    <a:pt x="392111" y="1182124"/>
                    <a:pt x="381773" y="1201542"/>
                    <a:pt x="373391" y="1217328"/>
                  </a:cubicBezTo>
                  <a:cubicBezTo>
                    <a:pt x="324218" y="1217328"/>
                    <a:pt x="279096" y="1219563"/>
                    <a:pt x="242915" y="1223754"/>
                  </a:cubicBezTo>
                  <a:cubicBezTo>
                    <a:pt x="234173" y="1225020"/>
                    <a:pt x="225687" y="1227660"/>
                    <a:pt x="217770" y="1231576"/>
                  </a:cubicBezTo>
                  <a:cubicBezTo>
                    <a:pt x="164825" y="1235488"/>
                    <a:pt x="112439" y="1240377"/>
                    <a:pt x="60332" y="1242054"/>
                  </a:cubicBezTo>
                  <a:cubicBezTo>
                    <a:pt x="60332" y="1240657"/>
                    <a:pt x="60332" y="1239260"/>
                    <a:pt x="60332" y="1238003"/>
                  </a:cubicBezTo>
                  <a:lnTo>
                    <a:pt x="223637" y="1225290"/>
                  </a:lnTo>
                  <a:cubicBezTo>
                    <a:pt x="223637" y="1223754"/>
                    <a:pt x="223637" y="1222357"/>
                    <a:pt x="223637" y="1220820"/>
                  </a:cubicBezTo>
                  <a:cubicBezTo>
                    <a:pt x="186897" y="1223055"/>
                    <a:pt x="150157" y="1225849"/>
                    <a:pt x="113277" y="1227246"/>
                  </a:cubicBezTo>
                  <a:cubicBezTo>
                    <a:pt x="93859" y="1228084"/>
                    <a:pt x="74441" y="1226547"/>
                    <a:pt x="55023" y="1226408"/>
                  </a:cubicBezTo>
                  <a:cubicBezTo>
                    <a:pt x="52581" y="1226908"/>
                    <a:pt x="50633" y="1228748"/>
                    <a:pt x="49994" y="1231157"/>
                  </a:cubicBezTo>
                  <a:cubicBezTo>
                    <a:pt x="47288" y="1238735"/>
                    <a:pt x="45277" y="1246544"/>
                    <a:pt x="43987" y="1254487"/>
                  </a:cubicBezTo>
                  <a:cubicBezTo>
                    <a:pt x="41892" y="1270692"/>
                    <a:pt x="37142" y="1275302"/>
                    <a:pt x="30018" y="1272228"/>
                  </a:cubicBezTo>
                  <a:cubicBezTo>
                    <a:pt x="28481" y="1271530"/>
                    <a:pt x="26805" y="1272228"/>
                    <a:pt x="25268" y="1271390"/>
                  </a:cubicBezTo>
                  <a:cubicBezTo>
                    <a:pt x="17864" y="1266501"/>
                    <a:pt x="13394" y="1275022"/>
                    <a:pt x="10460" y="1287176"/>
                  </a:cubicBezTo>
                  <a:cubicBezTo>
                    <a:pt x="7527" y="1299329"/>
                    <a:pt x="3894" y="1315115"/>
                    <a:pt x="1100" y="1329085"/>
                  </a:cubicBezTo>
                  <a:cubicBezTo>
                    <a:pt x="-1693" y="1351157"/>
                    <a:pt x="-297" y="1358002"/>
                    <a:pt x="10041" y="1364987"/>
                  </a:cubicBezTo>
                  <a:close/>
                  <a:moveTo>
                    <a:pt x="1474478" y="963080"/>
                  </a:moveTo>
                  <a:cubicBezTo>
                    <a:pt x="1500322" y="901334"/>
                    <a:pt x="1512476" y="868785"/>
                    <a:pt x="1511219" y="865293"/>
                  </a:cubicBezTo>
                  <a:cubicBezTo>
                    <a:pt x="1511890" y="853989"/>
                    <a:pt x="1514341" y="842863"/>
                    <a:pt x="1518483" y="832324"/>
                  </a:cubicBezTo>
                  <a:cubicBezTo>
                    <a:pt x="1519637" y="828409"/>
                    <a:pt x="1521279" y="824654"/>
                    <a:pt x="1523372" y="821149"/>
                  </a:cubicBezTo>
                  <a:cubicBezTo>
                    <a:pt x="1527703" y="811230"/>
                    <a:pt x="1530078" y="808716"/>
                    <a:pt x="1530217" y="813605"/>
                  </a:cubicBezTo>
                  <a:cubicBezTo>
                    <a:pt x="1530217" y="815980"/>
                    <a:pt x="1532732" y="814583"/>
                    <a:pt x="1537342" y="809554"/>
                  </a:cubicBezTo>
                  <a:cubicBezTo>
                    <a:pt x="1541672" y="800893"/>
                    <a:pt x="1541393" y="794327"/>
                    <a:pt x="1536364" y="789717"/>
                  </a:cubicBezTo>
                  <a:cubicBezTo>
                    <a:pt x="1534967" y="788599"/>
                    <a:pt x="1534268" y="785666"/>
                    <a:pt x="1533989" y="780776"/>
                  </a:cubicBezTo>
                  <a:cubicBezTo>
                    <a:pt x="1534022" y="768969"/>
                    <a:pt x="1536846" y="757337"/>
                    <a:pt x="1542231" y="746830"/>
                  </a:cubicBezTo>
                  <a:cubicBezTo>
                    <a:pt x="1546302" y="736059"/>
                    <a:pt x="1552972" y="726461"/>
                    <a:pt x="1561649" y="718891"/>
                  </a:cubicBezTo>
                  <a:cubicBezTo>
                    <a:pt x="1568660" y="713779"/>
                    <a:pt x="1572392" y="705302"/>
                    <a:pt x="1571428" y="696679"/>
                  </a:cubicBezTo>
                  <a:cubicBezTo>
                    <a:pt x="1574392" y="679233"/>
                    <a:pt x="1580296" y="662417"/>
                    <a:pt x="1588890" y="646947"/>
                  </a:cubicBezTo>
                  <a:cubicBezTo>
                    <a:pt x="1595274" y="630116"/>
                    <a:pt x="1604228" y="614377"/>
                    <a:pt x="1615432" y="600289"/>
                  </a:cubicBezTo>
                  <a:cubicBezTo>
                    <a:pt x="1623692" y="586952"/>
                    <a:pt x="1630262" y="572639"/>
                    <a:pt x="1634990" y="557681"/>
                  </a:cubicBezTo>
                  <a:cubicBezTo>
                    <a:pt x="1659271" y="505376"/>
                    <a:pt x="1690932" y="456826"/>
                    <a:pt x="1729006" y="413515"/>
                  </a:cubicBezTo>
                  <a:cubicBezTo>
                    <a:pt x="1775571" y="356798"/>
                    <a:pt x="1812404" y="321687"/>
                    <a:pt x="1839505" y="308183"/>
                  </a:cubicBezTo>
                  <a:cubicBezTo>
                    <a:pt x="1851331" y="302044"/>
                    <a:pt x="1863854" y="297353"/>
                    <a:pt x="1876804" y="294214"/>
                  </a:cubicBezTo>
                  <a:cubicBezTo>
                    <a:pt x="1888818" y="294214"/>
                    <a:pt x="1903626" y="309860"/>
                    <a:pt x="1920948" y="342688"/>
                  </a:cubicBezTo>
                  <a:cubicBezTo>
                    <a:pt x="1943927" y="386967"/>
                    <a:pt x="1956899" y="435753"/>
                    <a:pt x="1958945" y="485598"/>
                  </a:cubicBezTo>
                  <a:cubicBezTo>
                    <a:pt x="1963509" y="575842"/>
                    <a:pt x="1938224" y="683361"/>
                    <a:pt x="1883090" y="808157"/>
                  </a:cubicBezTo>
                  <a:cubicBezTo>
                    <a:pt x="1830937" y="924291"/>
                    <a:pt x="1777899" y="1014814"/>
                    <a:pt x="1723976" y="1079727"/>
                  </a:cubicBezTo>
                  <a:cubicBezTo>
                    <a:pt x="1670053" y="1144639"/>
                    <a:pt x="1619483" y="1178306"/>
                    <a:pt x="1572266" y="1180727"/>
                  </a:cubicBezTo>
                  <a:cubicBezTo>
                    <a:pt x="1557980" y="1181260"/>
                    <a:pt x="1543731" y="1178933"/>
                    <a:pt x="1530357" y="1173882"/>
                  </a:cubicBezTo>
                  <a:cubicBezTo>
                    <a:pt x="1503256" y="1163125"/>
                    <a:pt x="1488448" y="1131973"/>
                    <a:pt x="1485654" y="1078330"/>
                  </a:cubicBezTo>
                  <a:cubicBezTo>
                    <a:pt x="1483838" y="1043406"/>
                    <a:pt x="1480625" y="1026083"/>
                    <a:pt x="1475736" y="1026363"/>
                  </a:cubicBezTo>
                  <a:cubicBezTo>
                    <a:pt x="1470846" y="1026642"/>
                    <a:pt x="1466376" y="1020775"/>
                    <a:pt x="1465817" y="1008761"/>
                  </a:cubicBezTo>
                  <a:cubicBezTo>
                    <a:pt x="1465076" y="993065"/>
                    <a:pt x="1468043" y="977415"/>
                    <a:pt x="1474478" y="963080"/>
                  </a:cubicBezTo>
                  <a:close/>
                </a:path>
              </a:pathLst>
            </a:custGeom>
            <a:grpFill/>
            <a:ln w="13953" cap="flat">
              <a:noFill/>
              <a:prstDash val="solid"/>
              <a:miter/>
            </a:ln>
          </p:spPr>
          <p:txBody>
            <a:bodyPr rtlCol="0" anchor="ctr"/>
            <a:lstStyle/>
            <a:p>
              <a:endParaRPr lang="en-GB"/>
            </a:p>
          </p:txBody>
        </p:sp>
      </p:grpSp>
      <p:sp>
        <p:nvSpPr>
          <p:cNvPr id="33" name="TextBox 32">
            <a:extLst>
              <a:ext uri="{FF2B5EF4-FFF2-40B4-BE49-F238E27FC236}">
                <a16:creationId xmlns:a16="http://schemas.microsoft.com/office/drawing/2014/main" id="{31CF6572-409A-45AD-AB35-7BA5E343F312}"/>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Format Background &gt; Picture or texture fill &gt; Insert… to change photo (A4 proportions: 297x210mm)</a:t>
            </a:r>
          </a:p>
        </p:txBody>
      </p:sp>
    </p:spTree>
    <p:extLst>
      <p:ext uri="{BB962C8B-B14F-4D97-AF65-F5344CB8AC3E}">
        <p14:creationId xmlns:p14="http://schemas.microsoft.com/office/powerpoint/2010/main" val="2114404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 Wordmark (pink)">
    <p:bg>
      <p:bgPr>
        <a:solidFill>
          <a:schemeClr val="bg1"/>
        </a:solidFill>
        <a:effectLst/>
      </p:bgPr>
    </p:bg>
    <p:spTree>
      <p:nvGrpSpPr>
        <p:cNvPr id="1" name=""/>
        <p:cNvGrpSpPr/>
        <p:nvPr/>
      </p:nvGrpSpPr>
      <p:grpSpPr>
        <a:xfrm>
          <a:off x="0" y="0"/>
          <a:ext cx="0" cy="0"/>
          <a:chOff x="0" y="0"/>
          <a:chExt cx="0" cy="0"/>
        </a:xfrm>
      </p:grpSpPr>
      <p:pic>
        <p:nvPicPr>
          <p:cNvPr id="45" name="Picture 44" descr="A pink background with white letters and a crown&#10;&#10;Description automatically generated">
            <a:extLst>
              <a:ext uri="{FF2B5EF4-FFF2-40B4-BE49-F238E27FC236}">
                <a16:creationId xmlns:a16="http://schemas.microsoft.com/office/drawing/2014/main" id="{81FC27D8-EF7D-7DE3-9377-929144F98E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837" y="6142549"/>
            <a:ext cx="949766" cy="954289"/>
          </a:xfrm>
          <a:prstGeom prst="rect">
            <a:avLst/>
          </a:prstGeom>
        </p:spPr>
      </p:pic>
      <p:grpSp>
        <p:nvGrpSpPr>
          <p:cNvPr id="32" name="Group 31">
            <a:extLst>
              <a:ext uri="{FF2B5EF4-FFF2-40B4-BE49-F238E27FC236}">
                <a16:creationId xmlns:a16="http://schemas.microsoft.com/office/drawing/2014/main" id="{AAD8F76C-5DF6-4C1C-9E8B-5A6EBC625671}"/>
              </a:ext>
            </a:extLst>
          </p:cNvPr>
          <p:cNvGrpSpPr/>
          <p:nvPr userDrawn="1"/>
        </p:nvGrpSpPr>
        <p:grpSpPr>
          <a:xfrm>
            <a:off x="2599899" y="3567659"/>
            <a:ext cx="5492013" cy="3529179"/>
            <a:chOff x="293608" y="1754806"/>
            <a:chExt cx="7367334" cy="4778550"/>
          </a:xfrm>
          <a:solidFill>
            <a:schemeClr val="accent1"/>
          </a:solidFill>
        </p:grpSpPr>
        <p:sp>
          <p:nvSpPr>
            <p:cNvPr id="16" name="Graphic 14">
              <a:extLst>
                <a:ext uri="{FF2B5EF4-FFF2-40B4-BE49-F238E27FC236}">
                  <a16:creationId xmlns:a16="http://schemas.microsoft.com/office/drawing/2014/main" id="{7182D69A-4792-4DBA-AD53-E9947A5A0649}"/>
                </a:ext>
              </a:extLst>
            </p:cNvPr>
            <p:cNvSpPr/>
            <p:nvPr/>
          </p:nvSpPr>
          <p:spPr>
            <a:xfrm>
              <a:off x="4687815" y="1837483"/>
              <a:ext cx="765082" cy="1163565"/>
            </a:xfrm>
            <a:custGeom>
              <a:avLst/>
              <a:gdLst>
                <a:gd name="connsiteX0" fmla="*/ 46796 w 765082"/>
                <a:gd name="connsiteY0" fmla="*/ 260710 h 1163565"/>
                <a:gd name="connsiteX1" fmla="*/ 50987 w 765082"/>
                <a:gd name="connsiteY1" fmla="*/ 269371 h 1163565"/>
                <a:gd name="connsiteX2" fmla="*/ 54340 w 765082"/>
                <a:gd name="connsiteY2" fmla="*/ 278032 h 1163565"/>
                <a:gd name="connsiteX3" fmla="*/ 89823 w 765082"/>
                <a:gd name="connsiteY3" fmla="*/ 350115 h 1163565"/>
                <a:gd name="connsiteX4" fmla="*/ 123909 w 765082"/>
                <a:gd name="connsiteY4" fmla="*/ 364085 h 1163565"/>
                <a:gd name="connsiteX5" fmla="*/ 188309 w 765082"/>
                <a:gd name="connsiteY5" fmla="*/ 351792 h 1163565"/>
                <a:gd name="connsiteX6" fmla="*/ 239717 w 765082"/>
                <a:gd name="connsiteY6" fmla="*/ 344807 h 1163565"/>
                <a:gd name="connsiteX7" fmla="*/ 250334 w 765082"/>
                <a:gd name="connsiteY7" fmla="*/ 348718 h 1163565"/>
                <a:gd name="connsiteX8" fmla="*/ 164141 w 765082"/>
                <a:gd name="connsiteY8" fmla="*/ 719892 h 1163565"/>
                <a:gd name="connsiteX9" fmla="*/ 77669 w 765082"/>
                <a:gd name="connsiteY9" fmla="*/ 1111880 h 1163565"/>
                <a:gd name="connsiteX10" fmla="*/ 84514 w 765082"/>
                <a:gd name="connsiteY10" fmla="*/ 1130739 h 1163565"/>
                <a:gd name="connsiteX11" fmla="*/ 169729 w 765082"/>
                <a:gd name="connsiteY11" fmla="*/ 1148620 h 1163565"/>
                <a:gd name="connsiteX12" fmla="*/ 256201 w 765082"/>
                <a:gd name="connsiteY12" fmla="*/ 1163428 h 1163565"/>
                <a:gd name="connsiteX13" fmla="*/ 261649 w 765082"/>
                <a:gd name="connsiteY13" fmla="*/ 1154208 h 1163565"/>
                <a:gd name="connsiteX14" fmla="*/ 275619 w 765082"/>
                <a:gd name="connsiteY14" fmla="*/ 1141775 h 1163565"/>
                <a:gd name="connsiteX15" fmla="*/ 297412 w 765082"/>
                <a:gd name="connsiteY15" fmla="*/ 1148061 h 1163565"/>
                <a:gd name="connsiteX16" fmla="*/ 303558 w 765082"/>
                <a:gd name="connsiteY16" fmla="*/ 1152112 h 1163565"/>
                <a:gd name="connsiteX17" fmla="*/ 305374 w 765082"/>
                <a:gd name="connsiteY17" fmla="*/ 1128364 h 1163565"/>
                <a:gd name="connsiteX18" fmla="*/ 313616 w 765082"/>
                <a:gd name="connsiteY18" fmla="*/ 1089528 h 1163565"/>
                <a:gd name="connsiteX19" fmla="*/ 321719 w 765082"/>
                <a:gd name="connsiteY19" fmla="*/ 1074301 h 1163565"/>
                <a:gd name="connsiteX20" fmla="*/ 337365 w 765082"/>
                <a:gd name="connsiteY20" fmla="*/ 1030577 h 1163565"/>
                <a:gd name="connsiteX21" fmla="*/ 453033 w 765082"/>
                <a:gd name="connsiteY21" fmla="*/ 659403 h 1163565"/>
                <a:gd name="connsiteX22" fmla="*/ 514639 w 765082"/>
                <a:gd name="connsiteY22" fmla="*/ 446226 h 1163565"/>
                <a:gd name="connsiteX23" fmla="*/ 538667 w 765082"/>
                <a:gd name="connsiteY23" fmla="*/ 365063 h 1163565"/>
                <a:gd name="connsiteX24" fmla="*/ 548586 w 765082"/>
                <a:gd name="connsiteY24" fmla="*/ 329859 h 1163565"/>
                <a:gd name="connsiteX25" fmla="*/ 566467 w 765082"/>
                <a:gd name="connsiteY25" fmla="*/ 313654 h 1163565"/>
                <a:gd name="connsiteX26" fmla="*/ 671099 w 765082"/>
                <a:gd name="connsiteY26" fmla="*/ 277333 h 1163565"/>
                <a:gd name="connsiteX27" fmla="*/ 715662 w 765082"/>
                <a:gd name="connsiteY27" fmla="*/ 249394 h 1163565"/>
                <a:gd name="connsiteX28" fmla="*/ 724044 w 765082"/>
                <a:gd name="connsiteY28" fmla="*/ 225925 h 1163565"/>
                <a:gd name="connsiteX29" fmla="*/ 708259 w 765082"/>
                <a:gd name="connsiteY29" fmla="*/ 222991 h 1163565"/>
                <a:gd name="connsiteX30" fmla="*/ 691775 w 765082"/>
                <a:gd name="connsiteY30" fmla="*/ 217962 h 1163565"/>
                <a:gd name="connsiteX31" fmla="*/ 724323 w 765082"/>
                <a:gd name="connsiteY31" fmla="*/ 188207 h 1163565"/>
                <a:gd name="connsiteX32" fmla="*/ 748072 w 765082"/>
                <a:gd name="connsiteY32" fmla="*/ 161944 h 1163565"/>
                <a:gd name="connsiteX33" fmla="*/ 743602 w 765082"/>
                <a:gd name="connsiteY33" fmla="*/ 159150 h 1163565"/>
                <a:gd name="connsiteX34" fmla="*/ 736197 w 765082"/>
                <a:gd name="connsiteY34" fmla="*/ 160966 h 1163565"/>
                <a:gd name="connsiteX35" fmla="*/ 741367 w 765082"/>
                <a:gd name="connsiteY35" fmla="*/ 146019 h 1163565"/>
                <a:gd name="connsiteX36" fmla="*/ 746954 w 765082"/>
                <a:gd name="connsiteY36" fmla="*/ 139732 h 1163565"/>
                <a:gd name="connsiteX37" fmla="*/ 745837 w 765082"/>
                <a:gd name="connsiteY37" fmla="*/ 117660 h 1163565"/>
                <a:gd name="connsiteX38" fmla="*/ 752542 w 765082"/>
                <a:gd name="connsiteY38" fmla="*/ 102434 h 1163565"/>
                <a:gd name="connsiteX39" fmla="*/ 763299 w 765082"/>
                <a:gd name="connsiteY39" fmla="*/ 82736 h 1163565"/>
                <a:gd name="connsiteX40" fmla="*/ 751286 w 765082"/>
                <a:gd name="connsiteY40" fmla="*/ 49349 h 1163565"/>
                <a:gd name="connsiteX41" fmla="*/ 707839 w 765082"/>
                <a:gd name="connsiteY41" fmla="*/ 10094 h 1163565"/>
                <a:gd name="connsiteX42" fmla="*/ 692753 w 765082"/>
                <a:gd name="connsiteY42" fmla="*/ 4925 h 1163565"/>
                <a:gd name="connsiteX43" fmla="*/ 673335 w 765082"/>
                <a:gd name="connsiteY43" fmla="*/ 36 h 1163565"/>
                <a:gd name="connsiteX44" fmla="*/ 475245 w 765082"/>
                <a:gd name="connsiteY44" fmla="*/ 32306 h 1163565"/>
                <a:gd name="connsiteX45" fmla="*/ 3909 w 765082"/>
                <a:gd name="connsiteY45" fmla="*/ 127299 h 1163565"/>
                <a:gd name="connsiteX46" fmla="*/ -2 w 765082"/>
                <a:gd name="connsiteY46" fmla="*/ 137777 h 1163565"/>
                <a:gd name="connsiteX47" fmla="*/ 42605 w 765082"/>
                <a:gd name="connsiteY47" fmla="*/ 249534 h 1163565"/>
                <a:gd name="connsiteX48" fmla="*/ 46796 w 765082"/>
                <a:gd name="connsiteY48" fmla="*/ 260710 h 116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65082" h="1163565">
                  <a:moveTo>
                    <a:pt x="46796" y="260710"/>
                  </a:moveTo>
                  <a:cubicBezTo>
                    <a:pt x="48473" y="264481"/>
                    <a:pt x="49870" y="267415"/>
                    <a:pt x="50987" y="269371"/>
                  </a:cubicBezTo>
                  <a:cubicBezTo>
                    <a:pt x="52462" y="272106"/>
                    <a:pt x="53589" y="275016"/>
                    <a:pt x="54340" y="278032"/>
                  </a:cubicBezTo>
                  <a:cubicBezTo>
                    <a:pt x="63725" y="303186"/>
                    <a:pt x="75613" y="327335"/>
                    <a:pt x="89823" y="350115"/>
                  </a:cubicBezTo>
                  <a:cubicBezTo>
                    <a:pt x="97984" y="360381"/>
                    <a:pt x="110890" y="365671"/>
                    <a:pt x="123909" y="364085"/>
                  </a:cubicBezTo>
                  <a:cubicBezTo>
                    <a:pt x="125864" y="364085"/>
                    <a:pt x="147377" y="359894"/>
                    <a:pt x="188309" y="351792"/>
                  </a:cubicBezTo>
                  <a:cubicBezTo>
                    <a:pt x="205271" y="348324"/>
                    <a:pt x="222445" y="345990"/>
                    <a:pt x="239717" y="344807"/>
                  </a:cubicBezTo>
                  <a:cubicBezTo>
                    <a:pt x="246562" y="344807"/>
                    <a:pt x="250194" y="345785"/>
                    <a:pt x="250334" y="348718"/>
                  </a:cubicBezTo>
                  <a:cubicBezTo>
                    <a:pt x="251545" y="374236"/>
                    <a:pt x="222814" y="497961"/>
                    <a:pt x="164141" y="719892"/>
                  </a:cubicBezTo>
                  <a:cubicBezTo>
                    <a:pt x="105469" y="941823"/>
                    <a:pt x="76645" y="1072485"/>
                    <a:pt x="77669" y="1111880"/>
                  </a:cubicBezTo>
                  <a:cubicBezTo>
                    <a:pt x="77669" y="1122636"/>
                    <a:pt x="80463" y="1128923"/>
                    <a:pt x="84514" y="1130739"/>
                  </a:cubicBezTo>
                  <a:cubicBezTo>
                    <a:pt x="88565" y="1132555"/>
                    <a:pt x="116924" y="1138422"/>
                    <a:pt x="169729" y="1148620"/>
                  </a:cubicBezTo>
                  <a:cubicBezTo>
                    <a:pt x="222534" y="1158818"/>
                    <a:pt x="251312" y="1163707"/>
                    <a:pt x="256201" y="1163428"/>
                  </a:cubicBezTo>
                  <a:cubicBezTo>
                    <a:pt x="261091" y="1163148"/>
                    <a:pt x="261929" y="1160075"/>
                    <a:pt x="261649" y="1154208"/>
                  </a:cubicBezTo>
                  <a:cubicBezTo>
                    <a:pt x="261370" y="1148340"/>
                    <a:pt x="265840" y="1143172"/>
                    <a:pt x="275619" y="1141775"/>
                  </a:cubicBezTo>
                  <a:cubicBezTo>
                    <a:pt x="283486" y="1139786"/>
                    <a:pt x="291813" y="1142188"/>
                    <a:pt x="297412" y="1148061"/>
                  </a:cubicBezTo>
                  <a:cubicBezTo>
                    <a:pt x="299507" y="1150855"/>
                    <a:pt x="301602" y="1152252"/>
                    <a:pt x="303558" y="1152112"/>
                  </a:cubicBezTo>
                  <a:cubicBezTo>
                    <a:pt x="305514" y="1151973"/>
                    <a:pt x="306073" y="1143172"/>
                    <a:pt x="305374" y="1128364"/>
                  </a:cubicBezTo>
                  <a:cubicBezTo>
                    <a:pt x="304257" y="1107689"/>
                    <a:pt x="307051" y="1094697"/>
                    <a:pt x="313616" y="1089528"/>
                  </a:cubicBezTo>
                  <a:cubicBezTo>
                    <a:pt x="318098" y="1085622"/>
                    <a:pt x="320983" y="1080201"/>
                    <a:pt x="321719" y="1074301"/>
                  </a:cubicBezTo>
                  <a:cubicBezTo>
                    <a:pt x="321719" y="1073324"/>
                    <a:pt x="326887" y="1058655"/>
                    <a:pt x="337365" y="1030577"/>
                  </a:cubicBezTo>
                  <a:cubicBezTo>
                    <a:pt x="373313" y="943965"/>
                    <a:pt x="411870" y="820240"/>
                    <a:pt x="453033" y="659403"/>
                  </a:cubicBezTo>
                  <a:cubicBezTo>
                    <a:pt x="477806" y="565341"/>
                    <a:pt x="498342" y="494282"/>
                    <a:pt x="514639" y="446226"/>
                  </a:cubicBezTo>
                  <a:cubicBezTo>
                    <a:pt x="527352" y="406133"/>
                    <a:pt x="535315" y="379172"/>
                    <a:pt x="538667" y="365063"/>
                  </a:cubicBezTo>
                  <a:cubicBezTo>
                    <a:pt x="540877" y="353046"/>
                    <a:pt x="544197" y="341261"/>
                    <a:pt x="548586" y="329859"/>
                  </a:cubicBezTo>
                  <a:cubicBezTo>
                    <a:pt x="552902" y="322882"/>
                    <a:pt x="559100" y="317265"/>
                    <a:pt x="566467" y="313654"/>
                  </a:cubicBezTo>
                  <a:cubicBezTo>
                    <a:pt x="599621" y="297058"/>
                    <a:pt x="634794" y="284848"/>
                    <a:pt x="671099" y="277333"/>
                  </a:cubicBezTo>
                  <a:cubicBezTo>
                    <a:pt x="695407" y="271187"/>
                    <a:pt x="710354" y="261967"/>
                    <a:pt x="715662" y="249394"/>
                  </a:cubicBezTo>
                  <a:cubicBezTo>
                    <a:pt x="719904" y="242166"/>
                    <a:pt x="722748" y="234205"/>
                    <a:pt x="724044" y="225925"/>
                  </a:cubicBezTo>
                  <a:cubicBezTo>
                    <a:pt x="723346" y="223550"/>
                    <a:pt x="718177" y="222572"/>
                    <a:pt x="708259" y="222991"/>
                  </a:cubicBezTo>
                  <a:cubicBezTo>
                    <a:pt x="698340" y="223410"/>
                    <a:pt x="692054" y="221874"/>
                    <a:pt x="691775" y="217962"/>
                  </a:cubicBezTo>
                  <a:cubicBezTo>
                    <a:pt x="691775" y="211117"/>
                    <a:pt x="702252" y="201199"/>
                    <a:pt x="724323" y="188207"/>
                  </a:cubicBezTo>
                  <a:cubicBezTo>
                    <a:pt x="740668" y="179546"/>
                    <a:pt x="748631" y="170745"/>
                    <a:pt x="748072" y="161944"/>
                  </a:cubicBezTo>
                  <a:cubicBezTo>
                    <a:pt x="748072" y="159988"/>
                    <a:pt x="746535" y="159010"/>
                    <a:pt x="743602" y="159150"/>
                  </a:cubicBezTo>
                  <a:cubicBezTo>
                    <a:pt x="741033" y="159221"/>
                    <a:pt x="738508" y="159840"/>
                    <a:pt x="736197" y="160966"/>
                  </a:cubicBezTo>
                  <a:cubicBezTo>
                    <a:pt x="730331" y="162224"/>
                    <a:pt x="732146" y="157334"/>
                    <a:pt x="741367" y="146019"/>
                  </a:cubicBezTo>
                  <a:lnTo>
                    <a:pt x="746954" y="139732"/>
                  </a:lnTo>
                  <a:cubicBezTo>
                    <a:pt x="758969" y="124366"/>
                    <a:pt x="758689" y="116962"/>
                    <a:pt x="745837" y="117660"/>
                  </a:cubicBezTo>
                  <a:cubicBezTo>
                    <a:pt x="738992" y="117660"/>
                    <a:pt x="741227" y="112911"/>
                    <a:pt x="752542" y="102434"/>
                  </a:cubicBezTo>
                  <a:cubicBezTo>
                    <a:pt x="763858" y="91956"/>
                    <a:pt x="767350" y="85391"/>
                    <a:pt x="763299" y="82736"/>
                  </a:cubicBezTo>
                  <a:cubicBezTo>
                    <a:pt x="759247" y="80082"/>
                    <a:pt x="754219" y="68767"/>
                    <a:pt x="751286" y="49349"/>
                  </a:cubicBezTo>
                  <a:cubicBezTo>
                    <a:pt x="745977" y="21410"/>
                    <a:pt x="731448" y="8977"/>
                    <a:pt x="707839" y="10094"/>
                  </a:cubicBezTo>
                  <a:cubicBezTo>
                    <a:pt x="698060" y="10094"/>
                    <a:pt x="693032" y="8977"/>
                    <a:pt x="692753" y="4925"/>
                  </a:cubicBezTo>
                  <a:cubicBezTo>
                    <a:pt x="692473" y="874"/>
                    <a:pt x="686047" y="-662"/>
                    <a:pt x="673335" y="36"/>
                  </a:cubicBezTo>
                  <a:cubicBezTo>
                    <a:pt x="657596" y="874"/>
                    <a:pt x="591566" y="11631"/>
                    <a:pt x="475245" y="32306"/>
                  </a:cubicBezTo>
                  <a:cubicBezTo>
                    <a:pt x="171452" y="87253"/>
                    <a:pt x="14340" y="118918"/>
                    <a:pt x="3909" y="127299"/>
                  </a:cubicBezTo>
                  <a:cubicBezTo>
                    <a:pt x="826" y="129841"/>
                    <a:pt x="-665" y="133836"/>
                    <a:pt x="-2" y="137777"/>
                  </a:cubicBezTo>
                  <a:cubicBezTo>
                    <a:pt x="-2" y="146717"/>
                    <a:pt x="14666" y="183877"/>
                    <a:pt x="42605" y="249534"/>
                  </a:cubicBezTo>
                  <a:cubicBezTo>
                    <a:pt x="43723" y="253445"/>
                    <a:pt x="45399" y="256798"/>
                    <a:pt x="46796" y="260710"/>
                  </a:cubicBezTo>
                  <a:close/>
                </a:path>
              </a:pathLst>
            </a:custGeom>
            <a:grpFill/>
            <a:ln w="13953" cap="flat">
              <a:noFill/>
              <a:prstDash val="solid"/>
              <a:miter/>
            </a:ln>
          </p:spPr>
          <p:txBody>
            <a:bodyPr rtlCol="0" anchor="ctr"/>
            <a:lstStyle/>
            <a:p>
              <a:endParaRPr lang="en-GB"/>
            </a:p>
          </p:txBody>
        </p:sp>
        <p:sp>
          <p:nvSpPr>
            <p:cNvPr id="17" name="Graphic 14">
              <a:extLst>
                <a:ext uri="{FF2B5EF4-FFF2-40B4-BE49-F238E27FC236}">
                  <a16:creationId xmlns:a16="http://schemas.microsoft.com/office/drawing/2014/main" id="{7182D69A-4792-4DBA-AD53-E9947A5A0649}"/>
                </a:ext>
              </a:extLst>
            </p:cNvPr>
            <p:cNvSpPr/>
            <p:nvPr/>
          </p:nvSpPr>
          <p:spPr>
            <a:xfrm>
              <a:off x="5315685" y="1780906"/>
              <a:ext cx="962420" cy="1199875"/>
            </a:xfrm>
            <a:custGeom>
              <a:avLst/>
              <a:gdLst>
                <a:gd name="connsiteX0" fmla="*/ 225114 w 962420"/>
                <a:gd name="connsiteY0" fmla="*/ 1175442 h 1199875"/>
                <a:gd name="connsiteX1" fmla="*/ 245510 w 962420"/>
                <a:gd name="connsiteY1" fmla="*/ 1169994 h 1199875"/>
                <a:gd name="connsiteX2" fmla="*/ 275684 w 962420"/>
                <a:gd name="connsiteY2" fmla="*/ 1094558 h 1199875"/>
                <a:gd name="connsiteX3" fmla="*/ 328350 w 962420"/>
                <a:gd name="connsiteY3" fmla="*/ 880263 h 1199875"/>
                <a:gd name="connsiteX4" fmla="*/ 365929 w 962420"/>
                <a:gd name="connsiteY4" fmla="*/ 745316 h 1199875"/>
                <a:gd name="connsiteX5" fmla="*/ 418455 w 962420"/>
                <a:gd name="connsiteY5" fmla="*/ 704106 h 1199875"/>
                <a:gd name="connsiteX6" fmla="*/ 465114 w 962420"/>
                <a:gd name="connsiteY6" fmla="*/ 690136 h 1199875"/>
                <a:gd name="connsiteX7" fmla="*/ 509537 w 962420"/>
                <a:gd name="connsiteY7" fmla="*/ 676167 h 1199875"/>
                <a:gd name="connsiteX8" fmla="*/ 563041 w 962420"/>
                <a:gd name="connsiteY8" fmla="*/ 667506 h 1199875"/>
                <a:gd name="connsiteX9" fmla="*/ 570583 w 962420"/>
                <a:gd name="connsiteY9" fmla="*/ 668623 h 1199875"/>
                <a:gd name="connsiteX10" fmla="*/ 568069 w 962420"/>
                <a:gd name="connsiteY10" fmla="*/ 677703 h 1199875"/>
                <a:gd name="connsiteX11" fmla="*/ 559827 w 962420"/>
                <a:gd name="connsiteY11" fmla="*/ 705643 h 1199875"/>
                <a:gd name="connsiteX12" fmla="*/ 548931 w 962420"/>
                <a:gd name="connsiteY12" fmla="*/ 739589 h 1199875"/>
                <a:gd name="connsiteX13" fmla="*/ 459106 w 962420"/>
                <a:gd name="connsiteY13" fmla="*/ 1094697 h 1199875"/>
                <a:gd name="connsiteX14" fmla="*/ 454217 w 962420"/>
                <a:gd name="connsiteY14" fmla="*/ 1143731 h 1199875"/>
                <a:gd name="connsiteX15" fmla="*/ 471539 w 962420"/>
                <a:gd name="connsiteY15" fmla="*/ 1164964 h 1199875"/>
                <a:gd name="connsiteX16" fmla="*/ 538035 w 962420"/>
                <a:gd name="connsiteY16" fmla="*/ 1180052 h 1199875"/>
                <a:gd name="connsiteX17" fmla="*/ 610537 w 962420"/>
                <a:gd name="connsiteY17" fmla="*/ 1194440 h 1199875"/>
                <a:gd name="connsiteX18" fmla="*/ 612074 w 962420"/>
                <a:gd name="connsiteY18" fmla="*/ 1194440 h 1199875"/>
                <a:gd name="connsiteX19" fmla="*/ 624087 w 962420"/>
                <a:gd name="connsiteY19" fmla="*/ 1198212 h 1199875"/>
                <a:gd name="connsiteX20" fmla="*/ 624087 w 962420"/>
                <a:gd name="connsiteY20" fmla="*/ 1199749 h 1199875"/>
                <a:gd name="connsiteX21" fmla="*/ 633447 w 962420"/>
                <a:gd name="connsiteY21" fmla="*/ 1181449 h 1199875"/>
                <a:gd name="connsiteX22" fmla="*/ 656916 w 962420"/>
                <a:gd name="connsiteY22" fmla="*/ 1149179 h 1199875"/>
                <a:gd name="connsiteX23" fmla="*/ 665577 w 962420"/>
                <a:gd name="connsiteY23" fmla="*/ 1145128 h 1199875"/>
                <a:gd name="connsiteX24" fmla="*/ 670885 w 962420"/>
                <a:gd name="connsiteY24" fmla="*/ 1145128 h 1199875"/>
                <a:gd name="connsiteX25" fmla="*/ 673958 w 962420"/>
                <a:gd name="connsiteY25" fmla="*/ 1149458 h 1199875"/>
                <a:gd name="connsiteX26" fmla="*/ 675216 w 962420"/>
                <a:gd name="connsiteY26" fmla="*/ 1158259 h 1199875"/>
                <a:gd name="connsiteX27" fmla="*/ 676752 w 962420"/>
                <a:gd name="connsiteY27" fmla="*/ 1161053 h 1199875"/>
                <a:gd name="connsiteX28" fmla="*/ 690723 w 962420"/>
                <a:gd name="connsiteY28" fmla="*/ 1107130 h 1199875"/>
                <a:gd name="connsiteX29" fmla="*/ 703435 w 962420"/>
                <a:gd name="connsiteY29" fmla="*/ 1051252 h 1199875"/>
                <a:gd name="connsiteX30" fmla="*/ 715448 w 962420"/>
                <a:gd name="connsiteY30" fmla="*/ 1041054 h 1199875"/>
                <a:gd name="connsiteX31" fmla="*/ 721316 w 962420"/>
                <a:gd name="connsiteY31" fmla="*/ 1041054 h 1199875"/>
                <a:gd name="connsiteX32" fmla="*/ 727323 w 962420"/>
                <a:gd name="connsiteY32" fmla="*/ 1041054 h 1199875"/>
                <a:gd name="connsiteX33" fmla="*/ 738778 w 962420"/>
                <a:gd name="connsiteY33" fmla="*/ 1035326 h 1199875"/>
                <a:gd name="connsiteX34" fmla="*/ 746322 w 962420"/>
                <a:gd name="connsiteY34" fmla="*/ 1007387 h 1199875"/>
                <a:gd name="connsiteX35" fmla="*/ 756519 w 962420"/>
                <a:gd name="connsiteY35" fmla="*/ 946200 h 1199875"/>
                <a:gd name="connsiteX36" fmla="*/ 783202 w 962420"/>
                <a:gd name="connsiteY36" fmla="*/ 832487 h 1199875"/>
                <a:gd name="connsiteX37" fmla="*/ 805274 w 962420"/>
                <a:gd name="connsiteY37" fmla="*/ 742662 h 1199875"/>
                <a:gd name="connsiteX38" fmla="*/ 821898 w 962420"/>
                <a:gd name="connsiteY38" fmla="*/ 689997 h 1199875"/>
                <a:gd name="connsiteX39" fmla="*/ 830559 w 962420"/>
                <a:gd name="connsiteY39" fmla="*/ 658565 h 1199875"/>
                <a:gd name="connsiteX40" fmla="*/ 839640 w 962420"/>
                <a:gd name="connsiteY40" fmla="*/ 602686 h 1199875"/>
                <a:gd name="connsiteX41" fmla="*/ 853608 w 962420"/>
                <a:gd name="connsiteY41" fmla="*/ 532838 h 1199875"/>
                <a:gd name="connsiteX42" fmla="*/ 872747 w 962420"/>
                <a:gd name="connsiteY42" fmla="*/ 443013 h 1199875"/>
                <a:gd name="connsiteX43" fmla="*/ 894400 w 962420"/>
                <a:gd name="connsiteY43" fmla="*/ 374003 h 1199875"/>
                <a:gd name="connsiteX44" fmla="*/ 937426 w 962420"/>
                <a:gd name="connsiteY44" fmla="*/ 232770 h 1199875"/>
                <a:gd name="connsiteX45" fmla="*/ 949999 w 962420"/>
                <a:gd name="connsiteY45" fmla="*/ 189185 h 1199875"/>
                <a:gd name="connsiteX46" fmla="*/ 962153 w 962420"/>
                <a:gd name="connsiteY46" fmla="*/ 135262 h 1199875"/>
                <a:gd name="connsiteX47" fmla="*/ 962153 w 962420"/>
                <a:gd name="connsiteY47" fmla="*/ 130792 h 1199875"/>
                <a:gd name="connsiteX48" fmla="*/ 962153 w 962420"/>
                <a:gd name="connsiteY48" fmla="*/ 126461 h 1199875"/>
                <a:gd name="connsiteX49" fmla="*/ 938964 w 962420"/>
                <a:gd name="connsiteY49" fmla="*/ 92794 h 1199875"/>
                <a:gd name="connsiteX50" fmla="*/ 856542 w 962420"/>
                <a:gd name="connsiteY50" fmla="*/ 57870 h 1199875"/>
                <a:gd name="connsiteX51" fmla="*/ 768114 w 962420"/>
                <a:gd name="connsiteY51" fmla="*/ 34262 h 1199875"/>
                <a:gd name="connsiteX52" fmla="*/ 754145 w 962420"/>
                <a:gd name="connsiteY52" fmla="*/ 42364 h 1199875"/>
                <a:gd name="connsiteX53" fmla="*/ 697428 w 962420"/>
                <a:gd name="connsiteY53" fmla="*/ 234586 h 1199875"/>
                <a:gd name="connsiteX54" fmla="*/ 638197 w 962420"/>
                <a:gd name="connsiteY54" fmla="*/ 437286 h 1199875"/>
                <a:gd name="connsiteX55" fmla="*/ 614448 w 962420"/>
                <a:gd name="connsiteY55" fmla="*/ 463549 h 1199875"/>
                <a:gd name="connsiteX56" fmla="*/ 510234 w 962420"/>
                <a:gd name="connsiteY56" fmla="*/ 494003 h 1199875"/>
                <a:gd name="connsiteX57" fmla="*/ 405602 w 962420"/>
                <a:gd name="connsiteY57" fmla="*/ 517052 h 1199875"/>
                <a:gd name="connsiteX58" fmla="*/ 402669 w 962420"/>
                <a:gd name="connsiteY58" fmla="*/ 517052 h 1199875"/>
                <a:gd name="connsiteX59" fmla="*/ 401691 w 962420"/>
                <a:gd name="connsiteY59" fmla="*/ 512023 h 1199875"/>
                <a:gd name="connsiteX60" fmla="*/ 405043 w 962420"/>
                <a:gd name="connsiteY60" fmla="*/ 505178 h 1199875"/>
                <a:gd name="connsiteX61" fmla="*/ 416079 w 962420"/>
                <a:gd name="connsiteY61" fmla="*/ 460196 h 1199875"/>
                <a:gd name="connsiteX62" fmla="*/ 444018 w 962420"/>
                <a:gd name="connsiteY62" fmla="*/ 328742 h 1199875"/>
                <a:gd name="connsiteX63" fmla="*/ 454915 w 962420"/>
                <a:gd name="connsiteY63" fmla="*/ 280826 h 1199875"/>
                <a:gd name="connsiteX64" fmla="*/ 472657 w 962420"/>
                <a:gd name="connsiteY64" fmla="*/ 222153 h 1199875"/>
                <a:gd name="connsiteX65" fmla="*/ 486627 w 962420"/>
                <a:gd name="connsiteY65" fmla="*/ 156356 h 1199875"/>
                <a:gd name="connsiteX66" fmla="*/ 491376 w 962420"/>
                <a:gd name="connsiteY66" fmla="*/ 132468 h 1199875"/>
                <a:gd name="connsiteX67" fmla="*/ 494588 w 962420"/>
                <a:gd name="connsiteY67" fmla="*/ 123528 h 1199875"/>
                <a:gd name="connsiteX68" fmla="*/ 491376 w 962420"/>
                <a:gd name="connsiteY68" fmla="*/ 105088 h 1199875"/>
                <a:gd name="connsiteX69" fmla="*/ 483413 w 962420"/>
                <a:gd name="connsiteY69" fmla="*/ 92934 h 1199875"/>
                <a:gd name="connsiteX70" fmla="*/ 475032 w 962420"/>
                <a:gd name="connsiteY70" fmla="*/ 74215 h 1199875"/>
                <a:gd name="connsiteX71" fmla="*/ 455753 w 962420"/>
                <a:gd name="connsiteY71" fmla="*/ 56613 h 1199875"/>
                <a:gd name="connsiteX72" fmla="*/ 379619 w 962420"/>
                <a:gd name="connsiteY72" fmla="*/ 28674 h 1199875"/>
                <a:gd name="connsiteX73" fmla="*/ 276104 w 962420"/>
                <a:gd name="connsiteY73" fmla="*/ -104 h 1199875"/>
                <a:gd name="connsiteX74" fmla="*/ 254451 w 962420"/>
                <a:gd name="connsiteY74" fmla="*/ 12748 h 1199875"/>
                <a:gd name="connsiteX75" fmla="*/ 170633 w 962420"/>
                <a:gd name="connsiteY75" fmla="*/ 306949 h 1199875"/>
                <a:gd name="connsiteX76" fmla="*/ 126908 w 962420"/>
                <a:gd name="connsiteY76" fmla="*/ 493304 h 1199875"/>
                <a:gd name="connsiteX77" fmla="*/ 95057 w 962420"/>
                <a:gd name="connsiteY77" fmla="*/ 622942 h 1199875"/>
                <a:gd name="connsiteX78" fmla="*/ 67118 w 962420"/>
                <a:gd name="connsiteY78" fmla="*/ 739589 h 1199875"/>
                <a:gd name="connsiteX79" fmla="*/ 31216 w 962420"/>
                <a:gd name="connsiteY79" fmla="*/ 890880 h 1199875"/>
                <a:gd name="connsiteX80" fmla="*/ -76 w 962420"/>
                <a:gd name="connsiteY80" fmla="*/ 1059633 h 1199875"/>
                <a:gd name="connsiteX81" fmla="*/ 4254 w 962420"/>
                <a:gd name="connsiteY81" fmla="*/ 1087573 h 1199875"/>
                <a:gd name="connsiteX82" fmla="*/ 19482 w 962420"/>
                <a:gd name="connsiteY82" fmla="*/ 1097212 h 1199875"/>
                <a:gd name="connsiteX83" fmla="*/ 54546 w 962420"/>
                <a:gd name="connsiteY83" fmla="*/ 1116071 h 1199875"/>
                <a:gd name="connsiteX84" fmla="*/ 138364 w 962420"/>
                <a:gd name="connsiteY84" fmla="*/ 1159237 h 1199875"/>
                <a:gd name="connsiteX85" fmla="*/ 225115 w 962420"/>
                <a:gd name="connsiteY85" fmla="*/ 1175442 h 119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962420" h="1199875">
                  <a:moveTo>
                    <a:pt x="225114" y="1175442"/>
                  </a:moveTo>
                  <a:cubicBezTo>
                    <a:pt x="232279" y="1175494"/>
                    <a:pt x="239325" y="1173612"/>
                    <a:pt x="245510" y="1169994"/>
                  </a:cubicBezTo>
                  <a:cubicBezTo>
                    <a:pt x="251285" y="1166827"/>
                    <a:pt x="261342" y="1141682"/>
                    <a:pt x="275684" y="1094558"/>
                  </a:cubicBezTo>
                  <a:cubicBezTo>
                    <a:pt x="297312" y="1024189"/>
                    <a:pt x="314896" y="952641"/>
                    <a:pt x="328350" y="880263"/>
                  </a:cubicBezTo>
                  <a:cubicBezTo>
                    <a:pt x="335455" y="833945"/>
                    <a:pt x="348071" y="788641"/>
                    <a:pt x="365929" y="745316"/>
                  </a:cubicBezTo>
                  <a:cubicBezTo>
                    <a:pt x="374575" y="723001"/>
                    <a:pt x="394723" y="707194"/>
                    <a:pt x="418455" y="704106"/>
                  </a:cubicBezTo>
                  <a:cubicBezTo>
                    <a:pt x="434834" y="702874"/>
                    <a:pt x="450752" y="698108"/>
                    <a:pt x="465114" y="690136"/>
                  </a:cubicBezTo>
                  <a:cubicBezTo>
                    <a:pt x="479085" y="683148"/>
                    <a:pt x="494081" y="678433"/>
                    <a:pt x="509537" y="676167"/>
                  </a:cubicBezTo>
                  <a:cubicBezTo>
                    <a:pt x="527132" y="671955"/>
                    <a:pt x="545016" y="669060"/>
                    <a:pt x="563041" y="667506"/>
                  </a:cubicBezTo>
                  <a:cubicBezTo>
                    <a:pt x="567929" y="667505"/>
                    <a:pt x="570444" y="667505"/>
                    <a:pt x="570583" y="668623"/>
                  </a:cubicBezTo>
                  <a:lnTo>
                    <a:pt x="568069" y="677703"/>
                  </a:lnTo>
                  <a:cubicBezTo>
                    <a:pt x="566393" y="683570"/>
                    <a:pt x="563599" y="692930"/>
                    <a:pt x="559827" y="705643"/>
                  </a:cubicBezTo>
                  <a:cubicBezTo>
                    <a:pt x="556055" y="718355"/>
                    <a:pt x="552423" y="729531"/>
                    <a:pt x="548931" y="739589"/>
                  </a:cubicBezTo>
                  <a:cubicBezTo>
                    <a:pt x="511330" y="855888"/>
                    <a:pt x="481325" y="974507"/>
                    <a:pt x="459106" y="1094697"/>
                  </a:cubicBezTo>
                  <a:cubicBezTo>
                    <a:pt x="456141" y="1110881"/>
                    <a:pt x="454506" y="1127280"/>
                    <a:pt x="454217" y="1143731"/>
                  </a:cubicBezTo>
                  <a:cubicBezTo>
                    <a:pt x="454217" y="1157700"/>
                    <a:pt x="460642" y="1165523"/>
                    <a:pt x="471539" y="1164964"/>
                  </a:cubicBezTo>
                  <a:cubicBezTo>
                    <a:pt x="474472" y="1164964"/>
                    <a:pt x="496684" y="1169854"/>
                    <a:pt x="538035" y="1180052"/>
                  </a:cubicBezTo>
                  <a:cubicBezTo>
                    <a:pt x="561774" y="1186799"/>
                    <a:pt x="586020" y="1191611"/>
                    <a:pt x="610537" y="1194440"/>
                  </a:cubicBezTo>
                  <a:lnTo>
                    <a:pt x="612074" y="1194440"/>
                  </a:lnTo>
                  <a:cubicBezTo>
                    <a:pt x="619757" y="1192066"/>
                    <a:pt x="623808" y="1193323"/>
                    <a:pt x="624087" y="1198212"/>
                  </a:cubicBezTo>
                  <a:lnTo>
                    <a:pt x="624087" y="1199749"/>
                  </a:lnTo>
                  <a:lnTo>
                    <a:pt x="633447" y="1181449"/>
                  </a:lnTo>
                  <a:cubicBezTo>
                    <a:pt x="637365" y="1168332"/>
                    <a:pt x="645645" y="1156947"/>
                    <a:pt x="656916" y="1149179"/>
                  </a:cubicBezTo>
                  <a:cubicBezTo>
                    <a:pt x="659673" y="1147567"/>
                    <a:pt x="662572" y="1146210"/>
                    <a:pt x="665577" y="1145128"/>
                  </a:cubicBezTo>
                  <a:cubicBezTo>
                    <a:pt x="667260" y="1144344"/>
                    <a:pt x="669202" y="1144344"/>
                    <a:pt x="670885" y="1145128"/>
                  </a:cubicBezTo>
                  <a:cubicBezTo>
                    <a:pt x="672392" y="1146160"/>
                    <a:pt x="673482" y="1147696"/>
                    <a:pt x="673958" y="1149458"/>
                  </a:cubicBezTo>
                  <a:cubicBezTo>
                    <a:pt x="674657" y="1152345"/>
                    <a:pt x="675079" y="1155292"/>
                    <a:pt x="675216" y="1158259"/>
                  </a:cubicBezTo>
                  <a:cubicBezTo>
                    <a:pt x="675290" y="1159372"/>
                    <a:pt x="675853" y="1160395"/>
                    <a:pt x="676752" y="1161053"/>
                  </a:cubicBezTo>
                  <a:cubicBezTo>
                    <a:pt x="678709" y="1161053"/>
                    <a:pt x="683318" y="1143032"/>
                    <a:pt x="690723" y="1107130"/>
                  </a:cubicBezTo>
                  <a:cubicBezTo>
                    <a:pt x="697009" y="1076257"/>
                    <a:pt x="701340" y="1057538"/>
                    <a:pt x="703435" y="1051252"/>
                  </a:cubicBezTo>
                  <a:cubicBezTo>
                    <a:pt x="704728" y="1045560"/>
                    <a:pt x="709622" y="1041405"/>
                    <a:pt x="715448" y="1041054"/>
                  </a:cubicBezTo>
                  <a:lnTo>
                    <a:pt x="721316" y="1041054"/>
                  </a:lnTo>
                  <a:lnTo>
                    <a:pt x="727323" y="1041054"/>
                  </a:lnTo>
                  <a:cubicBezTo>
                    <a:pt x="731907" y="1041409"/>
                    <a:pt x="736313" y="1039207"/>
                    <a:pt x="738778" y="1035326"/>
                  </a:cubicBezTo>
                  <a:cubicBezTo>
                    <a:pt x="742148" y="1026265"/>
                    <a:pt x="744674" y="1016913"/>
                    <a:pt x="746322" y="1007387"/>
                  </a:cubicBezTo>
                  <a:cubicBezTo>
                    <a:pt x="751335" y="987293"/>
                    <a:pt x="754746" y="966833"/>
                    <a:pt x="756519" y="946200"/>
                  </a:cubicBezTo>
                  <a:cubicBezTo>
                    <a:pt x="759593" y="929343"/>
                    <a:pt x="768487" y="891439"/>
                    <a:pt x="783202" y="832487"/>
                  </a:cubicBezTo>
                  <a:cubicBezTo>
                    <a:pt x="798010" y="773535"/>
                    <a:pt x="805274" y="743640"/>
                    <a:pt x="805274" y="742662"/>
                  </a:cubicBezTo>
                  <a:cubicBezTo>
                    <a:pt x="808098" y="724362"/>
                    <a:pt x="813704" y="706602"/>
                    <a:pt x="821898" y="689997"/>
                  </a:cubicBezTo>
                  <a:cubicBezTo>
                    <a:pt x="828265" y="680804"/>
                    <a:pt x="831320" y="669721"/>
                    <a:pt x="830559" y="658565"/>
                  </a:cubicBezTo>
                  <a:cubicBezTo>
                    <a:pt x="830343" y="639555"/>
                    <a:pt x="833415" y="620650"/>
                    <a:pt x="839640" y="602686"/>
                  </a:cubicBezTo>
                  <a:cubicBezTo>
                    <a:pt x="842898" y="588717"/>
                    <a:pt x="847555" y="565434"/>
                    <a:pt x="853608" y="532838"/>
                  </a:cubicBezTo>
                  <a:cubicBezTo>
                    <a:pt x="859895" y="500009"/>
                    <a:pt x="866181" y="469975"/>
                    <a:pt x="872747" y="443013"/>
                  </a:cubicBezTo>
                  <a:cubicBezTo>
                    <a:pt x="878212" y="419496"/>
                    <a:pt x="885450" y="396427"/>
                    <a:pt x="894400" y="374003"/>
                  </a:cubicBezTo>
                  <a:cubicBezTo>
                    <a:pt x="912074" y="328006"/>
                    <a:pt x="926453" y="280809"/>
                    <a:pt x="937426" y="232770"/>
                  </a:cubicBezTo>
                  <a:cubicBezTo>
                    <a:pt x="940333" y="217902"/>
                    <a:pt x="944540" y="203317"/>
                    <a:pt x="949999" y="189185"/>
                  </a:cubicBezTo>
                  <a:cubicBezTo>
                    <a:pt x="956313" y="171797"/>
                    <a:pt x="960396" y="153678"/>
                    <a:pt x="962153" y="135262"/>
                  </a:cubicBezTo>
                  <a:cubicBezTo>
                    <a:pt x="961997" y="133776"/>
                    <a:pt x="961997" y="132278"/>
                    <a:pt x="962153" y="130792"/>
                  </a:cubicBezTo>
                  <a:cubicBezTo>
                    <a:pt x="962300" y="129352"/>
                    <a:pt x="962300" y="127901"/>
                    <a:pt x="962153" y="126461"/>
                  </a:cubicBezTo>
                  <a:cubicBezTo>
                    <a:pt x="960492" y="112085"/>
                    <a:pt x="951803" y="99471"/>
                    <a:pt x="938964" y="92794"/>
                  </a:cubicBezTo>
                  <a:cubicBezTo>
                    <a:pt x="912834" y="78208"/>
                    <a:pt x="885198" y="66498"/>
                    <a:pt x="856542" y="57870"/>
                  </a:cubicBezTo>
                  <a:cubicBezTo>
                    <a:pt x="827877" y="47228"/>
                    <a:pt x="798270" y="39323"/>
                    <a:pt x="768114" y="34262"/>
                  </a:cubicBezTo>
                  <a:cubicBezTo>
                    <a:pt x="762587" y="35060"/>
                    <a:pt x="757582" y="37963"/>
                    <a:pt x="754145" y="42364"/>
                  </a:cubicBezTo>
                  <a:cubicBezTo>
                    <a:pt x="749488" y="47486"/>
                    <a:pt x="730583" y="111560"/>
                    <a:pt x="697428" y="234586"/>
                  </a:cubicBezTo>
                  <a:cubicBezTo>
                    <a:pt x="664273" y="357612"/>
                    <a:pt x="644529" y="425179"/>
                    <a:pt x="638197" y="437286"/>
                  </a:cubicBezTo>
                  <a:cubicBezTo>
                    <a:pt x="633704" y="448616"/>
                    <a:pt x="625271" y="457942"/>
                    <a:pt x="614448" y="463549"/>
                  </a:cubicBezTo>
                  <a:cubicBezTo>
                    <a:pt x="580391" y="475900"/>
                    <a:pt x="545583" y="486072"/>
                    <a:pt x="510234" y="494003"/>
                  </a:cubicBezTo>
                  <a:cubicBezTo>
                    <a:pt x="475876" y="503880"/>
                    <a:pt x="440929" y="511578"/>
                    <a:pt x="405602" y="517052"/>
                  </a:cubicBezTo>
                  <a:lnTo>
                    <a:pt x="402669" y="517052"/>
                  </a:lnTo>
                  <a:cubicBezTo>
                    <a:pt x="401502" y="515655"/>
                    <a:pt x="401133" y="513757"/>
                    <a:pt x="401691" y="512023"/>
                  </a:cubicBezTo>
                  <a:cubicBezTo>
                    <a:pt x="402016" y="509432"/>
                    <a:pt x="403196" y="507023"/>
                    <a:pt x="405043" y="505178"/>
                  </a:cubicBezTo>
                  <a:cubicBezTo>
                    <a:pt x="410241" y="490598"/>
                    <a:pt x="413939" y="475526"/>
                    <a:pt x="416079" y="460196"/>
                  </a:cubicBezTo>
                  <a:cubicBezTo>
                    <a:pt x="420550" y="431418"/>
                    <a:pt x="429863" y="387600"/>
                    <a:pt x="444018" y="328742"/>
                  </a:cubicBezTo>
                  <a:cubicBezTo>
                    <a:pt x="449298" y="313190"/>
                    <a:pt x="452949" y="297132"/>
                    <a:pt x="454915" y="280826"/>
                  </a:cubicBezTo>
                  <a:cubicBezTo>
                    <a:pt x="459025" y="260768"/>
                    <a:pt x="464964" y="241128"/>
                    <a:pt x="472657" y="222153"/>
                  </a:cubicBezTo>
                  <a:cubicBezTo>
                    <a:pt x="481489" y="201320"/>
                    <a:pt x="486233" y="178982"/>
                    <a:pt x="486627" y="156356"/>
                  </a:cubicBezTo>
                  <a:cubicBezTo>
                    <a:pt x="485788" y="140710"/>
                    <a:pt x="487465" y="132748"/>
                    <a:pt x="491376" y="132468"/>
                  </a:cubicBezTo>
                  <a:cubicBezTo>
                    <a:pt x="495288" y="132189"/>
                    <a:pt x="494450" y="129395"/>
                    <a:pt x="494588" y="123528"/>
                  </a:cubicBezTo>
                  <a:cubicBezTo>
                    <a:pt x="494715" y="117232"/>
                    <a:pt x="493624" y="110970"/>
                    <a:pt x="491376" y="105088"/>
                  </a:cubicBezTo>
                  <a:cubicBezTo>
                    <a:pt x="490149" y="100263"/>
                    <a:pt x="487347" y="95985"/>
                    <a:pt x="483413" y="92934"/>
                  </a:cubicBezTo>
                  <a:cubicBezTo>
                    <a:pt x="478384" y="91258"/>
                    <a:pt x="475590" y="84972"/>
                    <a:pt x="475032" y="74215"/>
                  </a:cubicBezTo>
                  <a:cubicBezTo>
                    <a:pt x="471274" y="65965"/>
                    <a:pt x="464310" y="59607"/>
                    <a:pt x="455753" y="56613"/>
                  </a:cubicBezTo>
                  <a:cubicBezTo>
                    <a:pt x="445136" y="51864"/>
                    <a:pt x="419711" y="42644"/>
                    <a:pt x="379619" y="28674"/>
                  </a:cubicBezTo>
                  <a:cubicBezTo>
                    <a:pt x="319456" y="8930"/>
                    <a:pt x="284951" y="-662"/>
                    <a:pt x="276104" y="-104"/>
                  </a:cubicBezTo>
                  <a:cubicBezTo>
                    <a:pt x="267465" y="1132"/>
                    <a:pt x="259674" y="5757"/>
                    <a:pt x="254451" y="12748"/>
                  </a:cubicBezTo>
                  <a:cubicBezTo>
                    <a:pt x="241506" y="26346"/>
                    <a:pt x="213566" y="124412"/>
                    <a:pt x="170633" y="306949"/>
                  </a:cubicBezTo>
                  <a:cubicBezTo>
                    <a:pt x="161786" y="347927"/>
                    <a:pt x="147211" y="410045"/>
                    <a:pt x="126908" y="493304"/>
                  </a:cubicBezTo>
                  <a:cubicBezTo>
                    <a:pt x="106605" y="576563"/>
                    <a:pt x="95988" y="619776"/>
                    <a:pt x="95057" y="622942"/>
                  </a:cubicBezTo>
                  <a:cubicBezTo>
                    <a:pt x="93381" y="629927"/>
                    <a:pt x="84067" y="668809"/>
                    <a:pt x="67118" y="739589"/>
                  </a:cubicBezTo>
                  <a:cubicBezTo>
                    <a:pt x="50494" y="810555"/>
                    <a:pt x="39179" y="860845"/>
                    <a:pt x="31216" y="890880"/>
                  </a:cubicBezTo>
                  <a:cubicBezTo>
                    <a:pt x="9237" y="982614"/>
                    <a:pt x="-1194" y="1038865"/>
                    <a:pt x="-76" y="1059633"/>
                  </a:cubicBezTo>
                  <a:cubicBezTo>
                    <a:pt x="-374" y="1069134"/>
                    <a:pt x="1095" y="1078608"/>
                    <a:pt x="4254" y="1087573"/>
                  </a:cubicBezTo>
                  <a:cubicBezTo>
                    <a:pt x="7965" y="1092557"/>
                    <a:pt x="13389" y="1095990"/>
                    <a:pt x="19482" y="1097212"/>
                  </a:cubicBezTo>
                  <a:cubicBezTo>
                    <a:pt x="32216" y="1101320"/>
                    <a:pt x="44097" y="1107711"/>
                    <a:pt x="54546" y="1116071"/>
                  </a:cubicBezTo>
                  <a:cubicBezTo>
                    <a:pt x="79757" y="1135232"/>
                    <a:pt x="108123" y="1149840"/>
                    <a:pt x="138364" y="1159237"/>
                  </a:cubicBezTo>
                  <a:cubicBezTo>
                    <a:pt x="166077" y="1169791"/>
                    <a:pt x="195461" y="1175280"/>
                    <a:pt x="225115" y="1175442"/>
                  </a:cubicBezTo>
                  <a:close/>
                </a:path>
              </a:pathLst>
            </a:custGeom>
            <a:grpFill/>
            <a:ln w="13953" cap="flat">
              <a:noFill/>
              <a:prstDash val="solid"/>
              <a:miter/>
            </a:ln>
          </p:spPr>
          <p:txBody>
            <a:bodyPr rtlCol="0" anchor="ctr"/>
            <a:lstStyle/>
            <a:p>
              <a:endParaRPr lang="en-GB"/>
            </a:p>
          </p:txBody>
        </p:sp>
        <p:sp>
          <p:nvSpPr>
            <p:cNvPr id="18" name="Graphic 14">
              <a:extLst>
                <a:ext uri="{FF2B5EF4-FFF2-40B4-BE49-F238E27FC236}">
                  <a16:creationId xmlns:a16="http://schemas.microsoft.com/office/drawing/2014/main" id="{7182D69A-4792-4DBA-AD53-E9947A5A0649}"/>
                </a:ext>
              </a:extLst>
            </p:cNvPr>
            <p:cNvSpPr/>
            <p:nvPr/>
          </p:nvSpPr>
          <p:spPr>
            <a:xfrm>
              <a:off x="293608" y="3380562"/>
              <a:ext cx="1501568" cy="1408096"/>
            </a:xfrm>
            <a:custGeom>
              <a:avLst/>
              <a:gdLst>
                <a:gd name="connsiteX0" fmla="*/ 891318 w 1501568"/>
                <a:gd name="connsiteY0" fmla="*/ 1294331 h 1408096"/>
                <a:gd name="connsiteX1" fmla="*/ 951807 w 1501568"/>
                <a:gd name="connsiteY1" fmla="*/ 1309418 h 1408096"/>
                <a:gd name="connsiteX2" fmla="*/ 973041 w 1501568"/>
                <a:gd name="connsiteY2" fmla="*/ 1299220 h 1408096"/>
                <a:gd name="connsiteX3" fmla="*/ 998186 w 1501568"/>
                <a:gd name="connsiteY3" fmla="*/ 1259966 h 1408096"/>
                <a:gd name="connsiteX4" fmla="*/ 1033390 w 1501568"/>
                <a:gd name="connsiteY4" fmla="*/ 1202970 h 1408096"/>
                <a:gd name="connsiteX5" fmla="*/ 1063285 w 1501568"/>
                <a:gd name="connsiteY5" fmla="*/ 1149745 h 1408096"/>
                <a:gd name="connsiteX6" fmla="*/ 1102400 w 1501568"/>
                <a:gd name="connsiteY6" fmla="*/ 1082551 h 1408096"/>
                <a:gd name="connsiteX7" fmla="*/ 1141515 w 1501568"/>
                <a:gd name="connsiteY7" fmla="*/ 1015497 h 1408096"/>
                <a:gd name="connsiteX8" fmla="*/ 1226590 w 1501568"/>
                <a:gd name="connsiteY8" fmla="*/ 852052 h 1408096"/>
                <a:gd name="connsiteX9" fmla="*/ 1308172 w 1501568"/>
                <a:gd name="connsiteY9" fmla="*/ 710260 h 1408096"/>
                <a:gd name="connsiteX10" fmla="*/ 1336950 w 1501568"/>
                <a:gd name="connsiteY10" fmla="*/ 652705 h 1408096"/>
                <a:gd name="connsiteX11" fmla="*/ 1363771 w 1501568"/>
                <a:gd name="connsiteY11" fmla="*/ 595150 h 1408096"/>
                <a:gd name="connsiteX12" fmla="*/ 1377741 w 1501568"/>
                <a:gd name="connsiteY12" fmla="*/ 553242 h 1408096"/>
                <a:gd name="connsiteX13" fmla="*/ 1387799 w 1501568"/>
                <a:gd name="connsiteY13" fmla="*/ 501973 h 1408096"/>
                <a:gd name="connsiteX14" fmla="*/ 1393247 w 1501568"/>
                <a:gd name="connsiteY14" fmla="*/ 467328 h 1408096"/>
                <a:gd name="connsiteX15" fmla="*/ 1385844 w 1501568"/>
                <a:gd name="connsiteY15" fmla="*/ 464115 h 1408096"/>
                <a:gd name="connsiteX16" fmla="*/ 1359022 w 1501568"/>
                <a:gd name="connsiteY16" fmla="*/ 505325 h 1408096"/>
                <a:gd name="connsiteX17" fmla="*/ 1346170 w 1501568"/>
                <a:gd name="connsiteY17" fmla="*/ 538573 h 1408096"/>
                <a:gd name="connsiteX18" fmla="*/ 1339045 w 1501568"/>
                <a:gd name="connsiteY18" fmla="*/ 506303 h 1408096"/>
                <a:gd name="connsiteX19" fmla="*/ 1346030 w 1501568"/>
                <a:gd name="connsiteY19" fmla="*/ 466071 h 1408096"/>
                <a:gd name="connsiteX20" fmla="*/ 1373969 w 1501568"/>
                <a:gd name="connsiteY20" fmla="*/ 394127 h 1408096"/>
                <a:gd name="connsiteX21" fmla="*/ 1413364 w 1501568"/>
                <a:gd name="connsiteY21" fmla="*/ 332381 h 1408096"/>
                <a:gd name="connsiteX22" fmla="*/ 1419650 w 1501568"/>
                <a:gd name="connsiteY22" fmla="*/ 313942 h 1408096"/>
                <a:gd name="connsiteX23" fmla="*/ 1461559 w 1501568"/>
                <a:gd name="connsiteY23" fmla="*/ 219367 h 1408096"/>
                <a:gd name="connsiteX24" fmla="*/ 1501373 w 1501568"/>
                <a:gd name="connsiteY24" fmla="*/ 112359 h 1408096"/>
                <a:gd name="connsiteX25" fmla="*/ 1477345 w 1501568"/>
                <a:gd name="connsiteY25" fmla="*/ 68355 h 1408096"/>
                <a:gd name="connsiteX26" fmla="*/ 1357206 w 1501568"/>
                <a:gd name="connsiteY26" fmla="*/ 20160 h 1408096"/>
                <a:gd name="connsiteX27" fmla="*/ 1303143 w 1501568"/>
                <a:gd name="connsiteY27" fmla="*/ 60951 h 1408096"/>
                <a:gd name="connsiteX28" fmla="*/ 1290634 w 1501568"/>
                <a:gd name="connsiteY28" fmla="*/ 76242 h 1408096"/>
                <a:gd name="connsiteX29" fmla="*/ 1283167 w 1501568"/>
                <a:gd name="connsiteY29" fmla="*/ 74921 h 1408096"/>
                <a:gd name="connsiteX30" fmla="*/ 1267660 w 1501568"/>
                <a:gd name="connsiteY30" fmla="*/ 72965 h 1408096"/>
                <a:gd name="connsiteX31" fmla="*/ 1098069 w 1501568"/>
                <a:gd name="connsiteY31" fmla="*/ 369540 h 1408096"/>
                <a:gd name="connsiteX32" fmla="*/ 989106 w 1501568"/>
                <a:gd name="connsiteY32" fmla="*/ 576012 h 1408096"/>
                <a:gd name="connsiteX33" fmla="*/ 947197 w 1501568"/>
                <a:gd name="connsiteY33" fmla="*/ 650610 h 1408096"/>
                <a:gd name="connsiteX34" fmla="*/ 944962 w 1501568"/>
                <a:gd name="connsiteY34" fmla="*/ 570983 h 1408096"/>
                <a:gd name="connsiteX35" fmla="*/ 954321 w 1501568"/>
                <a:gd name="connsiteY35" fmla="*/ 329727 h 1408096"/>
                <a:gd name="connsiteX36" fmla="*/ 957953 w 1501568"/>
                <a:gd name="connsiteY36" fmla="*/ 222720 h 1408096"/>
                <a:gd name="connsiteX37" fmla="*/ 957954 w 1501568"/>
                <a:gd name="connsiteY37" fmla="*/ 175642 h 1408096"/>
                <a:gd name="connsiteX38" fmla="*/ 922750 w 1501568"/>
                <a:gd name="connsiteY38" fmla="*/ 159437 h 1408096"/>
                <a:gd name="connsiteX39" fmla="*/ 786267 w 1501568"/>
                <a:gd name="connsiteY39" fmla="*/ 110124 h 1408096"/>
                <a:gd name="connsiteX40" fmla="*/ 683450 w 1501568"/>
                <a:gd name="connsiteY40" fmla="*/ 82185 h 1408096"/>
                <a:gd name="connsiteX41" fmla="*/ 654533 w 1501568"/>
                <a:gd name="connsiteY41" fmla="*/ 84560 h 1408096"/>
                <a:gd name="connsiteX42" fmla="*/ 637490 w 1501568"/>
                <a:gd name="connsiteY42" fmla="*/ 104536 h 1408096"/>
                <a:gd name="connsiteX43" fmla="*/ 466502 w 1501568"/>
                <a:gd name="connsiteY43" fmla="*/ 444557 h 1408096"/>
                <a:gd name="connsiteX44" fmla="*/ 410623 w 1501568"/>
                <a:gd name="connsiteY44" fmla="*/ 550587 h 1408096"/>
                <a:gd name="connsiteX45" fmla="*/ 405594 w 1501568"/>
                <a:gd name="connsiteY45" fmla="*/ 523765 h 1408096"/>
                <a:gd name="connsiteX46" fmla="*/ 403359 w 1501568"/>
                <a:gd name="connsiteY46" fmla="*/ 444138 h 1408096"/>
                <a:gd name="connsiteX47" fmla="*/ 408807 w 1501568"/>
                <a:gd name="connsiteY47" fmla="*/ 300810 h 1408096"/>
                <a:gd name="connsiteX48" fmla="*/ 414116 w 1501568"/>
                <a:gd name="connsiteY48" fmla="*/ 191986 h 1408096"/>
                <a:gd name="connsiteX49" fmla="*/ 413138 w 1501568"/>
                <a:gd name="connsiteY49" fmla="*/ 103279 h 1408096"/>
                <a:gd name="connsiteX50" fmla="*/ 367038 w 1501568"/>
                <a:gd name="connsiteY50" fmla="*/ 85677 h 1408096"/>
                <a:gd name="connsiteX51" fmla="*/ 109018 w 1501568"/>
                <a:gd name="connsiteY51" fmla="*/ -96 h 1408096"/>
                <a:gd name="connsiteX52" fmla="*/ 89880 w 1501568"/>
                <a:gd name="connsiteY52" fmla="*/ 15410 h 1408096"/>
                <a:gd name="connsiteX53" fmla="*/ 56632 w 1501568"/>
                <a:gd name="connsiteY53" fmla="*/ 393708 h 1408096"/>
                <a:gd name="connsiteX54" fmla="*/ 24782 w 1501568"/>
                <a:gd name="connsiteY54" fmla="*/ 835288 h 1408096"/>
                <a:gd name="connsiteX55" fmla="*/ 55 w 1501568"/>
                <a:gd name="connsiteY55" fmla="*/ 1238452 h 1408096"/>
                <a:gd name="connsiteX56" fmla="*/ 2151 w 1501568"/>
                <a:gd name="connsiteY56" fmla="*/ 1245577 h 1408096"/>
                <a:gd name="connsiteX57" fmla="*/ 2151 w 1501568"/>
                <a:gd name="connsiteY57" fmla="*/ 1249209 h 1408096"/>
                <a:gd name="connsiteX58" fmla="*/ 125363 w 1501568"/>
                <a:gd name="connsiteY58" fmla="*/ 1322549 h 1408096"/>
                <a:gd name="connsiteX59" fmla="*/ 270647 w 1501568"/>
                <a:gd name="connsiteY59" fmla="*/ 1402176 h 1408096"/>
                <a:gd name="connsiteX60" fmla="*/ 299844 w 1501568"/>
                <a:gd name="connsiteY60" fmla="*/ 1407904 h 1408096"/>
                <a:gd name="connsiteX61" fmla="*/ 320379 w 1501568"/>
                <a:gd name="connsiteY61" fmla="*/ 1383317 h 1408096"/>
                <a:gd name="connsiteX62" fmla="*/ 330437 w 1501568"/>
                <a:gd name="connsiteY62" fmla="*/ 1368370 h 1408096"/>
                <a:gd name="connsiteX63" fmla="*/ 369273 w 1501568"/>
                <a:gd name="connsiteY63" fmla="*/ 1312491 h 1408096"/>
                <a:gd name="connsiteX64" fmla="*/ 453929 w 1501568"/>
                <a:gd name="connsiteY64" fmla="*/ 1163296 h 1408096"/>
                <a:gd name="connsiteX65" fmla="*/ 526990 w 1501568"/>
                <a:gd name="connsiteY65" fmla="*/ 1031003 h 1408096"/>
                <a:gd name="connsiteX66" fmla="*/ 563590 w 1501568"/>
                <a:gd name="connsiteY66" fmla="*/ 967581 h 1408096"/>
                <a:gd name="connsiteX67" fmla="*/ 575046 w 1501568"/>
                <a:gd name="connsiteY67" fmla="*/ 945229 h 1408096"/>
                <a:gd name="connsiteX68" fmla="*/ 590552 w 1501568"/>
                <a:gd name="connsiteY68" fmla="*/ 911981 h 1408096"/>
                <a:gd name="connsiteX69" fmla="*/ 607874 w 1501568"/>
                <a:gd name="connsiteY69" fmla="*/ 878454 h 1408096"/>
                <a:gd name="connsiteX70" fmla="*/ 629946 w 1501568"/>
                <a:gd name="connsiteY70" fmla="*/ 813915 h 1408096"/>
                <a:gd name="connsiteX71" fmla="*/ 647688 w 1501568"/>
                <a:gd name="connsiteY71" fmla="*/ 985043 h 1408096"/>
                <a:gd name="connsiteX72" fmla="*/ 656489 w 1501568"/>
                <a:gd name="connsiteY72" fmla="*/ 1158406 h 1408096"/>
                <a:gd name="connsiteX73" fmla="*/ 679259 w 1501568"/>
                <a:gd name="connsiteY73" fmla="*/ 1177125 h 1408096"/>
                <a:gd name="connsiteX74" fmla="*/ 784451 w 1501568"/>
                <a:gd name="connsiteY74" fmla="*/ 1234261 h 1408096"/>
                <a:gd name="connsiteX75" fmla="*/ 891318 w 1501568"/>
                <a:gd name="connsiteY75" fmla="*/ 1294331 h 1408096"/>
                <a:gd name="connsiteX76" fmla="*/ 1273248 w 1501568"/>
                <a:gd name="connsiteY76" fmla="*/ 116131 h 1408096"/>
                <a:gd name="connsiteX77" fmla="*/ 1277015 w 1501568"/>
                <a:gd name="connsiteY77" fmla="*/ 119624 h 1408096"/>
                <a:gd name="connsiteX78" fmla="*/ 1273522 w 1501568"/>
                <a:gd name="connsiteY78" fmla="*/ 123390 h 1408096"/>
                <a:gd name="connsiteX79" fmla="*/ 1269756 w 1501568"/>
                <a:gd name="connsiteY79" fmla="*/ 119903 h 1408096"/>
                <a:gd name="connsiteX80" fmla="*/ 1272550 w 1501568"/>
                <a:gd name="connsiteY80" fmla="*/ 116131 h 140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501568" h="1408096">
                  <a:moveTo>
                    <a:pt x="891318" y="1294331"/>
                  </a:moveTo>
                  <a:cubicBezTo>
                    <a:pt x="900399" y="1305925"/>
                    <a:pt x="920515" y="1310955"/>
                    <a:pt x="951807" y="1309418"/>
                  </a:cubicBezTo>
                  <a:cubicBezTo>
                    <a:pt x="965777" y="1308580"/>
                    <a:pt x="973320" y="1305227"/>
                    <a:pt x="973041" y="1299220"/>
                  </a:cubicBezTo>
                  <a:cubicBezTo>
                    <a:pt x="972761" y="1293213"/>
                    <a:pt x="981143" y="1281199"/>
                    <a:pt x="998186" y="1259966"/>
                  </a:cubicBezTo>
                  <a:cubicBezTo>
                    <a:pt x="1011399" y="1241921"/>
                    <a:pt x="1023170" y="1222863"/>
                    <a:pt x="1033390" y="1202970"/>
                  </a:cubicBezTo>
                  <a:cubicBezTo>
                    <a:pt x="1047359" y="1176287"/>
                    <a:pt x="1057557" y="1158546"/>
                    <a:pt x="1063285" y="1149745"/>
                  </a:cubicBezTo>
                  <a:cubicBezTo>
                    <a:pt x="1071108" y="1138569"/>
                    <a:pt x="1084099" y="1116078"/>
                    <a:pt x="1102400" y="1082551"/>
                  </a:cubicBezTo>
                  <a:cubicBezTo>
                    <a:pt x="1120700" y="1049024"/>
                    <a:pt x="1133552" y="1026672"/>
                    <a:pt x="1141515" y="1015497"/>
                  </a:cubicBezTo>
                  <a:cubicBezTo>
                    <a:pt x="1173968" y="963247"/>
                    <a:pt x="1202408" y="908608"/>
                    <a:pt x="1226590" y="852052"/>
                  </a:cubicBezTo>
                  <a:cubicBezTo>
                    <a:pt x="1263842" y="769259"/>
                    <a:pt x="1291036" y="721995"/>
                    <a:pt x="1308172" y="710260"/>
                  </a:cubicBezTo>
                  <a:cubicBezTo>
                    <a:pt x="1319523" y="692006"/>
                    <a:pt x="1329157" y="672738"/>
                    <a:pt x="1336950" y="652705"/>
                  </a:cubicBezTo>
                  <a:cubicBezTo>
                    <a:pt x="1344923" y="633084"/>
                    <a:pt x="1353874" y="613875"/>
                    <a:pt x="1363771" y="595150"/>
                  </a:cubicBezTo>
                  <a:cubicBezTo>
                    <a:pt x="1372155" y="582712"/>
                    <a:pt x="1376985" y="568222"/>
                    <a:pt x="1377741" y="553242"/>
                  </a:cubicBezTo>
                  <a:cubicBezTo>
                    <a:pt x="1377488" y="535638"/>
                    <a:pt x="1380914" y="518176"/>
                    <a:pt x="1387799" y="501973"/>
                  </a:cubicBezTo>
                  <a:cubicBezTo>
                    <a:pt x="1393946" y="481158"/>
                    <a:pt x="1395762" y="469703"/>
                    <a:pt x="1393247" y="467328"/>
                  </a:cubicBezTo>
                  <a:cubicBezTo>
                    <a:pt x="1391308" y="465311"/>
                    <a:pt x="1388641" y="464154"/>
                    <a:pt x="1385844" y="464115"/>
                  </a:cubicBezTo>
                  <a:cubicBezTo>
                    <a:pt x="1374947" y="464115"/>
                    <a:pt x="1366007" y="478085"/>
                    <a:pt x="1359022" y="505325"/>
                  </a:cubicBezTo>
                  <a:cubicBezTo>
                    <a:pt x="1353993" y="527258"/>
                    <a:pt x="1349802" y="538294"/>
                    <a:pt x="1346170" y="538573"/>
                  </a:cubicBezTo>
                  <a:cubicBezTo>
                    <a:pt x="1331828" y="539318"/>
                    <a:pt x="1329453" y="528561"/>
                    <a:pt x="1339045" y="506303"/>
                  </a:cubicBezTo>
                  <a:cubicBezTo>
                    <a:pt x="1345143" y="493827"/>
                    <a:pt x="1347565" y="479873"/>
                    <a:pt x="1346030" y="466071"/>
                  </a:cubicBezTo>
                  <a:cubicBezTo>
                    <a:pt x="1346030" y="456758"/>
                    <a:pt x="1355343" y="432776"/>
                    <a:pt x="1373969" y="394127"/>
                  </a:cubicBezTo>
                  <a:cubicBezTo>
                    <a:pt x="1393108" y="355711"/>
                    <a:pt x="1406239" y="335035"/>
                    <a:pt x="1413364" y="332381"/>
                  </a:cubicBezTo>
                  <a:cubicBezTo>
                    <a:pt x="1418113" y="329774"/>
                    <a:pt x="1420209" y="323627"/>
                    <a:pt x="1419650" y="313942"/>
                  </a:cubicBezTo>
                  <a:cubicBezTo>
                    <a:pt x="1419650" y="306677"/>
                    <a:pt x="1433620" y="275245"/>
                    <a:pt x="1461559" y="219367"/>
                  </a:cubicBezTo>
                  <a:cubicBezTo>
                    <a:pt x="1489498" y="166142"/>
                    <a:pt x="1502211" y="130380"/>
                    <a:pt x="1501373" y="112359"/>
                  </a:cubicBezTo>
                  <a:cubicBezTo>
                    <a:pt x="1498770" y="95328"/>
                    <a:pt x="1490265" y="79753"/>
                    <a:pt x="1477345" y="68355"/>
                  </a:cubicBezTo>
                  <a:cubicBezTo>
                    <a:pt x="1446134" y="35701"/>
                    <a:pt x="1402332" y="18129"/>
                    <a:pt x="1357206" y="20160"/>
                  </a:cubicBezTo>
                  <a:cubicBezTo>
                    <a:pt x="1323586" y="21836"/>
                    <a:pt x="1305565" y="35433"/>
                    <a:pt x="1303143" y="60951"/>
                  </a:cubicBezTo>
                  <a:cubicBezTo>
                    <a:pt x="1303911" y="68628"/>
                    <a:pt x="1298311" y="75474"/>
                    <a:pt x="1290634" y="76242"/>
                  </a:cubicBezTo>
                  <a:cubicBezTo>
                    <a:pt x="1288071" y="76499"/>
                    <a:pt x="1285486" y="76041"/>
                    <a:pt x="1283167" y="74921"/>
                  </a:cubicBezTo>
                  <a:cubicBezTo>
                    <a:pt x="1278086" y="73699"/>
                    <a:pt x="1272886" y="73043"/>
                    <a:pt x="1267660" y="72965"/>
                  </a:cubicBezTo>
                  <a:cubicBezTo>
                    <a:pt x="1252015" y="73803"/>
                    <a:pt x="1195484" y="172662"/>
                    <a:pt x="1098069" y="369540"/>
                  </a:cubicBezTo>
                  <a:cubicBezTo>
                    <a:pt x="1065194" y="436502"/>
                    <a:pt x="1028873" y="505325"/>
                    <a:pt x="989106" y="576012"/>
                  </a:cubicBezTo>
                  <a:lnTo>
                    <a:pt x="947197" y="650610"/>
                  </a:lnTo>
                  <a:lnTo>
                    <a:pt x="944962" y="570983"/>
                  </a:lnTo>
                  <a:cubicBezTo>
                    <a:pt x="943989" y="490457"/>
                    <a:pt x="947113" y="409935"/>
                    <a:pt x="954321" y="329727"/>
                  </a:cubicBezTo>
                  <a:cubicBezTo>
                    <a:pt x="958507" y="294221"/>
                    <a:pt x="959722" y="258428"/>
                    <a:pt x="957953" y="222720"/>
                  </a:cubicBezTo>
                  <a:lnTo>
                    <a:pt x="957954" y="175642"/>
                  </a:lnTo>
                  <a:lnTo>
                    <a:pt x="922750" y="159437"/>
                  </a:lnTo>
                  <a:cubicBezTo>
                    <a:pt x="884473" y="143232"/>
                    <a:pt x="838979" y="126795"/>
                    <a:pt x="786267" y="110124"/>
                  </a:cubicBezTo>
                  <a:cubicBezTo>
                    <a:pt x="752744" y="98244"/>
                    <a:pt x="718375" y="88904"/>
                    <a:pt x="683450" y="82185"/>
                  </a:cubicBezTo>
                  <a:cubicBezTo>
                    <a:pt x="673746" y="81290"/>
                    <a:pt x="663961" y="82093"/>
                    <a:pt x="654533" y="84560"/>
                  </a:cubicBezTo>
                  <a:cubicBezTo>
                    <a:pt x="647218" y="89631"/>
                    <a:pt x="641346" y="96514"/>
                    <a:pt x="637490" y="104536"/>
                  </a:cubicBezTo>
                  <a:cubicBezTo>
                    <a:pt x="602845" y="158180"/>
                    <a:pt x="545849" y="271520"/>
                    <a:pt x="466502" y="444557"/>
                  </a:cubicBezTo>
                  <a:cubicBezTo>
                    <a:pt x="433813" y="514964"/>
                    <a:pt x="415187" y="550308"/>
                    <a:pt x="410623" y="550587"/>
                  </a:cubicBezTo>
                  <a:cubicBezTo>
                    <a:pt x="408202" y="550587"/>
                    <a:pt x="406525" y="541646"/>
                    <a:pt x="405594" y="523765"/>
                  </a:cubicBezTo>
                  <a:cubicBezTo>
                    <a:pt x="404057" y="493591"/>
                    <a:pt x="403359" y="467049"/>
                    <a:pt x="403359" y="444138"/>
                  </a:cubicBezTo>
                  <a:cubicBezTo>
                    <a:pt x="403359" y="356036"/>
                    <a:pt x="405175" y="308260"/>
                    <a:pt x="408807" y="300810"/>
                  </a:cubicBezTo>
                  <a:cubicBezTo>
                    <a:pt x="413991" y="264783"/>
                    <a:pt x="415769" y="228347"/>
                    <a:pt x="414116" y="191986"/>
                  </a:cubicBezTo>
                  <a:lnTo>
                    <a:pt x="413138" y="103279"/>
                  </a:lnTo>
                  <a:lnTo>
                    <a:pt x="367038" y="85677"/>
                  </a:lnTo>
                  <a:cubicBezTo>
                    <a:pt x="214676" y="27470"/>
                    <a:pt x="128669" y="-1121"/>
                    <a:pt x="109018" y="-96"/>
                  </a:cubicBezTo>
                  <a:cubicBezTo>
                    <a:pt x="99595" y="-637"/>
                    <a:pt x="91306" y="6079"/>
                    <a:pt x="89880" y="15410"/>
                  </a:cubicBezTo>
                  <a:cubicBezTo>
                    <a:pt x="82057" y="50707"/>
                    <a:pt x="70975" y="176806"/>
                    <a:pt x="56632" y="393708"/>
                  </a:cubicBezTo>
                  <a:cubicBezTo>
                    <a:pt x="45177" y="572892"/>
                    <a:pt x="34560" y="720086"/>
                    <a:pt x="24782" y="835288"/>
                  </a:cubicBezTo>
                  <a:cubicBezTo>
                    <a:pt x="6621" y="1070444"/>
                    <a:pt x="-1621" y="1204832"/>
                    <a:pt x="55" y="1238452"/>
                  </a:cubicBezTo>
                  <a:cubicBezTo>
                    <a:pt x="212" y="1240954"/>
                    <a:pt x="928" y="1243389"/>
                    <a:pt x="2151" y="1245577"/>
                  </a:cubicBezTo>
                  <a:lnTo>
                    <a:pt x="2151" y="1249209"/>
                  </a:lnTo>
                  <a:cubicBezTo>
                    <a:pt x="4665" y="1252748"/>
                    <a:pt x="45736" y="1277194"/>
                    <a:pt x="125363" y="1322549"/>
                  </a:cubicBezTo>
                  <a:cubicBezTo>
                    <a:pt x="204990" y="1367904"/>
                    <a:pt x="253418" y="1394446"/>
                    <a:pt x="270647" y="1402176"/>
                  </a:cubicBezTo>
                  <a:cubicBezTo>
                    <a:pt x="279779" y="1406400"/>
                    <a:pt x="289793" y="1408364"/>
                    <a:pt x="299844" y="1407904"/>
                  </a:cubicBezTo>
                  <a:cubicBezTo>
                    <a:pt x="313813" y="1407904"/>
                    <a:pt x="321217" y="1398963"/>
                    <a:pt x="320379" y="1383317"/>
                  </a:cubicBezTo>
                  <a:cubicBezTo>
                    <a:pt x="319642" y="1376550"/>
                    <a:pt x="323890" y="1370236"/>
                    <a:pt x="330437" y="1368370"/>
                  </a:cubicBezTo>
                  <a:cubicBezTo>
                    <a:pt x="346060" y="1351754"/>
                    <a:pt x="359146" y="1332926"/>
                    <a:pt x="369273" y="1312491"/>
                  </a:cubicBezTo>
                  <a:cubicBezTo>
                    <a:pt x="409785" y="1233144"/>
                    <a:pt x="438143" y="1183412"/>
                    <a:pt x="453929" y="1163296"/>
                  </a:cubicBezTo>
                  <a:cubicBezTo>
                    <a:pt x="482139" y="1121440"/>
                    <a:pt x="506588" y="1077170"/>
                    <a:pt x="526990" y="1031003"/>
                  </a:cubicBezTo>
                  <a:cubicBezTo>
                    <a:pt x="542077" y="996544"/>
                    <a:pt x="554278" y="975404"/>
                    <a:pt x="563590" y="967581"/>
                  </a:cubicBezTo>
                  <a:cubicBezTo>
                    <a:pt x="570975" y="962575"/>
                    <a:pt x="575294" y="954147"/>
                    <a:pt x="575046" y="945229"/>
                  </a:cubicBezTo>
                  <a:cubicBezTo>
                    <a:pt x="577400" y="933039"/>
                    <a:pt x="582726" y="921619"/>
                    <a:pt x="590552" y="911981"/>
                  </a:cubicBezTo>
                  <a:cubicBezTo>
                    <a:pt x="598201" y="901878"/>
                    <a:pt x="604060" y="890538"/>
                    <a:pt x="607874" y="878454"/>
                  </a:cubicBezTo>
                  <a:cubicBezTo>
                    <a:pt x="615418" y="836546"/>
                    <a:pt x="622682" y="814334"/>
                    <a:pt x="629946" y="813915"/>
                  </a:cubicBezTo>
                  <a:cubicBezTo>
                    <a:pt x="637211" y="813496"/>
                    <a:pt x="641821" y="870631"/>
                    <a:pt x="647688" y="985043"/>
                  </a:cubicBezTo>
                  <a:lnTo>
                    <a:pt x="656489" y="1158406"/>
                  </a:lnTo>
                  <a:lnTo>
                    <a:pt x="679259" y="1177125"/>
                  </a:lnTo>
                  <a:cubicBezTo>
                    <a:pt x="685406" y="1181782"/>
                    <a:pt x="720470" y="1200827"/>
                    <a:pt x="784451" y="1234261"/>
                  </a:cubicBezTo>
                  <a:cubicBezTo>
                    <a:pt x="848432" y="1267695"/>
                    <a:pt x="884054" y="1287719"/>
                    <a:pt x="891318" y="1294331"/>
                  </a:cubicBezTo>
                  <a:close/>
                  <a:moveTo>
                    <a:pt x="1273248" y="116131"/>
                  </a:moveTo>
                  <a:cubicBezTo>
                    <a:pt x="1275253" y="116056"/>
                    <a:pt x="1276939" y="117619"/>
                    <a:pt x="1277015" y="119624"/>
                  </a:cubicBezTo>
                  <a:cubicBezTo>
                    <a:pt x="1277090" y="121629"/>
                    <a:pt x="1275527" y="123315"/>
                    <a:pt x="1273522" y="123390"/>
                  </a:cubicBezTo>
                  <a:cubicBezTo>
                    <a:pt x="1271520" y="123466"/>
                    <a:pt x="1269835" y="121906"/>
                    <a:pt x="1269756" y="119903"/>
                  </a:cubicBezTo>
                  <a:cubicBezTo>
                    <a:pt x="1268499" y="117528"/>
                    <a:pt x="1270035" y="116271"/>
                    <a:pt x="1272550" y="116131"/>
                  </a:cubicBezTo>
                  <a:close/>
                </a:path>
              </a:pathLst>
            </a:custGeom>
            <a:grpFill/>
            <a:ln w="13953" cap="flat">
              <a:noFill/>
              <a:prstDash val="solid"/>
              <a:miter/>
            </a:ln>
          </p:spPr>
          <p:txBody>
            <a:bodyPr rtlCol="0" anchor="ctr"/>
            <a:lstStyle/>
            <a:p>
              <a:endParaRPr lang="en-GB"/>
            </a:p>
          </p:txBody>
        </p:sp>
        <p:sp>
          <p:nvSpPr>
            <p:cNvPr id="19" name="Graphic 14">
              <a:extLst>
                <a:ext uri="{FF2B5EF4-FFF2-40B4-BE49-F238E27FC236}">
                  <a16:creationId xmlns:a16="http://schemas.microsoft.com/office/drawing/2014/main" id="{7182D69A-4792-4DBA-AD53-E9947A5A0649}"/>
                </a:ext>
              </a:extLst>
            </p:cNvPr>
            <p:cNvSpPr/>
            <p:nvPr/>
          </p:nvSpPr>
          <p:spPr>
            <a:xfrm>
              <a:off x="1614065" y="3298310"/>
              <a:ext cx="699602" cy="1467935"/>
            </a:xfrm>
            <a:custGeom>
              <a:avLst/>
              <a:gdLst>
                <a:gd name="connsiteX0" fmla="*/ 421891 w 699602"/>
                <a:gd name="connsiteY0" fmla="*/ 1036143 h 1467935"/>
                <a:gd name="connsiteX1" fmla="*/ 423428 w 699602"/>
                <a:gd name="connsiteY1" fmla="*/ 1030695 h 1467935"/>
                <a:gd name="connsiteX2" fmla="*/ 424964 w 699602"/>
                <a:gd name="connsiteY2" fmla="*/ 1025107 h 1467935"/>
                <a:gd name="connsiteX3" fmla="*/ 428038 w 699602"/>
                <a:gd name="connsiteY3" fmla="*/ 1014071 h 1467935"/>
                <a:gd name="connsiteX4" fmla="*/ 457514 w 699602"/>
                <a:gd name="connsiteY4" fmla="*/ 917541 h 1467935"/>
                <a:gd name="connsiteX5" fmla="*/ 492298 w 699602"/>
                <a:gd name="connsiteY5" fmla="*/ 817099 h 1467935"/>
                <a:gd name="connsiteX6" fmla="*/ 501378 w 699602"/>
                <a:gd name="connsiteY6" fmla="*/ 784131 h 1467935"/>
                <a:gd name="connsiteX7" fmla="*/ 520935 w 699602"/>
                <a:gd name="connsiteY7" fmla="*/ 705202 h 1467935"/>
                <a:gd name="connsiteX8" fmla="*/ 543567 w 699602"/>
                <a:gd name="connsiteY8" fmla="*/ 615378 h 1467935"/>
                <a:gd name="connsiteX9" fmla="*/ 579329 w 699602"/>
                <a:gd name="connsiteY9" fmla="*/ 499430 h 1467935"/>
                <a:gd name="connsiteX10" fmla="*/ 594695 w 699602"/>
                <a:gd name="connsiteY10" fmla="*/ 446206 h 1467935"/>
                <a:gd name="connsiteX11" fmla="*/ 621936 w 699602"/>
                <a:gd name="connsiteY11" fmla="*/ 377754 h 1467935"/>
                <a:gd name="connsiteX12" fmla="*/ 649037 w 699602"/>
                <a:gd name="connsiteY12" fmla="*/ 303994 h 1467935"/>
                <a:gd name="connsiteX13" fmla="*/ 656720 w 699602"/>
                <a:gd name="connsiteY13" fmla="*/ 277312 h 1467935"/>
                <a:gd name="connsiteX14" fmla="*/ 664264 w 699602"/>
                <a:gd name="connsiteY14" fmla="*/ 249373 h 1467935"/>
                <a:gd name="connsiteX15" fmla="*/ 679072 w 699602"/>
                <a:gd name="connsiteY15" fmla="*/ 219618 h 1467935"/>
                <a:gd name="connsiteX16" fmla="*/ 688152 w 699602"/>
                <a:gd name="connsiteY16" fmla="*/ 201876 h 1467935"/>
                <a:gd name="connsiteX17" fmla="*/ 693740 w 699602"/>
                <a:gd name="connsiteY17" fmla="*/ 187906 h 1467935"/>
                <a:gd name="connsiteX18" fmla="*/ 699188 w 699602"/>
                <a:gd name="connsiteY18" fmla="*/ 151446 h 1467935"/>
                <a:gd name="connsiteX19" fmla="*/ 690388 w 699602"/>
                <a:gd name="connsiteY19" fmla="*/ 121132 h 1467935"/>
                <a:gd name="connsiteX20" fmla="*/ 686196 w 699602"/>
                <a:gd name="connsiteY20" fmla="*/ 110515 h 1467935"/>
                <a:gd name="connsiteX21" fmla="*/ 677954 w 699602"/>
                <a:gd name="connsiteY21" fmla="*/ 90957 h 1467935"/>
                <a:gd name="connsiteX22" fmla="*/ 542449 w 699602"/>
                <a:gd name="connsiteY22" fmla="*/ 41784 h 1467935"/>
                <a:gd name="connsiteX23" fmla="*/ 405407 w 699602"/>
                <a:gd name="connsiteY23" fmla="*/ -125 h 1467935"/>
                <a:gd name="connsiteX24" fmla="*/ 363498 w 699602"/>
                <a:gd name="connsiteY24" fmla="*/ 94450 h 1467935"/>
                <a:gd name="connsiteX25" fmla="*/ 222265 w 699602"/>
                <a:gd name="connsiteY25" fmla="*/ 449279 h 1467935"/>
                <a:gd name="connsiteX26" fmla="*/ 151718 w 699602"/>
                <a:gd name="connsiteY26" fmla="*/ 662874 h 1467935"/>
                <a:gd name="connsiteX27" fmla="*/ 80892 w 699602"/>
                <a:gd name="connsiteY27" fmla="*/ 945341 h 1467935"/>
                <a:gd name="connsiteX28" fmla="*/ 11044 w 699602"/>
                <a:gd name="connsiteY28" fmla="*/ 1272929 h 1467935"/>
                <a:gd name="connsiteX29" fmla="*/ -132 w 699602"/>
                <a:gd name="connsiteY29" fmla="*/ 1374907 h 1467935"/>
                <a:gd name="connsiteX30" fmla="*/ 2243 w 699602"/>
                <a:gd name="connsiteY30" fmla="*/ 1385664 h 1467935"/>
                <a:gd name="connsiteX31" fmla="*/ 19426 w 699602"/>
                <a:gd name="connsiteY31" fmla="*/ 1368481 h 1467935"/>
                <a:gd name="connsiteX32" fmla="*/ 23896 w 699602"/>
                <a:gd name="connsiteY32" fmla="*/ 1350181 h 1467935"/>
                <a:gd name="connsiteX33" fmla="*/ 39262 w 699602"/>
                <a:gd name="connsiteY33" fmla="*/ 1367503 h 1467935"/>
                <a:gd name="connsiteX34" fmla="*/ 57004 w 699602"/>
                <a:gd name="connsiteY34" fmla="*/ 1395442 h 1467935"/>
                <a:gd name="connsiteX35" fmla="*/ 63150 w 699602"/>
                <a:gd name="connsiteY35" fmla="*/ 1407736 h 1467935"/>
                <a:gd name="connsiteX36" fmla="*/ 80473 w 699602"/>
                <a:gd name="connsiteY36" fmla="*/ 1430367 h 1467935"/>
                <a:gd name="connsiteX37" fmla="*/ 107015 w 699602"/>
                <a:gd name="connsiteY37" fmla="*/ 1452578 h 1467935"/>
                <a:gd name="connsiteX38" fmla="*/ 123639 w 699602"/>
                <a:gd name="connsiteY38" fmla="*/ 1459004 h 1467935"/>
                <a:gd name="connsiteX39" fmla="*/ 129506 w 699602"/>
                <a:gd name="connsiteY39" fmla="*/ 1467805 h 1467935"/>
                <a:gd name="connsiteX40" fmla="*/ 161776 w 699602"/>
                <a:gd name="connsiteY40" fmla="*/ 1425896 h 1467935"/>
                <a:gd name="connsiteX41" fmla="*/ 178540 w 699602"/>
                <a:gd name="connsiteY41" fmla="*/ 1399633 h 1467935"/>
                <a:gd name="connsiteX42" fmla="*/ 190553 w 699602"/>
                <a:gd name="connsiteY42" fmla="*/ 1384546 h 1467935"/>
                <a:gd name="connsiteX43" fmla="*/ 184128 w 699602"/>
                <a:gd name="connsiteY43" fmla="*/ 1401170 h 1467935"/>
                <a:gd name="connsiteX44" fmla="*/ 179518 w 699602"/>
                <a:gd name="connsiteY44" fmla="*/ 1417794 h 1467935"/>
                <a:gd name="connsiteX45" fmla="*/ 183429 w 699602"/>
                <a:gd name="connsiteY45" fmla="*/ 1422963 h 1467935"/>
                <a:gd name="connsiteX46" fmla="*/ 239308 w 699602"/>
                <a:gd name="connsiteY46" fmla="*/ 1371275 h 1467935"/>
                <a:gd name="connsiteX47" fmla="*/ 270600 w 699602"/>
                <a:gd name="connsiteY47" fmla="*/ 1346130 h 1467935"/>
                <a:gd name="connsiteX48" fmla="*/ 286944 w 699602"/>
                <a:gd name="connsiteY48" fmla="*/ 1348924 h 1467935"/>
                <a:gd name="connsiteX49" fmla="*/ 316979 w 699602"/>
                <a:gd name="connsiteY49" fmla="*/ 1332021 h 1467935"/>
                <a:gd name="connsiteX50" fmla="*/ 339051 w 699602"/>
                <a:gd name="connsiteY50" fmla="*/ 1287457 h 1467935"/>
                <a:gd name="connsiteX51" fmla="*/ 354418 w 699602"/>
                <a:gd name="connsiteY51" fmla="*/ 1249600 h 1467935"/>
                <a:gd name="connsiteX52" fmla="*/ 385570 w 699602"/>
                <a:gd name="connsiteY52" fmla="*/ 1169135 h 1467935"/>
                <a:gd name="connsiteX53" fmla="*/ 406385 w 699602"/>
                <a:gd name="connsiteY53" fmla="*/ 1098448 h 1467935"/>
                <a:gd name="connsiteX54" fmla="*/ 420354 w 699602"/>
                <a:gd name="connsiteY54" fmla="*/ 1043408 h 1467935"/>
                <a:gd name="connsiteX55" fmla="*/ 421891 w 699602"/>
                <a:gd name="connsiteY55" fmla="*/ 1036143 h 1467935"/>
                <a:gd name="connsiteX56" fmla="*/ 192929 w 699602"/>
                <a:gd name="connsiteY56" fmla="*/ 1375466 h 1467935"/>
                <a:gd name="connsiteX57" fmla="*/ 188657 w 699602"/>
                <a:gd name="connsiteY57" fmla="*/ 1372612 h 1467935"/>
                <a:gd name="connsiteX58" fmla="*/ 191511 w 699602"/>
                <a:gd name="connsiteY58" fmla="*/ 1368341 h 1467935"/>
                <a:gd name="connsiteX59" fmla="*/ 192929 w 699602"/>
                <a:gd name="connsiteY59" fmla="*/ 1368341 h 1467935"/>
                <a:gd name="connsiteX60" fmla="*/ 198656 w 699602"/>
                <a:gd name="connsiteY60" fmla="*/ 1371694 h 1467935"/>
                <a:gd name="connsiteX61" fmla="*/ 192929 w 699602"/>
                <a:gd name="connsiteY61" fmla="*/ 1375466 h 1467935"/>
                <a:gd name="connsiteX62" fmla="*/ 240146 w 699602"/>
                <a:gd name="connsiteY62" fmla="*/ 1199728 h 1467935"/>
                <a:gd name="connsiteX63" fmla="*/ 236374 w 699602"/>
                <a:gd name="connsiteY63" fmla="*/ 1196235 h 1467935"/>
                <a:gd name="connsiteX64" fmla="*/ 238973 w 699602"/>
                <a:gd name="connsiteY64" fmla="*/ 1192508 h 1467935"/>
                <a:gd name="connsiteX65" fmla="*/ 239727 w 699602"/>
                <a:gd name="connsiteY65" fmla="*/ 1192464 h 1467935"/>
                <a:gd name="connsiteX66" fmla="*/ 243476 w 699602"/>
                <a:gd name="connsiteY66" fmla="*/ 1195366 h 1467935"/>
                <a:gd name="connsiteX67" fmla="*/ 243499 w 699602"/>
                <a:gd name="connsiteY67" fmla="*/ 1195956 h 1467935"/>
                <a:gd name="connsiteX68" fmla="*/ 240900 w 699602"/>
                <a:gd name="connsiteY68" fmla="*/ 1199683 h 1467935"/>
                <a:gd name="connsiteX69" fmla="*/ 240146 w 699602"/>
                <a:gd name="connsiteY69" fmla="*/ 1199728 h 1467935"/>
                <a:gd name="connsiteX70" fmla="*/ 248248 w 699602"/>
                <a:gd name="connsiteY70" fmla="*/ 1182964 h 1467935"/>
                <a:gd name="connsiteX71" fmla="*/ 242660 w 699602"/>
                <a:gd name="connsiteY71" fmla="*/ 1179611 h 1467935"/>
                <a:gd name="connsiteX72" fmla="*/ 247969 w 699602"/>
                <a:gd name="connsiteY72" fmla="*/ 1175840 h 1467935"/>
                <a:gd name="connsiteX73" fmla="*/ 251696 w 699602"/>
                <a:gd name="connsiteY73" fmla="*/ 1178439 h 1467935"/>
                <a:gd name="connsiteX74" fmla="*/ 251741 w 699602"/>
                <a:gd name="connsiteY74" fmla="*/ 1179193 h 1467935"/>
                <a:gd name="connsiteX75" fmla="*/ 248248 w 699602"/>
                <a:gd name="connsiteY75" fmla="*/ 1182545 h 1467935"/>
                <a:gd name="connsiteX76" fmla="*/ 254395 w 699602"/>
                <a:gd name="connsiteY76" fmla="*/ 1159216 h 1467935"/>
                <a:gd name="connsiteX77" fmla="*/ 250544 w 699602"/>
                <a:gd name="connsiteY77" fmla="*/ 1156803 h 1467935"/>
                <a:gd name="connsiteX78" fmla="*/ 250483 w 699602"/>
                <a:gd name="connsiteY78" fmla="*/ 1155723 h 1467935"/>
                <a:gd name="connsiteX79" fmla="*/ 253386 w 699602"/>
                <a:gd name="connsiteY79" fmla="*/ 1151974 h 1467935"/>
                <a:gd name="connsiteX80" fmla="*/ 253976 w 699602"/>
                <a:gd name="connsiteY80" fmla="*/ 1151952 h 1467935"/>
                <a:gd name="connsiteX81" fmla="*/ 257703 w 699602"/>
                <a:gd name="connsiteY81" fmla="*/ 1154551 h 1467935"/>
                <a:gd name="connsiteX82" fmla="*/ 257747 w 699602"/>
                <a:gd name="connsiteY82" fmla="*/ 1155305 h 1467935"/>
                <a:gd name="connsiteX83" fmla="*/ 254395 w 699602"/>
                <a:gd name="connsiteY83" fmla="*/ 1158797 h 1467935"/>
                <a:gd name="connsiteX84" fmla="*/ 260681 w 699602"/>
                <a:gd name="connsiteY84" fmla="*/ 1142592 h 1467935"/>
                <a:gd name="connsiteX85" fmla="*/ 256944 w 699602"/>
                <a:gd name="connsiteY85" fmla="*/ 1140007 h 1467935"/>
                <a:gd name="connsiteX86" fmla="*/ 256909 w 699602"/>
                <a:gd name="connsiteY86" fmla="*/ 1139099 h 1467935"/>
                <a:gd name="connsiteX87" fmla="*/ 260402 w 699602"/>
                <a:gd name="connsiteY87" fmla="*/ 1135328 h 1467935"/>
                <a:gd name="connsiteX88" fmla="*/ 265990 w 699602"/>
                <a:gd name="connsiteY88" fmla="*/ 1138680 h 1467935"/>
                <a:gd name="connsiteX89" fmla="*/ 260681 w 699602"/>
                <a:gd name="connsiteY89" fmla="*/ 1142173 h 1467935"/>
                <a:gd name="connsiteX90" fmla="*/ 275768 w 699602"/>
                <a:gd name="connsiteY90" fmla="*/ 1118285 h 1467935"/>
                <a:gd name="connsiteX91" fmla="*/ 266269 w 699602"/>
                <a:gd name="connsiteY91" fmla="*/ 1126806 h 1467935"/>
                <a:gd name="connsiteX92" fmla="*/ 268364 w 699602"/>
                <a:gd name="connsiteY92" fmla="*/ 1114932 h 1467935"/>
                <a:gd name="connsiteX93" fmla="*/ 275768 w 699602"/>
                <a:gd name="connsiteY93" fmla="*/ 1081964 h 1467935"/>
                <a:gd name="connsiteX94" fmla="*/ 280658 w 699602"/>
                <a:gd name="connsiteY94" fmla="*/ 1070928 h 1467935"/>
                <a:gd name="connsiteX95" fmla="*/ 284988 w 699602"/>
                <a:gd name="connsiteY95" fmla="*/ 1084897 h 1467935"/>
                <a:gd name="connsiteX96" fmla="*/ 275768 w 699602"/>
                <a:gd name="connsiteY96" fmla="*/ 1117865 h 1467935"/>
                <a:gd name="connsiteX97" fmla="*/ 289738 w 699602"/>
                <a:gd name="connsiteY97" fmla="*/ 1061428 h 1467935"/>
                <a:gd name="connsiteX98" fmla="*/ 285966 w 699602"/>
                <a:gd name="connsiteY98" fmla="*/ 1057936 h 1467935"/>
                <a:gd name="connsiteX99" fmla="*/ 289459 w 699602"/>
                <a:gd name="connsiteY99" fmla="*/ 1054164 h 1467935"/>
                <a:gd name="connsiteX100" fmla="*/ 293196 w 699602"/>
                <a:gd name="connsiteY100" fmla="*/ 1056749 h 1467935"/>
                <a:gd name="connsiteX101" fmla="*/ 293231 w 699602"/>
                <a:gd name="connsiteY101" fmla="*/ 1057656 h 1467935"/>
                <a:gd name="connsiteX102" fmla="*/ 289953 w 699602"/>
                <a:gd name="connsiteY102" fmla="*/ 1061082 h 1467935"/>
                <a:gd name="connsiteX103" fmla="*/ 289180 w 699602"/>
                <a:gd name="connsiteY103" fmla="*/ 1061009 h 146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99602" h="1467935">
                  <a:moveTo>
                    <a:pt x="421891" y="1036143"/>
                  </a:moveTo>
                  <a:lnTo>
                    <a:pt x="423428" y="1030695"/>
                  </a:lnTo>
                  <a:lnTo>
                    <a:pt x="424964" y="1025107"/>
                  </a:lnTo>
                  <a:cubicBezTo>
                    <a:pt x="425626" y="1021337"/>
                    <a:pt x="426655" y="1017641"/>
                    <a:pt x="428038" y="1014071"/>
                  </a:cubicBezTo>
                  <a:cubicBezTo>
                    <a:pt x="429015" y="1010439"/>
                    <a:pt x="438934" y="978309"/>
                    <a:pt x="457514" y="917541"/>
                  </a:cubicBezTo>
                  <a:cubicBezTo>
                    <a:pt x="466527" y="883221"/>
                    <a:pt x="478156" y="849643"/>
                    <a:pt x="492298" y="817099"/>
                  </a:cubicBezTo>
                  <a:cubicBezTo>
                    <a:pt x="498927" y="807435"/>
                    <a:pt x="502124" y="795826"/>
                    <a:pt x="501378" y="784131"/>
                  </a:cubicBezTo>
                  <a:cubicBezTo>
                    <a:pt x="502597" y="756785"/>
                    <a:pt x="509245" y="729954"/>
                    <a:pt x="520935" y="705202"/>
                  </a:cubicBezTo>
                  <a:cubicBezTo>
                    <a:pt x="524009" y="694120"/>
                    <a:pt x="531552" y="664178"/>
                    <a:pt x="543567" y="615378"/>
                  </a:cubicBezTo>
                  <a:cubicBezTo>
                    <a:pt x="552852" y="575964"/>
                    <a:pt x="564800" y="537226"/>
                    <a:pt x="579329" y="499430"/>
                  </a:cubicBezTo>
                  <a:cubicBezTo>
                    <a:pt x="587246" y="482618"/>
                    <a:pt x="592433" y="464651"/>
                    <a:pt x="594695" y="446206"/>
                  </a:cubicBezTo>
                  <a:cubicBezTo>
                    <a:pt x="602597" y="422937"/>
                    <a:pt x="611689" y="400090"/>
                    <a:pt x="621936" y="377754"/>
                  </a:cubicBezTo>
                  <a:cubicBezTo>
                    <a:pt x="640376" y="334588"/>
                    <a:pt x="649875" y="310001"/>
                    <a:pt x="649037" y="303994"/>
                  </a:cubicBezTo>
                  <a:cubicBezTo>
                    <a:pt x="649919" y="294700"/>
                    <a:pt x="652524" y="285652"/>
                    <a:pt x="656720" y="277312"/>
                  </a:cubicBezTo>
                  <a:cubicBezTo>
                    <a:pt x="660995" y="268566"/>
                    <a:pt x="663555" y="259082"/>
                    <a:pt x="664264" y="249373"/>
                  </a:cubicBezTo>
                  <a:cubicBezTo>
                    <a:pt x="664129" y="237651"/>
                    <a:pt x="669639" y="226579"/>
                    <a:pt x="679072" y="219618"/>
                  </a:cubicBezTo>
                  <a:cubicBezTo>
                    <a:pt x="684495" y="215274"/>
                    <a:pt x="687800" y="208816"/>
                    <a:pt x="688152" y="201876"/>
                  </a:cubicBezTo>
                  <a:cubicBezTo>
                    <a:pt x="687850" y="196621"/>
                    <a:pt x="689897" y="191504"/>
                    <a:pt x="693740" y="187906"/>
                  </a:cubicBezTo>
                  <a:cubicBezTo>
                    <a:pt x="698350" y="183995"/>
                    <a:pt x="700166" y="171981"/>
                    <a:pt x="699188" y="151446"/>
                  </a:cubicBezTo>
                  <a:cubicBezTo>
                    <a:pt x="698211" y="130911"/>
                    <a:pt x="695137" y="120852"/>
                    <a:pt x="690388" y="121132"/>
                  </a:cubicBezTo>
                  <a:cubicBezTo>
                    <a:pt x="685638" y="121411"/>
                    <a:pt x="684101" y="117779"/>
                    <a:pt x="686196" y="110515"/>
                  </a:cubicBezTo>
                  <a:cubicBezTo>
                    <a:pt x="688631" y="102856"/>
                    <a:pt x="685136" y="94564"/>
                    <a:pt x="677954" y="90957"/>
                  </a:cubicBezTo>
                  <a:cubicBezTo>
                    <a:pt x="672926" y="86301"/>
                    <a:pt x="627757" y="69910"/>
                    <a:pt x="542449" y="41784"/>
                  </a:cubicBezTo>
                  <a:cubicBezTo>
                    <a:pt x="457141" y="13659"/>
                    <a:pt x="411460" y="-311"/>
                    <a:pt x="405407" y="-125"/>
                  </a:cubicBezTo>
                  <a:cubicBezTo>
                    <a:pt x="402892" y="-125"/>
                    <a:pt x="388923" y="31586"/>
                    <a:pt x="363498" y="94450"/>
                  </a:cubicBezTo>
                  <a:cubicBezTo>
                    <a:pt x="340215" y="156009"/>
                    <a:pt x="293137" y="274285"/>
                    <a:pt x="222265" y="449279"/>
                  </a:cubicBezTo>
                  <a:cubicBezTo>
                    <a:pt x="174023" y="570349"/>
                    <a:pt x="150508" y="641547"/>
                    <a:pt x="151718" y="662874"/>
                  </a:cubicBezTo>
                  <a:cubicBezTo>
                    <a:pt x="152370" y="677217"/>
                    <a:pt x="128761" y="771372"/>
                    <a:pt x="80892" y="945341"/>
                  </a:cubicBezTo>
                  <a:cubicBezTo>
                    <a:pt x="49507" y="1052651"/>
                    <a:pt x="26160" y="1162150"/>
                    <a:pt x="11044" y="1272929"/>
                  </a:cubicBezTo>
                  <a:cubicBezTo>
                    <a:pt x="3221" y="1333743"/>
                    <a:pt x="-504" y="1367736"/>
                    <a:pt x="-132" y="1374907"/>
                  </a:cubicBezTo>
                  <a:cubicBezTo>
                    <a:pt x="-164" y="1378626"/>
                    <a:pt x="648" y="1382304"/>
                    <a:pt x="2243" y="1385664"/>
                  </a:cubicBezTo>
                  <a:cubicBezTo>
                    <a:pt x="8483" y="1391438"/>
                    <a:pt x="14210" y="1385710"/>
                    <a:pt x="19426" y="1368481"/>
                  </a:cubicBezTo>
                  <a:lnTo>
                    <a:pt x="23896" y="1350181"/>
                  </a:lnTo>
                  <a:lnTo>
                    <a:pt x="39262" y="1367503"/>
                  </a:lnTo>
                  <a:cubicBezTo>
                    <a:pt x="47747" y="1374910"/>
                    <a:pt x="53908" y="1384613"/>
                    <a:pt x="57004" y="1395442"/>
                  </a:cubicBezTo>
                  <a:cubicBezTo>
                    <a:pt x="57004" y="1403824"/>
                    <a:pt x="59518" y="1408015"/>
                    <a:pt x="63150" y="1407736"/>
                  </a:cubicBezTo>
                  <a:cubicBezTo>
                    <a:pt x="66783" y="1407456"/>
                    <a:pt x="72510" y="1415140"/>
                    <a:pt x="80473" y="1430367"/>
                  </a:cubicBezTo>
                  <a:cubicBezTo>
                    <a:pt x="88435" y="1445593"/>
                    <a:pt x="97376" y="1453137"/>
                    <a:pt x="107015" y="1452578"/>
                  </a:cubicBezTo>
                  <a:cubicBezTo>
                    <a:pt x="116654" y="1452019"/>
                    <a:pt x="123360" y="1454255"/>
                    <a:pt x="123639" y="1459004"/>
                  </a:cubicBezTo>
                  <a:cubicBezTo>
                    <a:pt x="123918" y="1463754"/>
                    <a:pt x="125874" y="1467945"/>
                    <a:pt x="129506" y="1467805"/>
                  </a:cubicBezTo>
                  <a:cubicBezTo>
                    <a:pt x="135560" y="1467805"/>
                    <a:pt x="146316" y="1453835"/>
                    <a:pt x="161776" y="1425896"/>
                  </a:cubicBezTo>
                  <a:lnTo>
                    <a:pt x="178540" y="1399633"/>
                  </a:lnTo>
                  <a:lnTo>
                    <a:pt x="190553" y="1384546"/>
                  </a:lnTo>
                  <a:cubicBezTo>
                    <a:pt x="189364" y="1390410"/>
                    <a:pt x="187191" y="1396030"/>
                    <a:pt x="184128" y="1401170"/>
                  </a:cubicBezTo>
                  <a:cubicBezTo>
                    <a:pt x="181427" y="1406321"/>
                    <a:pt x="179856" y="1411988"/>
                    <a:pt x="179518" y="1417794"/>
                  </a:cubicBezTo>
                  <a:cubicBezTo>
                    <a:pt x="179518" y="1421286"/>
                    <a:pt x="180915" y="1423102"/>
                    <a:pt x="183429" y="1422963"/>
                  </a:cubicBezTo>
                  <a:cubicBezTo>
                    <a:pt x="199075" y="1422125"/>
                    <a:pt x="217702" y="1404895"/>
                    <a:pt x="239308" y="1371275"/>
                  </a:cubicBezTo>
                  <a:cubicBezTo>
                    <a:pt x="250344" y="1351438"/>
                    <a:pt x="260681" y="1343336"/>
                    <a:pt x="270600" y="1346130"/>
                  </a:cubicBezTo>
                  <a:cubicBezTo>
                    <a:pt x="275881" y="1347857"/>
                    <a:pt x="281389" y="1348798"/>
                    <a:pt x="286944" y="1348924"/>
                  </a:cubicBezTo>
                  <a:cubicBezTo>
                    <a:pt x="299045" y="1348283"/>
                    <a:pt x="310153" y="1342032"/>
                    <a:pt x="316979" y="1332021"/>
                  </a:cubicBezTo>
                  <a:cubicBezTo>
                    <a:pt x="326382" y="1318271"/>
                    <a:pt x="333812" y="1303270"/>
                    <a:pt x="339051" y="1287457"/>
                  </a:cubicBezTo>
                  <a:cubicBezTo>
                    <a:pt x="343418" y="1274545"/>
                    <a:pt x="348550" y="1261903"/>
                    <a:pt x="354418" y="1249600"/>
                  </a:cubicBezTo>
                  <a:cubicBezTo>
                    <a:pt x="366403" y="1223425"/>
                    <a:pt x="376805" y="1196555"/>
                    <a:pt x="385570" y="1169135"/>
                  </a:cubicBezTo>
                  <a:cubicBezTo>
                    <a:pt x="394761" y="1146295"/>
                    <a:pt x="401731" y="1122624"/>
                    <a:pt x="406385" y="1098448"/>
                  </a:cubicBezTo>
                  <a:cubicBezTo>
                    <a:pt x="404853" y="1079063"/>
                    <a:pt x="409764" y="1059716"/>
                    <a:pt x="420354" y="1043408"/>
                  </a:cubicBezTo>
                  <a:cubicBezTo>
                    <a:pt x="419795" y="1041172"/>
                    <a:pt x="420773" y="1038658"/>
                    <a:pt x="421891" y="1036143"/>
                  </a:cubicBezTo>
                  <a:close/>
                  <a:moveTo>
                    <a:pt x="192929" y="1375466"/>
                  </a:moveTo>
                  <a:cubicBezTo>
                    <a:pt x="190961" y="1375857"/>
                    <a:pt x="189049" y="1374580"/>
                    <a:pt x="188657" y="1372612"/>
                  </a:cubicBezTo>
                  <a:cubicBezTo>
                    <a:pt x="188266" y="1370645"/>
                    <a:pt x="189543" y="1368733"/>
                    <a:pt x="191511" y="1368341"/>
                  </a:cubicBezTo>
                  <a:cubicBezTo>
                    <a:pt x="191979" y="1368248"/>
                    <a:pt x="192460" y="1368248"/>
                    <a:pt x="192929" y="1368341"/>
                  </a:cubicBezTo>
                  <a:cubicBezTo>
                    <a:pt x="196561" y="1368341"/>
                    <a:pt x="198516" y="1369179"/>
                    <a:pt x="198656" y="1371694"/>
                  </a:cubicBezTo>
                  <a:cubicBezTo>
                    <a:pt x="198796" y="1374208"/>
                    <a:pt x="196561" y="1375326"/>
                    <a:pt x="192929" y="1375466"/>
                  </a:cubicBezTo>
                  <a:close/>
                  <a:moveTo>
                    <a:pt x="240146" y="1199728"/>
                  </a:moveTo>
                  <a:cubicBezTo>
                    <a:pt x="237632" y="1199728"/>
                    <a:pt x="236514" y="1198750"/>
                    <a:pt x="236374" y="1196235"/>
                  </a:cubicBezTo>
                  <a:cubicBezTo>
                    <a:pt x="236063" y="1194488"/>
                    <a:pt x="237226" y="1192820"/>
                    <a:pt x="238973" y="1192508"/>
                  </a:cubicBezTo>
                  <a:cubicBezTo>
                    <a:pt x="239222" y="1192464"/>
                    <a:pt x="239475" y="1192449"/>
                    <a:pt x="239727" y="1192464"/>
                  </a:cubicBezTo>
                  <a:cubicBezTo>
                    <a:pt x="241564" y="1192230"/>
                    <a:pt x="243243" y="1193529"/>
                    <a:pt x="243476" y="1195366"/>
                  </a:cubicBezTo>
                  <a:cubicBezTo>
                    <a:pt x="243501" y="1195562"/>
                    <a:pt x="243509" y="1195759"/>
                    <a:pt x="243499" y="1195956"/>
                  </a:cubicBezTo>
                  <a:cubicBezTo>
                    <a:pt x="243811" y="1197703"/>
                    <a:pt x="242647" y="1199372"/>
                    <a:pt x="240900" y="1199683"/>
                  </a:cubicBezTo>
                  <a:cubicBezTo>
                    <a:pt x="240652" y="1199728"/>
                    <a:pt x="240398" y="1199743"/>
                    <a:pt x="240146" y="1199728"/>
                  </a:cubicBezTo>
                  <a:close/>
                  <a:moveTo>
                    <a:pt x="248248" y="1182964"/>
                  </a:moveTo>
                  <a:cubicBezTo>
                    <a:pt x="244756" y="1182964"/>
                    <a:pt x="242800" y="1182126"/>
                    <a:pt x="242660" y="1179611"/>
                  </a:cubicBezTo>
                  <a:cubicBezTo>
                    <a:pt x="242521" y="1177097"/>
                    <a:pt x="244337" y="1175979"/>
                    <a:pt x="247969" y="1175840"/>
                  </a:cubicBezTo>
                  <a:cubicBezTo>
                    <a:pt x="249716" y="1175528"/>
                    <a:pt x="251385" y="1176691"/>
                    <a:pt x="251696" y="1178439"/>
                  </a:cubicBezTo>
                  <a:cubicBezTo>
                    <a:pt x="251741" y="1178687"/>
                    <a:pt x="251755" y="1178940"/>
                    <a:pt x="251741" y="1179193"/>
                  </a:cubicBezTo>
                  <a:cubicBezTo>
                    <a:pt x="251880" y="1181288"/>
                    <a:pt x="250763" y="1182545"/>
                    <a:pt x="248248" y="1182545"/>
                  </a:cubicBezTo>
                  <a:close/>
                  <a:moveTo>
                    <a:pt x="254395" y="1159216"/>
                  </a:moveTo>
                  <a:cubicBezTo>
                    <a:pt x="252665" y="1159613"/>
                    <a:pt x="250942" y="1158532"/>
                    <a:pt x="250544" y="1156803"/>
                  </a:cubicBezTo>
                  <a:cubicBezTo>
                    <a:pt x="250463" y="1156449"/>
                    <a:pt x="250442" y="1156084"/>
                    <a:pt x="250483" y="1155723"/>
                  </a:cubicBezTo>
                  <a:cubicBezTo>
                    <a:pt x="250250" y="1153886"/>
                    <a:pt x="251549" y="1152208"/>
                    <a:pt x="253386" y="1151974"/>
                  </a:cubicBezTo>
                  <a:cubicBezTo>
                    <a:pt x="253582" y="1151950"/>
                    <a:pt x="253779" y="1151942"/>
                    <a:pt x="253976" y="1151952"/>
                  </a:cubicBezTo>
                  <a:cubicBezTo>
                    <a:pt x="255723" y="1151640"/>
                    <a:pt x="257391" y="1152804"/>
                    <a:pt x="257703" y="1154551"/>
                  </a:cubicBezTo>
                  <a:cubicBezTo>
                    <a:pt x="257747" y="1154799"/>
                    <a:pt x="257762" y="1155052"/>
                    <a:pt x="257747" y="1155305"/>
                  </a:cubicBezTo>
                  <a:cubicBezTo>
                    <a:pt x="257887" y="1157819"/>
                    <a:pt x="256770" y="1158657"/>
                    <a:pt x="254395" y="1158797"/>
                  </a:cubicBezTo>
                  <a:close/>
                  <a:moveTo>
                    <a:pt x="260681" y="1142592"/>
                  </a:moveTo>
                  <a:cubicBezTo>
                    <a:pt x="258936" y="1142910"/>
                    <a:pt x="257263" y="1141752"/>
                    <a:pt x="256944" y="1140007"/>
                  </a:cubicBezTo>
                  <a:cubicBezTo>
                    <a:pt x="256890" y="1139707"/>
                    <a:pt x="256878" y="1139402"/>
                    <a:pt x="256909" y="1139099"/>
                  </a:cubicBezTo>
                  <a:cubicBezTo>
                    <a:pt x="256909" y="1136724"/>
                    <a:pt x="257887" y="1135467"/>
                    <a:pt x="260402" y="1135328"/>
                  </a:cubicBezTo>
                  <a:cubicBezTo>
                    <a:pt x="262917" y="1135188"/>
                    <a:pt x="265850" y="1136305"/>
                    <a:pt x="265990" y="1138680"/>
                  </a:cubicBezTo>
                  <a:cubicBezTo>
                    <a:pt x="266129" y="1141055"/>
                    <a:pt x="264314" y="1141893"/>
                    <a:pt x="260681" y="1142173"/>
                  </a:cubicBezTo>
                  <a:close/>
                  <a:moveTo>
                    <a:pt x="275768" y="1118285"/>
                  </a:moveTo>
                  <a:cubicBezTo>
                    <a:pt x="270041" y="1124571"/>
                    <a:pt x="266967" y="1127504"/>
                    <a:pt x="266269" y="1126806"/>
                  </a:cubicBezTo>
                  <a:cubicBezTo>
                    <a:pt x="265571" y="1126108"/>
                    <a:pt x="266269" y="1122336"/>
                    <a:pt x="268364" y="1114932"/>
                  </a:cubicBezTo>
                  <a:cubicBezTo>
                    <a:pt x="272025" y="1104244"/>
                    <a:pt x="274508" y="1093190"/>
                    <a:pt x="275768" y="1081964"/>
                  </a:cubicBezTo>
                  <a:cubicBezTo>
                    <a:pt x="276811" y="1078052"/>
                    <a:pt x="278461" y="1074328"/>
                    <a:pt x="280658" y="1070928"/>
                  </a:cubicBezTo>
                  <a:lnTo>
                    <a:pt x="284988" y="1084897"/>
                  </a:lnTo>
                  <a:cubicBezTo>
                    <a:pt x="287881" y="1096743"/>
                    <a:pt x="284386" y="1109239"/>
                    <a:pt x="275768" y="1117865"/>
                  </a:cubicBezTo>
                  <a:close/>
                  <a:moveTo>
                    <a:pt x="289738" y="1061428"/>
                  </a:moveTo>
                  <a:cubicBezTo>
                    <a:pt x="287363" y="1061428"/>
                    <a:pt x="286106" y="1060450"/>
                    <a:pt x="285966" y="1057936"/>
                  </a:cubicBezTo>
                  <a:cubicBezTo>
                    <a:pt x="285827" y="1055421"/>
                    <a:pt x="286944" y="1054304"/>
                    <a:pt x="289459" y="1054164"/>
                  </a:cubicBezTo>
                  <a:cubicBezTo>
                    <a:pt x="291205" y="1053846"/>
                    <a:pt x="292877" y="1055003"/>
                    <a:pt x="293196" y="1056749"/>
                  </a:cubicBezTo>
                  <a:cubicBezTo>
                    <a:pt x="293250" y="1057048"/>
                    <a:pt x="293262" y="1057354"/>
                    <a:pt x="293231" y="1057656"/>
                  </a:cubicBezTo>
                  <a:cubicBezTo>
                    <a:pt x="293272" y="1059507"/>
                    <a:pt x="291804" y="1061041"/>
                    <a:pt x="289953" y="1061082"/>
                  </a:cubicBezTo>
                  <a:cubicBezTo>
                    <a:pt x="289693" y="1061087"/>
                    <a:pt x="289434" y="1061063"/>
                    <a:pt x="289180" y="1061009"/>
                  </a:cubicBezTo>
                  <a:close/>
                </a:path>
              </a:pathLst>
            </a:custGeom>
            <a:grpFill/>
            <a:ln w="13953" cap="flat">
              <a:noFill/>
              <a:prstDash val="solid"/>
              <a:miter/>
            </a:ln>
          </p:spPr>
          <p:txBody>
            <a:bodyPr rtlCol="0" anchor="ctr"/>
            <a:lstStyle/>
            <a:p>
              <a:endParaRPr lang="en-GB"/>
            </a:p>
          </p:txBody>
        </p:sp>
        <p:sp>
          <p:nvSpPr>
            <p:cNvPr id="20" name="Graphic 14">
              <a:extLst>
                <a:ext uri="{FF2B5EF4-FFF2-40B4-BE49-F238E27FC236}">
                  <a16:creationId xmlns:a16="http://schemas.microsoft.com/office/drawing/2014/main" id="{7182D69A-4792-4DBA-AD53-E9947A5A0649}"/>
                </a:ext>
              </a:extLst>
            </p:cNvPr>
            <p:cNvSpPr/>
            <p:nvPr/>
          </p:nvSpPr>
          <p:spPr>
            <a:xfrm>
              <a:off x="2346797" y="3274656"/>
              <a:ext cx="957899" cy="1428263"/>
            </a:xfrm>
            <a:custGeom>
              <a:avLst/>
              <a:gdLst>
                <a:gd name="connsiteX0" fmla="*/ 92882 w 957899"/>
                <a:gd name="connsiteY0" fmla="*/ 1204801 h 1428263"/>
                <a:gd name="connsiteX1" fmla="*/ 59774 w 957899"/>
                <a:gd name="connsiteY1" fmla="*/ 1359166 h 1428263"/>
                <a:gd name="connsiteX2" fmla="*/ 73743 w 957899"/>
                <a:gd name="connsiteY2" fmla="*/ 1386267 h 1428263"/>
                <a:gd name="connsiteX3" fmla="*/ 115652 w 957899"/>
                <a:gd name="connsiteY3" fmla="*/ 1374812 h 1428263"/>
                <a:gd name="connsiteX4" fmla="*/ 160076 w 957899"/>
                <a:gd name="connsiteY4" fmla="*/ 1370760 h 1428263"/>
                <a:gd name="connsiteX5" fmla="*/ 173067 w 957899"/>
                <a:gd name="connsiteY5" fmla="*/ 1386825 h 1428263"/>
                <a:gd name="connsiteX6" fmla="*/ 185919 w 957899"/>
                <a:gd name="connsiteY6" fmla="*/ 1400795 h 1428263"/>
                <a:gd name="connsiteX7" fmla="*/ 217351 w 957899"/>
                <a:gd name="connsiteY7" fmla="*/ 1415883 h 1428263"/>
                <a:gd name="connsiteX8" fmla="*/ 272531 w 957899"/>
                <a:gd name="connsiteY8" fmla="*/ 1422448 h 1428263"/>
                <a:gd name="connsiteX9" fmla="*/ 292788 w 957899"/>
                <a:gd name="connsiteY9" fmla="*/ 1417699 h 1428263"/>
                <a:gd name="connsiteX10" fmla="*/ 308293 w 957899"/>
                <a:gd name="connsiteY10" fmla="*/ 1409457 h 1428263"/>
                <a:gd name="connsiteX11" fmla="*/ 314720 w 957899"/>
                <a:gd name="connsiteY11" fmla="*/ 1409457 h 1428263"/>
                <a:gd name="connsiteX12" fmla="*/ 317095 w 957899"/>
                <a:gd name="connsiteY12" fmla="*/ 1419655 h 1428263"/>
                <a:gd name="connsiteX13" fmla="*/ 345033 w 957899"/>
                <a:gd name="connsiteY13" fmla="*/ 1410714 h 1428263"/>
                <a:gd name="connsiteX14" fmla="*/ 377163 w 957899"/>
                <a:gd name="connsiteY14" fmla="*/ 1382775 h 1428263"/>
                <a:gd name="connsiteX15" fmla="*/ 399515 w 957899"/>
                <a:gd name="connsiteY15" fmla="*/ 1348130 h 1428263"/>
                <a:gd name="connsiteX16" fmla="*/ 417117 w 957899"/>
                <a:gd name="connsiteY16" fmla="*/ 1291413 h 1428263"/>
                <a:gd name="connsiteX17" fmla="*/ 492413 w 957899"/>
                <a:gd name="connsiteY17" fmla="*/ 1049319 h 1428263"/>
                <a:gd name="connsiteX18" fmla="*/ 544520 w 957899"/>
                <a:gd name="connsiteY18" fmla="*/ 866038 h 1428263"/>
                <a:gd name="connsiteX19" fmla="*/ 585451 w 957899"/>
                <a:gd name="connsiteY19" fmla="*/ 720614 h 1428263"/>
                <a:gd name="connsiteX20" fmla="*/ 662564 w 957899"/>
                <a:gd name="connsiteY20" fmla="*/ 444853 h 1428263"/>
                <a:gd name="connsiteX21" fmla="*/ 683797 w 957899"/>
                <a:gd name="connsiteY21" fmla="*/ 402944 h 1428263"/>
                <a:gd name="connsiteX22" fmla="*/ 702796 w 957899"/>
                <a:gd name="connsiteY22" fmla="*/ 392606 h 1428263"/>
                <a:gd name="connsiteX23" fmla="*/ 744705 w 957899"/>
                <a:gd name="connsiteY23" fmla="*/ 381151 h 1428263"/>
                <a:gd name="connsiteX24" fmla="*/ 832993 w 957899"/>
                <a:gd name="connsiteY24" fmla="*/ 358101 h 1428263"/>
                <a:gd name="connsiteX25" fmla="*/ 855344 w 957899"/>
                <a:gd name="connsiteY25" fmla="*/ 360616 h 1428263"/>
                <a:gd name="connsiteX26" fmla="*/ 877556 w 957899"/>
                <a:gd name="connsiteY26" fmla="*/ 357682 h 1428263"/>
                <a:gd name="connsiteX27" fmla="*/ 888452 w 957899"/>
                <a:gd name="connsiteY27" fmla="*/ 351536 h 1428263"/>
                <a:gd name="connsiteX28" fmla="*/ 925053 w 957899"/>
                <a:gd name="connsiteY28" fmla="*/ 338544 h 1428263"/>
                <a:gd name="connsiteX29" fmla="*/ 957742 w 957899"/>
                <a:gd name="connsiteY29" fmla="*/ 321920 h 1428263"/>
                <a:gd name="connsiteX30" fmla="*/ 948941 w 957899"/>
                <a:gd name="connsiteY30" fmla="*/ 259057 h 1428263"/>
                <a:gd name="connsiteX31" fmla="*/ 904099 w 957899"/>
                <a:gd name="connsiteY31" fmla="*/ 35542 h 1428263"/>
                <a:gd name="connsiteX32" fmla="*/ 888593 w 957899"/>
                <a:gd name="connsiteY32" fmla="*/ 4669 h 1428263"/>
                <a:gd name="connsiteX33" fmla="*/ 863168 w 957899"/>
                <a:gd name="connsiteY33" fmla="*/ 339 h 1428263"/>
                <a:gd name="connsiteX34" fmla="*/ 497582 w 957899"/>
                <a:gd name="connsiteY34" fmla="*/ 58033 h 1428263"/>
                <a:gd name="connsiteX35" fmla="*/ -156 w 957899"/>
                <a:gd name="connsiteY35" fmla="*/ 155821 h 1428263"/>
                <a:gd name="connsiteX36" fmla="*/ 29739 w 957899"/>
                <a:gd name="connsiteY36" fmla="*/ 303201 h 1428263"/>
                <a:gd name="connsiteX37" fmla="*/ 62707 w 957899"/>
                <a:gd name="connsiteY37" fmla="*/ 439405 h 1428263"/>
                <a:gd name="connsiteX38" fmla="*/ 79610 w 957899"/>
                <a:gd name="connsiteY38" fmla="*/ 442199 h 1428263"/>
                <a:gd name="connsiteX39" fmla="*/ 184802 w 957899"/>
                <a:gd name="connsiteY39" fmla="*/ 425714 h 1428263"/>
                <a:gd name="connsiteX40" fmla="*/ 306617 w 957899"/>
                <a:gd name="connsiteY40" fmla="*/ 404620 h 1428263"/>
                <a:gd name="connsiteX41" fmla="*/ 219167 w 957899"/>
                <a:gd name="connsiteY41" fmla="*/ 752464 h 1428263"/>
                <a:gd name="connsiteX42" fmla="*/ 92882 w 957899"/>
                <a:gd name="connsiteY42" fmla="*/ 1204801 h 142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57899" h="1428263">
                  <a:moveTo>
                    <a:pt x="92882" y="1204801"/>
                  </a:moveTo>
                  <a:cubicBezTo>
                    <a:pt x="69413" y="1280330"/>
                    <a:pt x="58377" y="1331785"/>
                    <a:pt x="59774" y="1359166"/>
                  </a:cubicBezTo>
                  <a:cubicBezTo>
                    <a:pt x="60751" y="1376488"/>
                    <a:pt x="65501" y="1385568"/>
                    <a:pt x="73743" y="1386267"/>
                  </a:cubicBezTo>
                  <a:cubicBezTo>
                    <a:pt x="88597" y="1387205"/>
                    <a:pt x="103341" y="1383175"/>
                    <a:pt x="115652" y="1374812"/>
                  </a:cubicBezTo>
                  <a:cubicBezTo>
                    <a:pt x="144616" y="1358514"/>
                    <a:pt x="159424" y="1357163"/>
                    <a:pt x="160076" y="1370760"/>
                  </a:cubicBezTo>
                  <a:cubicBezTo>
                    <a:pt x="161282" y="1378027"/>
                    <a:pt x="166214" y="1384126"/>
                    <a:pt x="173067" y="1386825"/>
                  </a:cubicBezTo>
                  <a:cubicBezTo>
                    <a:pt x="181309" y="1391296"/>
                    <a:pt x="185640" y="1396045"/>
                    <a:pt x="185919" y="1400795"/>
                  </a:cubicBezTo>
                  <a:cubicBezTo>
                    <a:pt x="186199" y="1405545"/>
                    <a:pt x="196536" y="1410714"/>
                    <a:pt x="217351" y="1415883"/>
                  </a:cubicBezTo>
                  <a:cubicBezTo>
                    <a:pt x="235324" y="1420764"/>
                    <a:pt x="253915" y="1422976"/>
                    <a:pt x="272531" y="1422448"/>
                  </a:cubicBezTo>
                  <a:cubicBezTo>
                    <a:pt x="279554" y="1422400"/>
                    <a:pt x="286476" y="1420777"/>
                    <a:pt x="292788" y="1417699"/>
                  </a:cubicBezTo>
                  <a:cubicBezTo>
                    <a:pt x="300051" y="1413507"/>
                    <a:pt x="305220" y="1410854"/>
                    <a:pt x="308293" y="1409457"/>
                  </a:cubicBezTo>
                  <a:cubicBezTo>
                    <a:pt x="311367" y="1408060"/>
                    <a:pt x="313462" y="1408199"/>
                    <a:pt x="314720" y="1409457"/>
                  </a:cubicBezTo>
                  <a:cubicBezTo>
                    <a:pt x="316488" y="1412552"/>
                    <a:pt x="317313" y="1416097"/>
                    <a:pt x="317095" y="1419655"/>
                  </a:cubicBezTo>
                  <a:cubicBezTo>
                    <a:pt x="321565" y="1433624"/>
                    <a:pt x="331064" y="1430131"/>
                    <a:pt x="345033" y="1410714"/>
                  </a:cubicBezTo>
                  <a:cubicBezTo>
                    <a:pt x="352471" y="1398196"/>
                    <a:pt x="363735" y="1388402"/>
                    <a:pt x="377163" y="1382775"/>
                  </a:cubicBezTo>
                  <a:cubicBezTo>
                    <a:pt x="390705" y="1376541"/>
                    <a:pt x="399417" y="1363036"/>
                    <a:pt x="399515" y="1348130"/>
                  </a:cubicBezTo>
                  <a:cubicBezTo>
                    <a:pt x="402336" y="1328410"/>
                    <a:pt x="408278" y="1309265"/>
                    <a:pt x="417117" y="1291413"/>
                  </a:cubicBezTo>
                  <a:cubicBezTo>
                    <a:pt x="427361" y="1271017"/>
                    <a:pt x="452460" y="1190319"/>
                    <a:pt x="492413" y="1049319"/>
                  </a:cubicBezTo>
                  <a:cubicBezTo>
                    <a:pt x="511039" y="981240"/>
                    <a:pt x="528408" y="920147"/>
                    <a:pt x="544520" y="866038"/>
                  </a:cubicBezTo>
                  <a:cubicBezTo>
                    <a:pt x="560632" y="811928"/>
                    <a:pt x="574275" y="763454"/>
                    <a:pt x="585451" y="720614"/>
                  </a:cubicBezTo>
                  <a:cubicBezTo>
                    <a:pt x="615905" y="586226"/>
                    <a:pt x="641609" y="494305"/>
                    <a:pt x="662564" y="444853"/>
                  </a:cubicBezTo>
                  <a:cubicBezTo>
                    <a:pt x="667921" y="430076"/>
                    <a:pt x="675050" y="416003"/>
                    <a:pt x="683797" y="402944"/>
                  </a:cubicBezTo>
                  <a:cubicBezTo>
                    <a:pt x="688262" y="396826"/>
                    <a:pt x="695235" y="393033"/>
                    <a:pt x="702796" y="392606"/>
                  </a:cubicBezTo>
                  <a:cubicBezTo>
                    <a:pt x="717386" y="391599"/>
                    <a:pt x="731631" y="387705"/>
                    <a:pt x="744705" y="381151"/>
                  </a:cubicBezTo>
                  <a:cubicBezTo>
                    <a:pt x="772215" y="367421"/>
                    <a:pt x="802282" y="359571"/>
                    <a:pt x="832993" y="358101"/>
                  </a:cubicBezTo>
                  <a:cubicBezTo>
                    <a:pt x="840537" y="357241"/>
                    <a:pt x="848179" y="358101"/>
                    <a:pt x="855344" y="360616"/>
                  </a:cubicBezTo>
                  <a:cubicBezTo>
                    <a:pt x="865589" y="365086"/>
                    <a:pt x="872993" y="364108"/>
                    <a:pt x="877556" y="357682"/>
                  </a:cubicBezTo>
                  <a:cubicBezTo>
                    <a:pt x="881048" y="352514"/>
                    <a:pt x="884681" y="350418"/>
                    <a:pt x="888452" y="351536"/>
                  </a:cubicBezTo>
                  <a:cubicBezTo>
                    <a:pt x="891107" y="355028"/>
                    <a:pt x="903260" y="350697"/>
                    <a:pt x="925053" y="338544"/>
                  </a:cubicBezTo>
                  <a:lnTo>
                    <a:pt x="957742" y="321920"/>
                  </a:lnTo>
                  <a:lnTo>
                    <a:pt x="948941" y="259057"/>
                  </a:lnTo>
                  <a:cubicBezTo>
                    <a:pt x="936275" y="155402"/>
                    <a:pt x="921328" y="80897"/>
                    <a:pt x="904099" y="35542"/>
                  </a:cubicBezTo>
                  <a:cubicBezTo>
                    <a:pt x="901331" y="24211"/>
                    <a:pt x="896030" y="13655"/>
                    <a:pt x="888593" y="4669"/>
                  </a:cubicBezTo>
                  <a:cubicBezTo>
                    <a:pt x="880802" y="533"/>
                    <a:pt x="871888" y="-985"/>
                    <a:pt x="863168" y="339"/>
                  </a:cubicBezTo>
                  <a:cubicBezTo>
                    <a:pt x="857021" y="339"/>
                    <a:pt x="735159" y="19570"/>
                    <a:pt x="497582" y="58033"/>
                  </a:cubicBezTo>
                  <a:cubicBezTo>
                    <a:pt x="165291" y="112236"/>
                    <a:pt x="-622" y="144831"/>
                    <a:pt x="-156" y="155821"/>
                  </a:cubicBezTo>
                  <a:cubicBezTo>
                    <a:pt x="309" y="166810"/>
                    <a:pt x="10275" y="215937"/>
                    <a:pt x="29739" y="303201"/>
                  </a:cubicBezTo>
                  <a:cubicBezTo>
                    <a:pt x="49017" y="389160"/>
                    <a:pt x="60006" y="434562"/>
                    <a:pt x="62707" y="439405"/>
                  </a:cubicBezTo>
                  <a:cubicBezTo>
                    <a:pt x="67867" y="442210"/>
                    <a:pt x="73822" y="443194"/>
                    <a:pt x="79610" y="442199"/>
                  </a:cubicBezTo>
                  <a:cubicBezTo>
                    <a:pt x="94418" y="442198"/>
                    <a:pt x="129482" y="435912"/>
                    <a:pt x="184802" y="425714"/>
                  </a:cubicBezTo>
                  <a:cubicBezTo>
                    <a:pt x="253672" y="411745"/>
                    <a:pt x="294324" y="405179"/>
                    <a:pt x="306617" y="404620"/>
                  </a:cubicBezTo>
                  <a:cubicBezTo>
                    <a:pt x="310342" y="405645"/>
                    <a:pt x="281192" y="521593"/>
                    <a:pt x="219167" y="752464"/>
                  </a:cubicBezTo>
                  <a:cubicBezTo>
                    <a:pt x="157142" y="983336"/>
                    <a:pt x="115047" y="1134115"/>
                    <a:pt x="92882" y="1204801"/>
                  </a:cubicBezTo>
                  <a:close/>
                </a:path>
              </a:pathLst>
            </a:custGeom>
            <a:grpFill/>
            <a:ln w="13953" cap="flat">
              <a:noFill/>
              <a:prstDash val="solid"/>
              <a:miter/>
            </a:ln>
          </p:spPr>
          <p:txBody>
            <a:bodyPr rtlCol="0" anchor="ctr"/>
            <a:lstStyle/>
            <a:p>
              <a:endParaRPr lang="en-GB"/>
            </a:p>
          </p:txBody>
        </p:sp>
        <p:sp>
          <p:nvSpPr>
            <p:cNvPr id="21" name="Graphic 14">
              <a:extLst>
                <a:ext uri="{FF2B5EF4-FFF2-40B4-BE49-F238E27FC236}">
                  <a16:creationId xmlns:a16="http://schemas.microsoft.com/office/drawing/2014/main" id="{7182D69A-4792-4DBA-AD53-E9947A5A0649}"/>
                </a:ext>
              </a:extLst>
            </p:cNvPr>
            <p:cNvSpPr/>
            <p:nvPr/>
          </p:nvSpPr>
          <p:spPr>
            <a:xfrm>
              <a:off x="3174980" y="3207210"/>
              <a:ext cx="1178166" cy="1469625"/>
            </a:xfrm>
            <a:custGeom>
              <a:avLst/>
              <a:gdLst>
                <a:gd name="connsiteX0" fmla="*/ 685551 w 1178166"/>
                <a:gd name="connsiteY0" fmla="*/ 863496 h 1469625"/>
                <a:gd name="connsiteX1" fmla="*/ 672280 w 1178166"/>
                <a:gd name="connsiteY1" fmla="*/ 905405 h 1469625"/>
                <a:gd name="connsiteX2" fmla="*/ 562199 w 1178166"/>
                <a:gd name="connsiteY2" fmla="*/ 1340140 h 1469625"/>
                <a:gd name="connsiteX3" fmla="*/ 556192 w 1178166"/>
                <a:gd name="connsiteY3" fmla="*/ 1400209 h 1469625"/>
                <a:gd name="connsiteX4" fmla="*/ 577426 w 1178166"/>
                <a:gd name="connsiteY4" fmla="*/ 1426333 h 1469625"/>
                <a:gd name="connsiteX5" fmla="*/ 659009 w 1178166"/>
                <a:gd name="connsiteY5" fmla="*/ 1444772 h 1469625"/>
                <a:gd name="connsiteX6" fmla="*/ 747716 w 1178166"/>
                <a:gd name="connsiteY6" fmla="*/ 1462933 h 1469625"/>
                <a:gd name="connsiteX7" fmla="*/ 749532 w 1178166"/>
                <a:gd name="connsiteY7" fmla="*/ 1462933 h 1469625"/>
                <a:gd name="connsiteX8" fmla="*/ 764340 w 1178166"/>
                <a:gd name="connsiteY8" fmla="*/ 1467683 h 1469625"/>
                <a:gd name="connsiteX9" fmla="*/ 764340 w 1178166"/>
                <a:gd name="connsiteY9" fmla="*/ 1469499 h 1469625"/>
                <a:gd name="connsiteX10" fmla="*/ 775935 w 1178166"/>
                <a:gd name="connsiteY10" fmla="*/ 1447147 h 1469625"/>
                <a:gd name="connsiteX11" fmla="*/ 804712 w 1178166"/>
                <a:gd name="connsiteY11" fmla="*/ 1407613 h 1469625"/>
                <a:gd name="connsiteX12" fmla="*/ 815329 w 1178166"/>
                <a:gd name="connsiteY12" fmla="*/ 1402585 h 1469625"/>
                <a:gd name="connsiteX13" fmla="*/ 821616 w 1178166"/>
                <a:gd name="connsiteY13" fmla="*/ 1402585 h 1469625"/>
                <a:gd name="connsiteX14" fmla="*/ 825527 w 1178166"/>
                <a:gd name="connsiteY14" fmla="*/ 1407753 h 1469625"/>
                <a:gd name="connsiteX15" fmla="*/ 826924 w 1178166"/>
                <a:gd name="connsiteY15" fmla="*/ 1418650 h 1469625"/>
                <a:gd name="connsiteX16" fmla="*/ 829019 w 1178166"/>
                <a:gd name="connsiteY16" fmla="*/ 1422142 h 1469625"/>
                <a:gd name="connsiteX17" fmla="*/ 845504 w 1178166"/>
                <a:gd name="connsiteY17" fmla="*/ 1356065 h 1469625"/>
                <a:gd name="connsiteX18" fmla="*/ 861010 w 1178166"/>
                <a:gd name="connsiteY18" fmla="*/ 1287474 h 1469625"/>
                <a:gd name="connsiteX19" fmla="*/ 875817 w 1178166"/>
                <a:gd name="connsiteY19" fmla="*/ 1274902 h 1469625"/>
                <a:gd name="connsiteX20" fmla="*/ 883082 w 1178166"/>
                <a:gd name="connsiteY20" fmla="*/ 1274901 h 1469625"/>
                <a:gd name="connsiteX21" fmla="*/ 890206 w 1178166"/>
                <a:gd name="connsiteY21" fmla="*/ 1274901 h 1469625"/>
                <a:gd name="connsiteX22" fmla="*/ 904176 w 1178166"/>
                <a:gd name="connsiteY22" fmla="*/ 1267777 h 1469625"/>
                <a:gd name="connsiteX23" fmla="*/ 913396 w 1178166"/>
                <a:gd name="connsiteY23" fmla="*/ 1233831 h 1469625"/>
                <a:gd name="connsiteX24" fmla="*/ 925829 w 1178166"/>
                <a:gd name="connsiteY24" fmla="*/ 1158954 h 1469625"/>
                <a:gd name="connsiteX25" fmla="*/ 958657 w 1178166"/>
                <a:gd name="connsiteY25" fmla="*/ 1019257 h 1469625"/>
                <a:gd name="connsiteX26" fmla="*/ 985619 w 1178166"/>
                <a:gd name="connsiteY26" fmla="*/ 909316 h 1469625"/>
                <a:gd name="connsiteX27" fmla="*/ 1005875 w 1178166"/>
                <a:gd name="connsiteY27" fmla="*/ 844916 h 1469625"/>
                <a:gd name="connsiteX28" fmla="*/ 1016632 w 1178166"/>
                <a:gd name="connsiteY28" fmla="*/ 806360 h 1469625"/>
                <a:gd name="connsiteX29" fmla="*/ 1027668 w 1178166"/>
                <a:gd name="connsiteY29" fmla="*/ 738747 h 1469625"/>
                <a:gd name="connsiteX30" fmla="*/ 1044990 w 1178166"/>
                <a:gd name="connsiteY30" fmla="*/ 652833 h 1469625"/>
                <a:gd name="connsiteX31" fmla="*/ 1068319 w 1178166"/>
                <a:gd name="connsiteY31" fmla="*/ 542892 h 1469625"/>
                <a:gd name="connsiteX32" fmla="*/ 1094861 w 1178166"/>
                <a:gd name="connsiteY32" fmla="*/ 458376 h 1469625"/>
                <a:gd name="connsiteX33" fmla="*/ 1147666 w 1178166"/>
                <a:gd name="connsiteY33" fmla="*/ 285013 h 1469625"/>
                <a:gd name="connsiteX34" fmla="*/ 1163173 w 1178166"/>
                <a:gd name="connsiteY34" fmla="*/ 231789 h 1469625"/>
                <a:gd name="connsiteX35" fmla="*/ 1177142 w 1178166"/>
                <a:gd name="connsiteY35" fmla="*/ 165852 h 1469625"/>
                <a:gd name="connsiteX36" fmla="*/ 1177841 w 1178166"/>
                <a:gd name="connsiteY36" fmla="*/ 160264 h 1469625"/>
                <a:gd name="connsiteX37" fmla="*/ 1177841 w 1178166"/>
                <a:gd name="connsiteY37" fmla="*/ 154816 h 1469625"/>
                <a:gd name="connsiteX38" fmla="*/ 1149901 w 1178166"/>
                <a:gd name="connsiteY38" fmla="*/ 113745 h 1469625"/>
                <a:gd name="connsiteX39" fmla="*/ 1049040 w 1178166"/>
                <a:gd name="connsiteY39" fmla="*/ 70858 h 1469625"/>
                <a:gd name="connsiteX40" fmla="*/ 940776 w 1178166"/>
                <a:gd name="connsiteY40" fmla="*/ 42081 h 1469625"/>
                <a:gd name="connsiteX41" fmla="*/ 923174 w 1178166"/>
                <a:gd name="connsiteY41" fmla="*/ 51999 h 1469625"/>
                <a:gd name="connsiteX42" fmla="*/ 853326 w 1178166"/>
                <a:gd name="connsiteY42" fmla="*/ 287248 h 1469625"/>
                <a:gd name="connsiteX43" fmla="*/ 780824 w 1178166"/>
                <a:gd name="connsiteY43" fmla="*/ 535349 h 1469625"/>
                <a:gd name="connsiteX44" fmla="*/ 751628 w 1178166"/>
                <a:gd name="connsiteY44" fmla="*/ 567619 h 1469625"/>
                <a:gd name="connsiteX45" fmla="*/ 624085 w 1178166"/>
                <a:gd name="connsiteY45" fmla="*/ 604918 h 1469625"/>
                <a:gd name="connsiteX46" fmla="*/ 496123 w 1178166"/>
                <a:gd name="connsiteY46" fmla="*/ 632857 h 1469625"/>
                <a:gd name="connsiteX47" fmla="*/ 492490 w 1178166"/>
                <a:gd name="connsiteY47" fmla="*/ 632857 h 1469625"/>
                <a:gd name="connsiteX48" fmla="*/ 491233 w 1178166"/>
                <a:gd name="connsiteY48" fmla="*/ 626570 h 1469625"/>
                <a:gd name="connsiteX49" fmla="*/ 495424 w 1178166"/>
                <a:gd name="connsiteY49" fmla="*/ 618328 h 1469625"/>
                <a:gd name="connsiteX50" fmla="*/ 509394 w 1178166"/>
                <a:gd name="connsiteY50" fmla="*/ 563288 h 1469625"/>
                <a:gd name="connsiteX51" fmla="*/ 542921 w 1178166"/>
                <a:gd name="connsiteY51" fmla="*/ 402218 h 1469625"/>
                <a:gd name="connsiteX52" fmla="*/ 556192 w 1178166"/>
                <a:gd name="connsiteY52" fmla="*/ 343685 h 1469625"/>
                <a:gd name="connsiteX53" fmla="*/ 577845 w 1178166"/>
                <a:gd name="connsiteY53" fmla="*/ 271882 h 1469625"/>
                <a:gd name="connsiteX54" fmla="*/ 595447 w 1178166"/>
                <a:gd name="connsiteY54" fmla="*/ 191416 h 1469625"/>
                <a:gd name="connsiteX55" fmla="*/ 601314 w 1178166"/>
                <a:gd name="connsiteY55" fmla="*/ 162080 h 1469625"/>
                <a:gd name="connsiteX56" fmla="*/ 605226 w 1178166"/>
                <a:gd name="connsiteY56" fmla="*/ 151044 h 1469625"/>
                <a:gd name="connsiteX57" fmla="*/ 601314 w 1178166"/>
                <a:gd name="connsiteY57" fmla="*/ 128553 h 1469625"/>
                <a:gd name="connsiteX58" fmla="*/ 591535 w 1178166"/>
                <a:gd name="connsiteY58" fmla="*/ 113745 h 1469625"/>
                <a:gd name="connsiteX59" fmla="*/ 581338 w 1178166"/>
                <a:gd name="connsiteY59" fmla="*/ 90695 h 1469625"/>
                <a:gd name="connsiteX60" fmla="*/ 557589 w 1178166"/>
                <a:gd name="connsiteY60" fmla="*/ 69322 h 1469625"/>
                <a:gd name="connsiteX61" fmla="*/ 464412 w 1178166"/>
                <a:gd name="connsiteY61" fmla="*/ 35096 h 1469625"/>
                <a:gd name="connsiteX62" fmla="*/ 337707 w 1178166"/>
                <a:gd name="connsiteY62" fmla="*/ -108 h 1469625"/>
                <a:gd name="connsiteX63" fmla="*/ 311304 w 1178166"/>
                <a:gd name="connsiteY63" fmla="*/ 15678 h 1469625"/>
                <a:gd name="connsiteX64" fmla="*/ 208348 w 1178166"/>
                <a:gd name="connsiteY64" fmla="*/ 375816 h 1469625"/>
                <a:gd name="connsiteX65" fmla="*/ 154844 w 1178166"/>
                <a:gd name="connsiteY65" fmla="*/ 603940 h 1469625"/>
                <a:gd name="connsiteX66" fmla="*/ 115729 w 1178166"/>
                <a:gd name="connsiteY66" fmla="*/ 762495 h 1469625"/>
                <a:gd name="connsiteX67" fmla="*/ 82342 w 1178166"/>
                <a:gd name="connsiteY67" fmla="*/ 905544 h 1469625"/>
                <a:gd name="connsiteX68" fmla="*/ 38338 w 1178166"/>
                <a:gd name="connsiteY68" fmla="*/ 1090642 h 1469625"/>
                <a:gd name="connsiteX69" fmla="*/ -79 w 1178166"/>
                <a:gd name="connsiteY69" fmla="*/ 1297114 h 1469625"/>
                <a:gd name="connsiteX70" fmla="*/ 5230 w 1178166"/>
                <a:gd name="connsiteY70" fmla="*/ 1331199 h 1469625"/>
                <a:gd name="connsiteX71" fmla="*/ 23949 w 1178166"/>
                <a:gd name="connsiteY71" fmla="*/ 1342934 h 1469625"/>
                <a:gd name="connsiteX72" fmla="*/ 66836 w 1178166"/>
                <a:gd name="connsiteY72" fmla="*/ 1366124 h 1469625"/>
                <a:gd name="connsiteX73" fmla="*/ 169932 w 1178166"/>
                <a:gd name="connsiteY73" fmla="*/ 1418789 h 1469625"/>
                <a:gd name="connsiteX74" fmla="*/ 275123 w 1178166"/>
                <a:gd name="connsiteY74" fmla="*/ 1438905 h 1469625"/>
                <a:gd name="connsiteX75" fmla="*/ 300129 w 1178166"/>
                <a:gd name="connsiteY75" fmla="*/ 1432200 h 1469625"/>
                <a:gd name="connsiteX76" fmla="*/ 337008 w 1178166"/>
                <a:gd name="connsiteY76" fmla="*/ 1339721 h 1469625"/>
                <a:gd name="connsiteX77" fmla="*/ 401548 w 1178166"/>
                <a:gd name="connsiteY77" fmla="*/ 1077511 h 1469625"/>
                <a:gd name="connsiteX78" fmla="*/ 447508 w 1178166"/>
                <a:gd name="connsiteY78" fmla="*/ 912250 h 1469625"/>
                <a:gd name="connsiteX79" fmla="*/ 511908 w 1178166"/>
                <a:gd name="connsiteY79" fmla="*/ 861959 h 1469625"/>
                <a:gd name="connsiteX80" fmla="*/ 569044 w 1178166"/>
                <a:gd name="connsiteY80" fmla="*/ 844497 h 1469625"/>
                <a:gd name="connsiteX81" fmla="*/ 623386 w 1178166"/>
                <a:gd name="connsiteY81" fmla="*/ 827314 h 1469625"/>
                <a:gd name="connsiteX82" fmla="*/ 688904 w 1178166"/>
                <a:gd name="connsiteY82" fmla="*/ 816697 h 1469625"/>
                <a:gd name="connsiteX83" fmla="*/ 697984 w 1178166"/>
                <a:gd name="connsiteY83" fmla="*/ 818094 h 1469625"/>
                <a:gd name="connsiteX84" fmla="*/ 694911 w 1178166"/>
                <a:gd name="connsiteY84" fmla="*/ 828991 h 1469625"/>
                <a:gd name="connsiteX85" fmla="*/ 685551 w 1178166"/>
                <a:gd name="connsiteY85" fmla="*/ 863496 h 146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78166" h="1469625">
                  <a:moveTo>
                    <a:pt x="685551" y="863496"/>
                  </a:moveTo>
                  <a:cubicBezTo>
                    <a:pt x="680941" y="878862"/>
                    <a:pt x="676471" y="892692"/>
                    <a:pt x="672280" y="905405"/>
                  </a:cubicBezTo>
                  <a:cubicBezTo>
                    <a:pt x="626263" y="1047795"/>
                    <a:pt x="589493" y="1193009"/>
                    <a:pt x="562199" y="1340140"/>
                  </a:cubicBezTo>
                  <a:cubicBezTo>
                    <a:pt x="558705" y="1359986"/>
                    <a:pt x="556698" y="1380065"/>
                    <a:pt x="556192" y="1400209"/>
                  </a:cubicBezTo>
                  <a:cubicBezTo>
                    <a:pt x="557170" y="1418230"/>
                    <a:pt x="564295" y="1427031"/>
                    <a:pt x="577426" y="1426333"/>
                  </a:cubicBezTo>
                  <a:cubicBezTo>
                    <a:pt x="581058" y="1426333"/>
                    <a:pt x="608252" y="1432479"/>
                    <a:pt x="659009" y="1444772"/>
                  </a:cubicBezTo>
                  <a:cubicBezTo>
                    <a:pt x="688058" y="1453134"/>
                    <a:pt x="717718" y="1459206"/>
                    <a:pt x="747716" y="1462933"/>
                  </a:cubicBezTo>
                  <a:lnTo>
                    <a:pt x="749532" y="1462933"/>
                  </a:lnTo>
                  <a:cubicBezTo>
                    <a:pt x="759031" y="1459999"/>
                    <a:pt x="763501" y="1461536"/>
                    <a:pt x="764340" y="1467683"/>
                  </a:cubicBezTo>
                  <a:lnTo>
                    <a:pt x="764340" y="1469499"/>
                  </a:lnTo>
                  <a:lnTo>
                    <a:pt x="775935" y="1447147"/>
                  </a:lnTo>
                  <a:cubicBezTo>
                    <a:pt x="780670" y="1431040"/>
                    <a:pt x="790839" y="1417070"/>
                    <a:pt x="804712" y="1407613"/>
                  </a:cubicBezTo>
                  <a:cubicBezTo>
                    <a:pt x="808047" y="1405537"/>
                    <a:pt x="811609" y="1403849"/>
                    <a:pt x="815329" y="1402585"/>
                  </a:cubicBezTo>
                  <a:cubicBezTo>
                    <a:pt x="817306" y="1401588"/>
                    <a:pt x="819638" y="1401588"/>
                    <a:pt x="821616" y="1402585"/>
                  </a:cubicBezTo>
                  <a:cubicBezTo>
                    <a:pt x="823571" y="1403701"/>
                    <a:pt x="824984" y="1405568"/>
                    <a:pt x="825527" y="1407753"/>
                  </a:cubicBezTo>
                  <a:cubicBezTo>
                    <a:pt x="826427" y="1411316"/>
                    <a:pt x="826896" y="1414975"/>
                    <a:pt x="826924" y="1418650"/>
                  </a:cubicBezTo>
                  <a:cubicBezTo>
                    <a:pt x="827183" y="1420027"/>
                    <a:pt x="827926" y="1421265"/>
                    <a:pt x="829019" y="1422142"/>
                  </a:cubicBezTo>
                  <a:cubicBezTo>
                    <a:pt x="831394" y="1422142"/>
                    <a:pt x="836842" y="1399930"/>
                    <a:pt x="845504" y="1356065"/>
                  </a:cubicBezTo>
                  <a:cubicBezTo>
                    <a:pt x="853326" y="1318347"/>
                    <a:pt x="858495" y="1295484"/>
                    <a:pt x="861010" y="1287474"/>
                  </a:cubicBezTo>
                  <a:cubicBezTo>
                    <a:pt x="862477" y="1280383"/>
                    <a:pt x="868582" y="1275200"/>
                    <a:pt x="875817" y="1274902"/>
                  </a:cubicBezTo>
                  <a:lnTo>
                    <a:pt x="883082" y="1274901"/>
                  </a:lnTo>
                  <a:lnTo>
                    <a:pt x="890206" y="1274901"/>
                  </a:lnTo>
                  <a:cubicBezTo>
                    <a:pt x="895822" y="1275291"/>
                    <a:pt x="901194" y="1272551"/>
                    <a:pt x="904176" y="1267777"/>
                  </a:cubicBezTo>
                  <a:cubicBezTo>
                    <a:pt x="908323" y="1256781"/>
                    <a:pt x="911410" y="1245414"/>
                    <a:pt x="913396" y="1233831"/>
                  </a:cubicBezTo>
                  <a:cubicBezTo>
                    <a:pt x="919502" y="1209237"/>
                    <a:pt x="923659" y="1184201"/>
                    <a:pt x="925829" y="1158954"/>
                  </a:cubicBezTo>
                  <a:cubicBezTo>
                    <a:pt x="929554" y="1138278"/>
                    <a:pt x="940497" y="1091713"/>
                    <a:pt x="958657" y="1019257"/>
                  </a:cubicBezTo>
                  <a:cubicBezTo>
                    <a:pt x="976818" y="946801"/>
                    <a:pt x="985805" y="910154"/>
                    <a:pt x="985619" y="909316"/>
                  </a:cubicBezTo>
                  <a:cubicBezTo>
                    <a:pt x="988978" y="886926"/>
                    <a:pt x="995812" y="865198"/>
                    <a:pt x="1005875" y="844916"/>
                  </a:cubicBezTo>
                  <a:cubicBezTo>
                    <a:pt x="1013712" y="833648"/>
                    <a:pt x="1017503" y="820058"/>
                    <a:pt x="1016632" y="806360"/>
                  </a:cubicBezTo>
                  <a:cubicBezTo>
                    <a:pt x="1016375" y="783354"/>
                    <a:pt x="1020110" y="760477"/>
                    <a:pt x="1027668" y="738747"/>
                  </a:cubicBezTo>
                  <a:cubicBezTo>
                    <a:pt x="1031579" y="721704"/>
                    <a:pt x="1037306" y="692927"/>
                    <a:pt x="1044990" y="652833"/>
                  </a:cubicBezTo>
                  <a:cubicBezTo>
                    <a:pt x="1052673" y="612740"/>
                    <a:pt x="1060356" y="576000"/>
                    <a:pt x="1068319" y="542892"/>
                  </a:cubicBezTo>
                  <a:cubicBezTo>
                    <a:pt x="1075001" y="514085"/>
                    <a:pt x="1083875" y="485831"/>
                    <a:pt x="1094861" y="458376"/>
                  </a:cubicBezTo>
                  <a:cubicBezTo>
                    <a:pt x="1116493" y="401893"/>
                    <a:pt x="1134138" y="343964"/>
                    <a:pt x="1147666" y="285013"/>
                  </a:cubicBezTo>
                  <a:cubicBezTo>
                    <a:pt x="1151175" y="266829"/>
                    <a:pt x="1156366" y="249011"/>
                    <a:pt x="1163173" y="231789"/>
                  </a:cubicBezTo>
                  <a:cubicBezTo>
                    <a:pt x="1170568" y="210480"/>
                    <a:pt x="1175260" y="188328"/>
                    <a:pt x="1177142" y="165852"/>
                  </a:cubicBezTo>
                  <a:cubicBezTo>
                    <a:pt x="1177171" y="163969"/>
                    <a:pt x="1177405" y="162096"/>
                    <a:pt x="1177841" y="160264"/>
                  </a:cubicBezTo>
                  <a:cubicBezTo>
                    <a:pt x="1178066" y="158455"/>
                    <a:pt x="1178066" y="156625"/>
                    <a:pt x="1177841" y="154816"/>
                  </a:cubicBezTo>
                  <a:cubicBezTo>
                    <a:pt x="1175974" y="137318"/>
                    <a:pt x="1165491" y="121908"/>
                    <a:pt x="1149901" y="113745"/>
                  </a:cubicBezTo>
                  <a:cubicBezTo>
                    <a:pt x="1117896" y="95915"/>
                    <a:pt x="1084086" y="81539"/>
                    <a:pt x="1049040" y="70858"/>
                  </a:cubicBezTo>
                  <a:cubicBezTo>
                    <a:pt x="986597" y="51161"/>
                    <a:pt x="950415" y="41522"/>
                    <a:pt x="940776" y="42081"/>
                  </a:cubicBezTo>
                  <a:cubicBezTo>
                    <a:pt x="933816" y="42893"/>
                    <a:pt x="927474" y="46466"/>
                    <a:pt x="923174" y="51999"/>
                  </a:cubicBezTo>
                  <a:cubicBezTo>
                    <a:pt x="917400" y="58332"/>
                    <a:pt x="894118" y="136748"/>
                    <a:pt x="853326" y="287248"/>
                  </a:cubicBezTo>
                  <a:cubicBezTo>
                    <a:pt x="812535" y="437748"/>
                    <a:pt x="788368" y="520448"/>
                    <a:pt x="780824" y="535349"/>
                  </a:cubicBezTo>
                  <a:cubicBezTo>
                    <a:pt x="775298" y="549272"/>
                    <a:pt x="764930" y="560731"/>
                    <a:pt x="751628" y="567619"/>
                  </a:cubicBezTo>
                  <a:cubicBezTo>
                    <a:pt x="709957" y="582774"/>
                    <a:pt x="667355" y="595233"/>
                    <a:pt x="624085" y="604918"/>
                  </a:cubicBezTo>
                  <a:cubicBezTo>
                    <a:pt x="582039" y="616828"/>
                    <a:pt x="539306" y="626159"/>
                    <a:pt x="496123" y="632857"/>
                  </a:cubicBezTo>
                  <a:lnTo>
                    <a:pt x="492490" y="632857"/>
                  </a:lnTo>
                  <a:cubicBezTo>
                    <a:pt x="491078" y="631089"/>
                    <a:pt x="490609" y="628746"/>
                    <a:pt x="491233" y="626570"/>
                  </a:cubicBezTo>
                  <a:cubicBezTo>
                    <a:pt x="491733" y="623452"/>
                    <a:pt x="493199" y="620569"/>
                    <a:pt x="495424" y="618328"/>
                  </a:cubicBezTo>
                  <a:cubicBezTo>
                    <a:pt x="501849" y="600477"/>
                    <a:pt x="506528" y="582043"/>
                    <a:pt x="509394" y="563288"/>
                  </a:cubicBezTo>
                  <a:cubicBezTo>
                    <a:pt x="514795" y="527992"/>
                    <a:pt x="525971" y="474301"/>
                    <a:pt x="542921" y="402218"/>
                  </a:cubicBezTo>
                  <a:cubicBezTo>
                    <a:pt x="549303" y="383204"/>
                    <a:pt x="553749" y="363593"/>
                    <a:pt x="556192" y="343685"/>
                  </a:cubicBezTo>
                  <a:cubicBezTo>
                    <a:pt x="561127" y="319121"/>
                    <a:pt x="568377" y="295079"/>
                    <a:pt x="577845" y="271882"/>
                  </a:cubicBezTo>
                  <a:cubicBezTo>
                    <a:pt x="588748" y="246414"/>
                    <a:pt x="594721" y="219110"/>
                    <a:pt x="595447" y="191416"/>
                  </a:cubicBezTo>
                  <a:cubicBezTo>
                    <a:pt x="594423" y="172138"/>
                    <a:pt x="596378" y="162359"/>
                    <a:pt x="601314" y="162080"/>
                  </a:cubicBezTo>
                  <a:cubicBezTo>
                    <a:pt x="603689" y="162080"/>
                    <a:pt x="604946" y="158308"/>
                    <a:pt x="605226" y="151044"/>
                  </a:cubicBezTo>
                  <a:cubicBezTo>
                    <a:pt x="605321" y="143370"/>
                    <a:pt x="603995" y="135744"/>
                    <a:pt x="601314" y="128553"/>
                  </a:cubicBezTo>
                  <a:cubicBezTo>
                    <a:pt x="599750" y="122685"/>
                    <a:pt x="596318" y="117487"/>
                    <a:pt x="591535" y="113745"/>
                  </a:cubicBezTo>
                  <a:cubicBezTo>
                    <a:pt x="585388" y="111650"/>
                    <a:pt x="582036" y="103966"/>
                    <a:pt x="581338" y="90695"/>
                  </a:cubicBezTo>
                  <a:cubicBezTo>
                    <a:pt x="576644" y="80648"/>
                    <a:pt x="568074" y="72935"/>
                    <a:pt x="557589" y="69322"/>
                  </a:cubicBezTo>
                  <a:cubicBezTo>
                    <a:pt x="544551" y="63268"/>
                    <a:pt x="513492" y="51859"/>
                    <a:pt x="464412" y="35096"/>
                  </a:cubicBezTo>
                  <a:cubicBezTo>
                    <a:pt x="390838" y="11068"/>
                    <a:pt x="348603" y="-666"/>
                    <a:pt x="337707" y="-108"/>
                  </a:cubicBezTo>
                  <a:cubicBezTo>
                    <a:pt x="327188" y="1521"/>
                    <a:pt x="317718" y="7183"/>
                    <a:pt x="311304" y="15678"/>
                  </a:cubicBezTo>
                  <a:cubicBezTo>
                    <a:pt x="295193" y="32162"/>
                    <a:pt x="260874" y="152208"/>
                    <a:pt x="208348" y="375816"/>
                  </a:cubicBezTo>
                  <a:cubicBezTo>
                    <a:pt x="197545" y="425827"/>
                    <a:pt x="179710" y="501868"/>
                    <a:pt x="154844" y="603940"/>
                  </a:cubicBezTo>
                  <a:cubicBezTo>
                    <a:pt x="129979" y="706011"/>
                    <a:pt x="116940" y="758863"/>
                    <a:pt x="115729" y="762495"/>
                  </a:cubicBezTo>
                  <a:cubicBezTo>
                    <a:pt x="113774" y="771156"/>
                    <a:pt x="102645" y="818840"/>
                    <a:pt x="82342" y="905544"/>
                  </a:cubicBezTo>
                  <a:cubicBezTo>
                    <a:pt x="62039" y="992249"/>
                    <a:pt x="47371" y="1053948"/>
                    <a:pt x="38338" y="1090642"/>
                  </a:cubicBezTo>
                  <a:cubicBezTo>
                    <a:pt x="11516" y="1202958"/>
                    <a:pt x="-1290" y="1271782"/>
                    <a:pt x="-79" y="1297114"/>
                  </a:cubicBezTo>
                  <a:cubicBezTo>
                    <a:pt x="-343" y="1308700"/>
                    <a:pt x="1454" y="1320242"/>
                    <a:pt x="5230" y="1331199"/>
                  </a:cubicBezTo>
                  <a:cubicBezTo>
                    <a:pt x="9835" y="1337257"/>
                    <a:pt x="16490" y="1341429"/>
                    <a:pt x="23949" y="1342934"/>
                  </a:cubicBezTo>
                  <a:cubicBezTo>
                    <a:pt x="39529" y="1348007"/>
                    <a:pt x="54060" y="1355864"/>
                    <a:pt x="66836" y="1366124"/>
                  </a:cubicBezTo>
                  <a:cubicBezTo>
                    <a:pt x="97808" y="1389650"/>
                    <a:pt x="132717" y="1407483"/>
                    <a:pt x="169932" y="1418789"/>
                  </a:cubicBezTo>
                  <a:cubicBezTo>
                    <a:pt x="203528" y="1431670"/>
                    <a:pt x="239145" y="1438481"/>
                    <a:pt x="275123" y="1438905"/>
                  </a:cubicBezTo>
                  <a:cubicBezTo>
                    <a:pt x="283903" y="1438910"/>
                    <a:pt x="292530" y="1436597"/>
                    <a:pt x="300129" y="1432200"/>
                  </a:cubicBezTo>
                  <a:cubicBezTo>
                    <a:pt x="307113" y="1428148"/>
                    <a:pt x="319407" y="1397415"/>
                    <a:pt x="337008" y="1339721"/>
                  </a:cubicBezTo>
                  <a:cubicBezTo>
                    <a:pt x="363515" y="1253623"/>
                    <a:pt x="385063" y="1166076"/>
                    <a:pt x="401548" y="1077511"/>
                  </a:cubicBezTo>
                  <a:cubicBezTo>
                    <a:pt x="416915" y="998349"/>
                    <a:pt x="432235" y="943262"/>
                    <a:pt x="447508" y="912250"/>
                  </a:cubicBezTo>
                  <a:cubicBezTo>
                    <a:pt x="462875" y="881377"/>
                    <a:pt x="484248" y="864474"/>
                    <a:pt x="511908" y="861959"/>
                  </a:cubicBezTo>
                  <a:cubicBezTo>
                    <a:pt x="531967" y="860208"/>
                    <a:pt x="551434" y="854259"/>
                    <a:pt x="569044" y="844497"/>
                  </a:cubicBezTo>
                  <a:cubicBezTo>
                    <a:pt x="586099" y="835841"/>
                    <a:pt x="604456" y="830037"/>
                    <a:pt x="623386" y="827314"/>
                  </a:cubicBezTo>
                  <a:cubicBezTo>
                    <a:pt x="644934" y="822167"/>
                    <a:pt x="666833" y="818618"/>
                    <a:pt x="688904" y="816697"/>
                  </a:cubicBezTo>
                  <a:cubicBezTo>
                    <a:pt x="694911" y="816697"/>
                    <a:pt x="697984" y="816697"/>
                    <a:pt x="697984" y="818094"/>
                  </a:cubicBezTo>
                  <a:lnTo>
                    <a:pt x="694911" y="828991"/>
                  </a:lnTo>
                  <a:cubicBezTo>
                    <a:pt x="693514" y="836814"/>
                    <a:pt x="690301" y="848129"/>
                    <a:pt x="685551" y="863496"/>
                  </a:cubicBezTo>
                  <a:close/>
                </a:path>
              </a:pathLst>
            </a:custGeom>
            <a:grpFill/>
            <a:ln w="13953" cap="flat">
              <a:noFill/>
              <a:prstDash val="solid"/>
              <a:miter/>
            </a:ln>
          </p:spPr>
          <p:txBody>
            <a:bodyPr rtlCol="0" anchor="ctr"/>
            <a:lstStyle/>
            <a:p>
              <a:endParaRPr lang="en-GB"/>
            </a:p>
          </p:txBody>
        </p:sp>
        <p:sp>
          <p:nvSpPr>
            <p:cNvPr id="22" name="Graphic 14">
              <a:extLst>
                <a:ext uri="{FF2B5EF4-FFF2-40B4-BE49-F238E27FC236}">
                  <a16:creationId xmlns:a16="http://schemas.microsoft.com/office/drawing/2014/main" id="{7182D69A-4792-4DBA-AD53-E9947A5A0649}"/>
                </a:ext>
              </a:extLst>
            </p:cNvPr>
            <p:cNvSpPr/>
            <p:nvPr/>
          </p:nvSpPr>
          <p:spPr>
            <a:xfrm>
              <a:off x="4318670" y="3168673"/>
              <a:ext cx="1039469" cy="1381027"/>
            </a:xfrm>
            <a:custGeom>
              <a:avLst/>
              <a:gdLst>
                <a:gd name="connsiteX0" fmla="*/ 999313 w 1039469"/>
                <a:gd name="connsiteY0" fmla="*/ 278288 h 1381027"/>
                <a:gd name="connsiteX1" fmla="*/ 889512 w 1039469"/>
                <a:gd name="connsiteY1" fmla="*/ 122806 h 1381027"/>
                <a:gd name="connsiteX2" fmla="*/ 668233 w 1039469"/>
                <a:gd name="connsiteY2" fmla="*/ 7277 h 1381027"/>
                <a:gd name="connsiteX3" fmla="*/ 598384 w 1039469"/>
                <a:gd name="connsiteY3" fmla="*/ -127 h 1381027"/>
                <a:gd name="connsiteX4" fmla="*/ 539433 w 1039469"/>
                <a:gd name="connsiteY4" fmla="*/ 13843 h 1381027"/>
                <a:gd name="connsiteX5" fmla="*/ 287979 w 1039469"/>
                <a:gd name="connsiteY5" fmla="*/ 205786 h 1381027"/>
                <a:gd name="connsiteX6" fmla="*/ 15850 w 1039469"/>
                <a:gd name="connsiteY6" fmla="*/ 764572 h 1381027"/>
                <a:gd name="connsiteX7" fmla="*/ 1881 w 1039469"/>
                <a:gd name="connsiteY7" fmla="*/ 988086 h 1381027"/>
                <a:gd name="connsiteX8" fmla="*/ 14314 w 1039469"/>
                <a:gd name="connsiteY8" fmla="*/ 1088807 h 1381027"/>
                <a:gd name="connsiteX9" fmla="*/ 109726 w 1039469"/>
                <a:gd name="connsiteY9" fmla="*/ 1275022 h 1381027"/>
                <a:gd name="connsiteX10" fmla="*/ 260319 w 1039469"/>
                <a:gd name="connsiteY10" fmla="*/ 1369597 h 1381027"/>
                <a:gd name="connsiteX11" fmla="*/ 400015 w 1039469"/>
                <a:gd name="connsiteY11" fmla="*/ 1380633 h 1381027"/>
                <a:gd name="connsiteX12" fmla="*/ 691282 w 1039469"/>
                <a:gd name="connsiteY12" fmla="*/ 1268037 h 1381027"/>
                <a:gd name="connsiteX13" fmla="*/ 712097 w 1039469"/>
                <a:gd name="connsiteY13" fmla="*/ 1252531 h 1381027"/>
                <a:gd name="connsiteX14" fmla="*/ 720898 w 1039469"/>
                <a:gd name="connsiteY14" fmla="*/ 1246664 h 1381027"/>
                <a:gd name="connsiteX15" fmla="*/ 781247 w 1039469"/>
                <a:gd name="connsiteY15" fmla="*/ 1187433 h 1381027"/>
                <a:gd name="connsiteX16" fmla="*/ 782923 w 1039469"/>
                <a:gd name="connsiteY16" fmla="*/ 1185477 h 1381027"/>
                <a:gd name="connsiteX17" fmla="*/ 784739 w 1039469"/>
                <a:gd name="connsiteY17" fmla="*/ 1183661 h 1381027"/>
                <a:gd name="connsiteX18" fmla="*/ 902783 w 1039469"/>
                <a:gd name="connsiteY18" fmla="*/ 1012812 h 1381027"/>
                <a:gd name="connsiteX19" fmla="*/ 936589 w 1039469"/>
                <a:gd name="connsiteY19" fmla="*/ 929693 h 1381027"/>
                <a:gd name="connsiteX20" fmla="*/ 1020407 w 1039469"/>
                <a:gd name="connsiteY20" fmla="*/ 694584 h 1381027"/>
                <a:gd name="connsiteX21" fmla="*/ 1038289 w 1039469"/>
                <a:gd name="connsiteY21" fmla="*/ 495377 h 1381027"/>
                <a:gd name="connsiteX22" fmla="*/ 999313 w 1039469"/>
                <a:gd name="connsiteY22" fmla="*/ 278288 h 1381027"/>
                <a:gd name="connsiteX23" fmla="*/ 694915 w 1039469"/>
                <a:gd name="connsiteY23" fmla="*/ 808017 h 1381027"/>
                <a:gd name="connsiteX24" fmla="*/ 535940 w 1039469"/>
                <a:gd name="connsiteY24" fmla="*/ 1079587 h 1381027"/>
                <a:gd name="connsiteX25" fmla="*/ 384369 w 1039469"/>
                <a:gd name="connsiteY25" fmla="*/ 1180448 h 1381027"/>
                <a:gd name="connsiteX26" fmla="*/ 342461 w 1039469"/>
                <a:gd name="connsiteY26" fmla="*/ 1173603 h 1381027"/>
                <a:gd name="connsiteX27" fmla="*/ 297758 w 1039469"/>
                <a:gd name="connsiteY27" fmla="*/ 1078190 h 1381027"/>
                <a:gd name="connsiteX28" fmla="*/ 287839 w 1039469"/>
                <a:gd name="connsiteY28" fmla="*/ 1026083 h 1381027"/>
                <a:gd name="connsiteX29" fmla="*/ 277921 w 1039469"/>
                <a:gd name="connsiteY29" fmla="*/ 1008482 h 1381027"/>
                <a:gd name="connsiteX30" fmla="*/ 286442 w 1039469"/>
                <a:gd name="connsiteY30" fmla="*/ 962801 h 1381027"/>
                <a:gd name="connsiteX31" fmla="*/ 323043 w 1039469"/>
                <a:gd name="connsiteY31" fmla="*/ 865014 h 1381027"/>
                <a:gd name="connsiteX32" fmla="*/ 330447 w 1039469"/>
                <a:gd name="connsiteY32" fmla="*/ 832045 h 1381027"/>
                <a:gd name="connsiteX33" fmla="*/ 335336 w 1039469"/>
                <a:gd name="connsiteY33" fmla="*/ 820870 h 1381027"/>
                <a:gd name="connsiteX34" fmla="*/ 342181 w 1039469"/>
                <a:gd name="connsiteY34" fmla="*/ 813326 h 1381027"/>
                <a:gd name="connsiteX35" fmla="*/ 349166 w 1039469"/>
                <a:gd name="connsiteY35" fmla="*/ 809274 h 1381027"/>
                <a:gd name="connsiteX36" fmla="*/ 348188 w 1039469"/>
                <a:gd name="connsiteY36" fmla="*/ 789438 h 1381027"/>
                <a:gd name="connsiteX37" fmla="*/ 345953 w 1039469"/>
                <a:gd name="connsiteY37" fmla="*/ 780497 h 1381027"/>
                <a:gd name="connsiteX38" fmla="*/ 354195 w 1039469"/>
                <a:gd name="connsiteY38" fmla="*/ 746551 h 1381027"/>
                <a:gd name="connsiteX39" fmla="*/ 373613 w 1039469"/>
                <a:gd name="connsiteY39" fmla="*/ 719310 h 1381027"/>
                <a:gd name="connsiteX40" fmla="*/ 383392 w 1039469"/>
                <a:gd name="connsiteY40" fmla="*/ 697098 h 1381027"/>
                <a:gd name="connsiteX41" fmla="*/ 400714 w 1039469"/>
                <a:gd name="connsiteY41" fmla="*/ 647366 h 1381027"/>
                <a:gd name="connsiteX42" fmla="*/ 427256 w 1039469"/>
                <a:gd name="connsiteY42" fmla="*/ 600708 h 1381027"/>
                <a:gd name="connsiteX43" fmla="*/ 446954 w 1039469"/>
                <a:gd name="connsiteY43" fmla="*/ 558799 h 1381027"/>
                <a:gd name="connsiteX44" fmla="*/ 540969 w 1039469"/>
                <a:gd name="connsiteY44" fmla="*/ 414632 h 1381027"/>
                <a:gd name="connsiteX45" fmla="*/ 651469 w 1039469"/>
                <a:gd name="connsiteY45" fmla="*/ 309441 h 1381027"/>
                <a:gd name="connsiteX46" fmla="*/ 688768 w 1039469"/>
                <a:gd name="connsiteY46" fmla="*/ 294773 h 1381027"/>
                <a:gd name="connsiteX47" fmla="*/ 732912 w 1039469"/>
                <a:gd name="connsiteY47" fmla="*/ 343247 h 1381027"/>
                <a:gd name="connsiteX48" fmla="*/ 770910 w 1039469"/>
                <a:gd name="connsiteY48" fmla="*/ 486157 h 1381027"/>
                <a:gd name="connsiteX49" fmla="*/ 694915 w 1039469"/>
                <a:gd name="connsiteY49" fmla="*/ 808017 h 138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39469" h="1381027">
                  <a:moveTo>
                    <a:pt x="999313" y="278288"/>
                  </a:moveTo>
                  <a:cubicBezTo>
                    <a:pt x="973974" y="219361"/>
                    <a:pt x="936570" y="166396"/>
                    <a:pt x="889512" y="122806"/>
                  </a:cubicBezTo>
                  <a:cubicBezTo>
                    <a:pt x="829199" y="62714"/>
                    <a:pt x="752015" y="22416"/>
                    <a:pt x="668233" y="7277"/>
                  </a:cubicBezTo>
                  <a:cubicBezTo>
                    <a:pt x="645225" y="2683"/>
                    <a:pt x="621844" y="205"/>
                    <a:pt x="598384" y="-127"/>
                  </a:cubicBezTo>
                  <a:cubicBezTo>
                    <a:pt x="578283" y="2363"/>
                    <a:pt x="558514" y="7047"/>
                    <a:pt x="539433" y="13843"/>
                  </a:cubicBezTo>
                  <a:cubicBezTo>
                    <a:pt x="459805" y="39547"/>
                    <a:pt x="375988" y="103528"/>
                    <a:pt x="287979" y="205786"/>
                  </a:cubicBezTo>
                  <a:cubicBezTo>
                    <a:pt x="154709" y="361129"/>
                    <a:pt x="63999" y="547391"/>
                    <a:pt x="15850" y="764572"/>
                  </a:cubicBezTo>
                  <a:cubicBezTo>
                    <a:pt x="1401" y="838140"/>
                    <a:pt x="-3296" y="913291"/>
                    <a:pt x="1881" y="988086"/>
                  </a:cubicBezTo>
                  <a:cubicBezTo>
                    <a:pt x="2743" y="1021984"/>
                    <a:pt x="6907" y="1055717"/>
                    <a:pt x="14314" y="1088807"/>
                  </a:cubicBezTo>
                  <a:cubicBezTo>
                    <a:pt x="29971" y="1157908"/>
                    <a:pt x="62785" y="1221951"/>
                    <a:pt x="109726" y="1275022"/>
                  </a:cubicBezTo>
                  <a:cubicBezTo>
                    <a:pt x="156292" y="1327548"/>
                    <a:pt x="206489" y="1359073"/>
                    <a:pt x="260319" y="1369597"/>
                  </a:cubicBezTo>
                  <a:cubicBezTo>
                    <a:pt x="306354" y="1378274"/>
                    <a:pt x="353189" y="1381974"/>
                    <a:pt x="400015" y="1380633"/>
                  </a:cubicBezTo>
                  <a:cubicBezTo>
                    <a:pt x="495102" y="1375697"/>
                    <a:pt x="592191" y="1338165"/>
                    <a:pt x="691282" y="1268037"/>
                  </a:cubicBezTo>
                  <a:cubicBezTo>
                    <a:pt x="695893" y="1264126"/>
                    <a:pt x="702878" y="1258957"/>
                    <a:pt x="712097" y="1252531"/>
                  </a:cubicBezTo>
                  <a:cubicBezTo>
                    <a:pt x="714874" y="1250350"/>
                    <a:pt x="717816" y="1248388"/>
                    <a:pt x="720898" y="1246664"/>
                  </a:cubicBezTo>
                  <a:cubicBezTo>
                    <a:pt x="743950" y="1230152"/>
                    <a:pt x="764307" y="1210172"/>
                    <a:pt x="781247" y="1187433"/>
                  </a:cubicBezTo>
                  <a:lnTo>
                    <a:pt x="782923" y="1185477"/>
                  </a:lnTo>
                  <a:lnTo>
                    <a:pt x="784739" y="1183661"/>
                  </a:lnTo>
                  <a:cubicBezTo>
                    <a:pt x="863621" y="1075815"/>
                    <a:pt x="902969" y="1018866"/>
                    <a:pt x="902783" y="1012812"/>
                  </a:cubicBezTo>
                  <a:cubicBezTo>
                    <a:pt x="902783" y="1011695"/>
                    <a:pt x="913959" y="983895"/>
                    <a:pt x="936589" y="929693"/>
                  </a:cubicBezTo>
                  <a:cubicBezTo>
                    <a:pt x="970946" y="853762"/>
                    <a:pt x="998980" y="775125"/>
                    <a:pt x="1020407" y="694584"/>
                  </a:cubicBezTo>
                  <a:cubicBezTo>
                    <a:pt x="1035893" y="629383"/>
                    <a:pt x="1041915" y="562293"/>
                    <a:pt x="1038289" y="495377"/>
                  </a:cubicBezTo>
                  <a:cubicBezTo>
                    <a:pt x="1034377" y="405133"/>
                    <a:pt x="1021385" y="332770"/>
                    <a:pt x="999313" y="278288"/>
                  </a:cubicBezTo>
                  <a:close/>
                  <a:moveTo>
                    <a:pt x="694915" y="808017"/>
                  </a:moveTo>
                  <a:cubicBezTo>
                    <a:pt x="642948" y="924058"/>
                    <a:pt x="589956" y="1014582"/>
                    <a:pt x="535940" y="1079587"/>
                  </a:cubicBezTo>
                  <a:cubicBezTo>
                    <a:pt x="481924" y="1144593"/>
                    <a:pt x="431401" y="1178213"/>
                    <a:pt x="384369" y="1180448"/>
                  </a:cubicBezTo>
                  <a:cubicBezTo>
                    <a:pt x="370082" y="1181008"/>
                    <a:pt x="355828" y="1178680"/>
                    <a:pt x="342461" y="1173603"/>
                  </a:cubicBezTo>
                  <a:cubicBezTo>
                    <a:pt x="315359" y="1162986"/>
                    <a:pt x="300459" y="1131182"/>
                    <a:pt x="297758" y="1078190"/>
                  </a:cubicBezTo>
                  <a:cubicBezTo>
                    <a:pt x="295942" y="1043266"/>
                    <a:pt x="292589" y="1025804"/>
                    <a:pt x="287839" y="1026083"/>
                  </a:cubicBezTo>
                  <a:cubicBezTo>
                    <a:pt x="283090" y="1026363"/>
                    <a:pt x="278480" y="1020496"/>
                    <a:pt x="277921" y="1008482"/>
                  </a:cubicBezTo>
                  <a:cubicBezTo>
                    <a:pt x="277049" y="992791"/>
                    <a:pt x="279973" y="977122"/>
                    <a:pt x="286442" y="962801"/>
                  </a:cubicBezTo>
                  <a:cubicBezTo>
                    <a:pt x="312286" y="901195"/>
                    <a:pt x="324440" y="868506"/>
                    <a:pt x="323043" y="865014"/>
                  </a:cubicBezTo>
                  <a:cubicBezTo>
                    <a:pt x="323870" y="853719"/>
                    <a:pt x="326365" y="842609"/>
                    <a:pt x="330447" y="832045"/>
                  </a:cubicBezTo>
                  <a:cubicBezTo>
                    <a:pt x="331541" y="828108"/>
                    <a:pt x="333187" y="824346"/>
                    <a:pt x="335336" y="820870"/>
                  </a:cubicBezTo>
                  <a:cubicBezTo>
                    <a:pt x="339667" y="811091"/>
                    <a:pt x="341902" y="808576"/>
                    <a:pt x="342181" y="813326"/>
                  </a:cubicBezTo>
                  <a:cubicBezTo>
                    <a:pt x="342181" y="815701"/>
                    <a:pt x="344696" y="814444"/>
                    <a:pt x="349166" y="809274"/>
                  </a:cubicBezTo>
                  <a:cubicBezTo>
                    <a:pt x="353637" y="800753"/>
                    <a:pt x="353217" y="794048"/>
                    <a:pt x="348188" y="789438"/>
                  </a:cubicBezTo>
                  <a:cubicBezTo>
                    <a:pt x="346931" y="788320"/>
                    <a:pt x="346232" y="785386"/>
                    <a:pt x="345953" y="780497"/>
                  </a:cubicBezTo>
                  <a:cubicBezTo>
                    <a:pt x="345915" y="768682"/>
                    <a:pt x="348743" y="757033"/>
                    <a:pt x="354195" y="746551"/>
                  </a:cubicBezTo>
                  <a:cubicBezTo>
                    <a:pt x="358437" y="736071"/>
                    <a:pt x="365090" y="726738"/>
                    <a:pt x="373613" y="719310"/>
                  </a:cubicBezTo>
                  <a:cubicBezTo>
                    <a:pt x="380577" y="714161"/>
                    <a:pt x="384297" y="705712"/>
                    <a:pt x="383392" y="697098"/>
                  </a:cubicBezTo>
                  <a:cubicBezTo>
                    <a:pt x="386228" y="679639"/>
                    <a:pt x="392091" y="662809"/>
                    <a:pt x="400714" y="647366"/>
                  </a:cubicBezTo>
                  <a:cubicBezTo>
                    <a:pt x="407215" y="630591"/>
                    <a:pt x="416158" y="614868"/>
                    <a:pt x="427256" y="600708"/>
                  </a:cubicBezTo>
                  <a:cubicBezTo>
                    <a:pt x="435545" y="587615"/>
                    <a:pt x="442163" y="573536"/>
                    <a:pt x="446954" y="558799"/>
                  </a:cubicBezTo>
                  <a:cubicBezTo>
                    <a:pt x="471235" y="506494"/>
                    <a:pt x="502896" y="457943"/>
                    <a:pt x="540969" y="414632"/>
                  </a:cubicBezTo>
                  <a:cubicBezTo>
                    <a:pt x="587535" y="357915"/>
                    <a:pt x="624368" y="322852"/>
                    <a:pt x="651469" y="309441"/>
                  </a:cubicBezTo>
                  <a:cubicBezTo>
                    <a:pt x="663225" y="302980"/>
                    <a:pt x="675760" y="298050"/>
                    <a:pt x="688768" y="294773"/>
                  </a:cubicBezTo>
                  <a:cubicBezTo>
                    <a:pt x="700782" y="294214"/>
                    <a:pt x="715497" y="310372"/>
                    <a:pt x="732912" y="343247"/>
                  </a:cubicBezTo>
                  <a:cubicBezTo>
                    <a:pt x="755765" y="387575"/>
                    <a:pt x="768729" y="436333"/>
                    <a:pt x="770910" y="486157"/>
                  </a:cubicBezTo>
                  <a:cubicBezTo>
                    <a:pt x="775473" y="576121"/>
                    <a:pt x="750141" y="683408"/>
                    <a:pt x="694915" y="808017"/>
                  </a:cubicBezTo>
                  <a:close/>
                </a:path>
              </a:pathLst>
            </a:custGeom>
            <a:grpFill/>
            <a:ln w="13953" cap="flat">
              <a:noFill/>
              <a:prstDash val="solid"/>
              <a:miter/>
            </a:ln>
          </p:spPr>
          <p:txBody>
            <a:bodyPr rtlCol="0" anchor="ctr"/>
            <a:lstStyle/>
            <a:p>
              <a:endParaRPr lang="en-GB"/>
            </a:p>
          </p:txBody>
        </p:sp>
        <p:sp>
          <p:nvSpPr>
            <p:cNvPr id="23" name="Graphic 14">
              <a:extLst>
                <a:ext uri="{FF2B5EF4-FFF2-40B4-BE49-F238E27FC236}">
                  <a16:creationId xmlns:a16="http://schemas.microsoft.com/office/drawing/2014/main" id="{7182D69A-4792-4DBA-AD53-E9947A5A0649}"/>
                </a:ext>
              </a:extLst>
            </p:cNvPr>
            <p:cNvSpPr/>
            <p:nvPr/>
          </p:nvSpPr>
          <p:spPr>
            <a:xfrm>
              <a:off x="5449128" y="3152329"/>
              <a:ext cx="1151037" cy="1334564"/>
            </a:xfrm>
            <a:custGeom>
              <a:avLst/>
              <a:gdLst>
                <a:gd name="connsiteX0" fmla="*/ 624054 w 1151037"/>
                <a:gd name="connsiteY0" fmla="*/ 830229 h 1334564"/>
                <a:gd name="connsiteX1" fmla="*/ 533111 w 1151037"/>
                <a:gd name="connsiteY1" fmla="*/ 1002335 h 1334564"/>
                <a:gd name="connsiteX2" fmla="*/ 444543 w 1151037"/>
                <a:gd name="connsiteY2" fmla="*/ 1040332 h 1334564"/>
                <a:gd name="connsiteX3" fmla="*/ 433787 w 1151037"/>
                <a:gd name="connsiteY3" fmla="*/ 1040332 h 1334564"/>
                <a:gd name="connsiteX4" fmla="*/ 362542 w 1151037"/>
                <a:gd name="connsiteY4" fmla="*/ 1029436 h 1334564"/>
                <a:gd name="connsiteX5" fmla="*/ 338375 w 1151037"/>
                <a:gd name="connsiteY5" fmla="*/ 998144 h 1334564"/>
                <a:gd name="connsiteX6" fmla="*/ 324405 w 1151037"/>
                <a:gd name="connsiteY6" fmla="*/ 964337 h 1334564"/>
                <a:gd name="connsiteX7" fmla="*/ 325942 w 1151037"/>
                <a:gd name="connsiteY7" fmla="*/ 958889 h 1334564"/>
                <a:gd name="connsiteX8" fmla="*/ 321751 w 1151037"/>
                <a:gd name="connsiteY8" fmla="*/ 946456 h 1334564"/>
                <a:gd name="connsiteX9" fmla="*/ 314905 w 1151037"/>
                <a:gd name="connsiteY9" fmla="*/ 919634 h 1334564"/>
                <a:gd name="connsiteX10" fmla="*/ 314905 w 1151037"/>
                <a:gd name="connsiteY10" fmla="*/ 890578 h 1334564"/>
                <a:gd name="connsiteX11" fmla="*/ 330133 w 1151037"/>
                <a:gd name="connsiteY11" fmla="*/ 728669 h 1334564"/>
                <a:gd name="connsiteX12" fmla="*/ 335721 w 1151037"/>
                <a:gd name="connsiteY12" fmla="*/ 695841 h 1334564"/>
                <a:gd name="connsiteX13" fmla="*/ 375115 w 1151037"/>
                <a:gd name="connsiteY13" fmla="*/ 545388 h 1334564"/>
                <a:gd name="connsiteX14" fmla="*/ 382100 w 1151037"/>
                <a:gd name="connsiteY14" fmla="*/ 505155 h 1334564"/>
                <a:gd name="connsiteX15" fmla="*/ 440493 w 1151037"/>
                <a:gd name="connsiteY15" fmla="*/ 265017 h 1334564"/>
                <a:gd name="connsiteX16" fmla="*/ 475696 w 1151037"/>
                <a:gd name="connsiteY16" fmla="*/ 102131 h 1334564"/>
                <a:gd name="connsiteX17" fmla="*/ 453065 w 1151037"/>
                <a:gd name="connsiteY17" fmla="*/ 85088 h 1334564"/>
                <a:gd name="connsiteX18" fmla="*/ 310994 w 1151037"/>
                <a:gd name="connsiteY18" fmla="*/ 33540 h 1334564"/>
                <a:gd name="connsiteX19" fmla="*/ 206082 w 1151037"/>
                <a:gd name="connsiteY19" fmla="*/ -127 h 1334564"/>
                <a:gd name="connsiteX20" fmla="*/ 179819 w 1151037"/>
                <a:gd name="connsiteY20" fmla="*/ 17615 h 1334564"/>
                <a:gd name="connsiteX21" fmla="*/ 63592 w 1151037"/>
                <a:gd name="connsiteY21" fmla="*/ 436704 h 1334564"/>
                <a:gd name="connsiteX22" fmla="*/ 2824 w 1151037"/>
                <a:gd name="connsiteY22" fmla="*/ 807318 h 1334564"/>
                <a:gd name="connsiteX23" fmla="*/ 1008 w 1151037"/>
                <a:gd name="connsiteY23" fmla="*/ 916142 h 1334564"/>
                <a:gd name="connsiteX24" fmla="*/ 182613 w 1151037"/>
                <a:gd name="connsiteY24" fmla="*/ 1274324 h 1334564"/>
                <a:gd name="connsiteX25" fmla="*/ 303870 w 1151037"/>
                <a:gd name="connsiteY25" fmla="*/ 1317769 h 1334564"/>
                <a:gd name="connsiteX26" fmla="*/ 437839 w 1151037"/>
                <a:gd name="connsiteY26" fmla="*/ 1334393 h 1334564"/>
                <a:gd name="connsiteX27" fmla="*/ 524730 w 1151037"/>
                <a:gd name="connsiteY27" fmla="*/ 1316372 h 1334564"/>
                <a:gd name="connsiteX28" fmla="*/ 593041 w 1151037"/>
                <a:gd name="connsiteY28" fmla="*/ 1289830 h 1334564"/>
                <a:gd name="connsiteX29" fmla="*/ 653670 w 1151037"/>
                <a:gd name="connsiteY29" fmla="*/ 1253230 h 1334564"/>
                <a:gd name="connsiteX30" fmla="*/ 712901 w 1151037"/>
                <a:gd name="connsiteY30" fmla="*/ 1224033 h 1334564"/>
                <a:gd name="connsiteX31" fmla="*/ 809571 w 1151037"/>
                <a:gd name="connsiteY31" fmla="*/ 1132252 h 1334564"/>
                <a:gd name="connsiteX32" fmla="*/ 894925 w 1151037"/>
                <a:gd name="connsiteY32" fmla="*/ 1031950 h 1334564"/>
                <a:gd name="connsiteX33" fmla="*/ 916857 w 1151037"/>
                <a:gd name="connsiteY33" fmla="*/ 998284 h 1334564"/>
                <a:gd name="connsiteX34" fmla="*/ 1009057 w 1151037"/>
                <a:gd name="connsiteY34" fmla="*/ 781614 h 1334564"/>
                <a:gd name="connsiteX35" fmla="*/ 1039231 w 1151037"/>
                <a:gd name="connsiteY35" fmla="*/ 700451 h 1334564"/>
                <a:gd name="connsiteX36" fmla="*/ 1050267 w 1151037"/>
                <a:gd name="connsiteY36" fmla="*/ 667343 h 1334564"/>
                <a:gd name="connsiteX37" fmla="*/ 1066890 w 1151037"/>
                <a:gd name="connsiteY37" fmla="*/ 603082 h 1334564"/>
                <a:gd name="connsiteX38" fmla="*/ 1098043 w 1151037"/>
                <a:gd name="connsiteY38" fmla="*/ 486576 h 1334564"/>
                <a:gd name="connsiteX39" fmla="*/ 1132689 w 1151037"/>
                <a:gd name="connsiteY39" fmla="*/ 364341 h 1334564"/>
                <a:gd name="connsiteX40" fmla="*/ 1138416 w 1151037"/>
                <a:gd name="connsiteY40" fmla="*/ 300779 h 1334564"/>
                <a:gd name="connsiteX41" fmla="*/ 1147635 w 1151037"/>
                <a:gd name="connsiteY41" fmla="*/ 233306 h 1334564"/>
                <a:gd name="connsiteX42" fmla="*/ 1150429 w 1151037"/>
                <a:gd name="connsiteY42" fmla="*/ 215006 h 1334564"/>
                <a:gd name="connsiteX43" fmla="*/ 1139254 w 1151037"/>
                <a:gd name="connsiteY43" fmla="*/ 173935 h 1334564"/>
                <a:gd name="connsiteX44" fmla="*/ 1113829 w 1151037"/>
                <a:gd name="connsiteY44" fmla="*/ 173935 h 1334564"/>
                <a:gd name="connsiteX45" fmla="*/ 1104889 w 1151037"/>
                <a:gd name="connsiteY45" fmla="*/ 173935 h 1334564"/>
                <a:gd name="connsiteX46" fmla="*/ 1066333 w 1151037"/>
                <a:gd name="connsiteY46" fmla="*/ 164016 h 1334564"/>
                <a:gd name="connsiteX47" fmla="*/ 1048591 w 1151037"/>
                <a:gd name="connsiteY47" fmla="*/ 135099 h 1334564"/>
                <a:gd name="connsiteX48" fmla="*/ 993830 w 1151037"/>
                <a:gd name="connsiteY48" fmla="*/ 90816 h 1334564"/>
                <a:gd name="connsiteX49" fmla="*/ 934738 w 1151037"/>
                <a:gd name="connsiteY49" fmla="*/ 70280 h 1334564"/>
                <a:gd name="connsiteX50" fmla="*/ 915180 w 1151037"/>
                <a:gd name="connsiteY50" fmla="*/ 74890 h 1334564"/>
                <a:gd name="connsiteX51" fmla="*/ 873271 w 1151037"/>
                <a:gd name="connsiteY51" fmla="*/ 86066 h 1334564"/>
                <a:gd name="connsiteX52" fmla="*/ 789454 w 1151037"/>
                <a:gd name="connsiteY52" fmla="*/ 278707 h 1334564"/>
                <a:gd name="connsiteX53" fmla="*/ 624054 w 1151037"/>
                <a:gd name="connsiteY53" fmla="*/ 830229 h 133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1037" h="1334564">
                  <a:moveTo>
                    <a:pt x="624054" y="830229"/>
                  </a:moveTo>
                  <a:cubicBezTo>
                    <a:pt x="584008" y="921590"/>
                    <a:pt x="553694" y="978959"/>
                    <a:pt x="533111" y="1002335"/>
                  </a:cubicBezTo>
                  <a:cubicBezTo>
                    <a:pt x="510205" y="1026835"/>
                    <a:pt x="478082" y="1040616"/>
                    <a:pt x="444543" y="1040332"/>
                  </a:cubicBezTo>
                  <a:lnTo>
                    <a:pt x="433787" y="1040332"/>
                  </a:lnTo>
                  <a:cubicBezTo>
                    <a:pt x="396534" y="1040984"/>
                    <a:pt x="372787" y="1037352"/>
                    <a:pt x="362542" y="1029436"/>
                  </a:cubicBezTo>
                  <a:cubicBezTo>
                    <a:pt x="352530" y="1020674"/>
                    <a:pt x="344321" y="1010045"/>
                    <a:pt x="338375" y="998144"/>
                  </a:cubicBezTo>
                  <a:cubicBezTo>
                    <a:pt x="331477" y="987937"/>
                    <a:pt x="326725" y="976436"/>
                    <a:pt x="324405" y="964337"/>
                  </a:cubicBezTo>
                  <a:cubicBezTo>
                    <a:pt x="325360" y="962676"/>
                    <a:pt x="325888" y="960804"/>
                    <a:pt x="325942" y="958889"/>
                  </a:cubicBezTo>
                  <a:cubicBezTo>
                    <a:pt x="328037" y="952742"/>
                    <a:pt x="325942" y="948552"/>
                    <a:pt x="321751" y="946456"/>
                  </a:cubicBezTo>
                  <a:cubicBezTo>
                    <a:pt x="317560" y="944361"/>
                    <a:pt x="315743" y="935280"/>
                    <a:pt x="314905" y="919634"/>
                  </a:cubicBezTo>
                  <a:cubicBezTo>
                    <a:pt x="314164" y="909963"/>
                    <a:pt x="314164" y="900249"/>
                    <a:pt x="314905" y="890578"/>
                  </a:cubicBezTo>
                  <a:cubicBezTo>
                    <a:pt x="318258" y="791580"/>
                    <a:pt x="323334" y="737610"/>
                    <a:pt x="330133" y="728669"/>
                  </a:cubicBezTo>
                  <a:cubicBezTo>
                    <a:pt x="333039" y="717930"/>
                    <a:pt x="334911" y="706937"/>
                    <a:pt x="335721" y="695841"/>
                  </a:cubicBezTo>
                  <a:cubicBezTo>
                    <a:pt x="342200" y="644180"/>
                    <a:pt x="355445" y="593595"/>
                    <a:pt x="375115" y="545388"/>
                  </a:cubicBezTo>
                  <a:cubicBezTo>
                    <a:pt x="379373" y="532384"/>
                    <a:pt x="381725" y="518833"/>
                    <a:pt x="382100" y="505155"/>
                  </a:cubicBezTo>
                  <a:cubicBezTo>
                    <a:pt x="383776" y="465202"/>
                    <a:pt x="403240" y="385156"/>
                    <a:pt x="440493" y="265017"/>
                  </a:cubicBezTo>
                  <a:cubicBezTo>
                    <a:pt x="465080" y="176822"/>
                    <a:pt x="476814" y="122527"/>
                    <a:pt x="475696" y="102131"/>
                  </a:cubicBezTo>
                  <a:cubicBezTo>
                    <a:pt x="475696" y="95984"/>
                    <a:pt x="467873" y="90397"/>
                    <a:pt x="453065" y="85088"/>
                  </a:cubicBezTo>
                  <a:cubicBezTo>
                    <a:pt x="423636" y="73354"/>
                    <a:pt x="376279" y="56171"/>
                    <a:pt x="310994" y="33540"/>
                  </a:cubicBezTo>
                  <a:cubicBezTo>
                    <a:pt x="276670" y="20393"/>
                    <a:pt x="241647" y="9153"/>
                    <a:pt x="206082" y="-127"/>
                  </a:cubicBezTo>
                  <a:cubicBezTo>
                    <a:pt x="195470" y="2417"/>
                    <a:pt x="186141" y="8720"/>
                    <a:pt x="179819" y="17615"/>
                  </a:cubicBezTo>
                  <a:cubicBezTo>
                    <a:pt x="160448" y="39128"/>
                    <a:pt x="121706" y="178824"/>
                    <a:pt x="63592" y="436704"/>
                  </a:cubicBezTo>
                  <a:cubicBezTo>
                    <a:pt x="34599" y="558650"/>
                    <a:pt x="14293" y="682499"/>
                    <a:pt x="2824" y="807318"/>
                  </a:cubicBezTo>
                  <a:cubicBezTo>
                    <a:pt x="-405" y="843501"/>
                    <a:pt x="-1012" y="879871"/>
                    <a:pt x="1008" y="916142"/>
                  </a:cubicBezTo>
                  <a:cubicBezTo>
                    <a:pt x="9855" y="1088248"/>
                    <a:pt x="70391" y="1207642"/>
                    <a:pt x="182613" y="1274324"/>
                  </a:cubicBezTo>
                  <a:cubicBezTo>
                    <a:pt x="220738" y="1294549"/>
                    <a:pt x="261575" y="1309181"/>
                    <a:pt x="303870" y="1317769"/>
                  </a:cubicBezTo>
                  <a:cubicBezTo>
                    <a:pt x="347557" y="1329405"/>
                    <a:pt x="392633" y="1334998"/>
                    <a:pt x="437839" y="1334393"/>
                  </a:cubicBezTo>
                  <a:cubicBezTo>
                    <a:pt x="467377" y="1331599"/>
                    <a:pt x="496517" y="1325555"/>
                    <a:pt x="524730" y="1316372"/>
                  </a:cubicBezTo>
                  <a:cubicBezTo>
                    <a:pt x="548663" y="1310872"/>
                    <a:pt x="571672" y="1301932"/>
                    <a:pt x="593041" y="1289830"/>
                  </a:cubicBezTo>
                  <a:cubicBezTo>
                    <a:pt x="612426" y="1276314"/>
                    <a:pt x="632680" y="1264087"/>
                    <a:pt x="653670" y="1253230"/>
                  </a:cubicBezTo>
                  <a:cubicBezTo>
                    <a:pt x="672376" y="1241519"/>
                    <a:pt x="692221" y="1231738"/>
                    <a:pt x="712901" y="1224033"/>
                  </a:cubicBezTo>
                  <a:cubicBezTo>
                    <a:pt x="719979" y="1224033"/>
                    <a:pt x="752202" y="1193440"/>
                    <a:pt x="809571" y="1132252"/>
                  </a:cubicBezTo>
                  <a:cubicBezTo>
                    <a:pt x="866939" y="1071065"/>
                    <a:pt x="895391" y="1037631"/>
                    <a:pt x="894925" y="1031950"/>
                  </a:cubicBezTo>
                  <a:cubicBezTo>
                    <a:pt x="900060" y="1019452"/>
                    <a:pt x="907500" y="1008031"/>
                    <a:pt x="916857" y="998284"/>
                  </a:cubicBezTo>
                  <a:cubicBezTo>
                    <a:pt x="942841" y="965408"/>
                    <a:pt x="973574" y="893185"/>
                    <a:pt x="1009057" y="781614"/>
                  </a:cubicBezTo>
                  <a:cubicBezTo>
                    <a:pt x="1016675" y="753714"/>
                    <a:pt x="1026773" y="726551"/>
                    <a:pt x="1039231" y="700451"/>
                  </a:cubicBezTo>
                  <a:cubicBezTo>
                    <a:pt x="1046526" y="690969"/>
                    <a:pt x="1050414" y="679305"/>
                    <a:pt x="1050267" y="667343"/>
                  </a:cubicBezTo>
                  <a:cubicBezTo>
                    <a:pt x="1053097" y="645311"/>
                    <a:pt x="1058682" y="623723"/>
                    <a:pt x="1066890" y="603082"/>
                  </a:cubicBezTo>
                  <a:cubicBezTo>
                    <a:pt x="1071082" y="590789"/>
                    <a:pt x="1080861" y="551953"/>
                    <a:pt x="1098043" y="486576"/>
                  </a:cubicBezTo>
                  <a:cubicBezTo>
                    <a:pt x="1115227" y="421198"/>
                    <a:pt x="1125983" y="380406"/>
                    <a:pt x="1132689" y="364341"/>
                  </a:cubicBezTo>
                  <a:cubicBezTo>
                    <a:pt x="1133667" y="360709"/>
                    <a:pt x="1135622" y="339475"/>
                    <a:pt x="1138416" y="300779"/>
                  </a:cubicBezTo>
                  <a:cubicBezTo>
                    <a:pt x="1138726" y="277996"/>
                    <a:pt x="1141823" y="255337"/>
                    <a:pt x="1147635" y="233306"/>
                  </a:cubicBezTo>
                  <a:cubicBezTo>
                    <a:pt x="1150567" y="227683"/>
                    <a:pt x="1151550" y="221247"/>
                    <a:pt x="1150429" y="215006"/>
                  </a:cubicBezTo>
                  <a:cubicBezTo>
                    <a:pt x="1150780" y="200520"/>
                    <a:pt x="1146896" y="186246"/>
                    <a:pt x="1139254" y="173935"/>
                  </a:cubicBezTo>
                  <a:cubicBezTo>
                    <a:pt x="1137857" y="170443"/>
                    <a:pt x="1129336" y="170163"/>
                    <a:pt x="1113829" y="173935"/>
                  </a:cubicBezTo>
                  <a:lnTo>
                    <a:pt x="1104889" y="173935"/>
                  </a:lnTo>
                  <a:cubicBezTo>
                    <a:pt x="1091299" y="174924"/>
                    <a:pt x="1077759" y="171441"/>
                    <a:pt x="1066333" y="164016"/>
                  </a:cubicBezTo>
                  <a:cubicBezTo>
                    <a:pt x="1055839" y="158070"/>
                    <a:pt x="1049138" y="147148"/>
                    <a:pt x="1048591" y="135099"/>
                  </a:cubicBezTo>
                  <a:cubicBezTo>
                    <a:pt x="1047939" y="123085"/>
                    <a:pt x="1029685" y="108324"/>
                    <a:pt x="993830" y="90816"/>
                  </a:cubicBezTo>
                  <a:cubicBezTo>
                    <a:pt x="965891" y="76846"/>
                    <a:pt x="945635" y="69722"/>
                    <a:pt x="934738" y="70280"/>
                  </a:cubicBezTo>
                  <a:cubicBezTo>
                    <a:pt x="928071" y="71104"/>
                    <a:pt x="921514" y="72650"/>
                    <a:pt x="915180" y="74890"/>
                  </a:cubicBezTo>
                  <a:cubicBezTo>
                    <a:pt x="902004" y="81124"/>
                    <a:pt x="887803" y="84911"/>
                    <a:pt x="873271" y="86066"/>
                  </a:cubicBezTo>
                  <a:cubicBezTo>
                    <a:pt x="850548" y="87184"/>
                    <a:pt x="822609" y="151397"/>
                    <a:pt x="789454" y="278707"/>
                  </a:cubicBezTo>
                  <a:cubicBezTo>
                    <a:pt x="719234" y="557355"/>
                    <a:pt x="664100" y="741195"/>
                    <a:pt x="624054" y="830229"/>
                  </a:cubicBezTo>
                  <a:close/>
                </a:path>
              </a:pathLst>
            </a:custGeom>
            <a:grpFill/>
            <a:ln w="13953" cap="flat">
              <a:noFill/>
              <a:prstDash val="solid"/>
              <a:miter/>
            </a:ln>
          </p:spPr>
          <p:txBody>
            <a:bodyPr rtlCol="0" anchor="ctr"/>
            <a:lstStyle/>
            <a:p>
              <a:endParaRPr lang="en-GB"/>
            </a:p>
          </p:txBody>
        </p:sp>
        <p:sp>
          <p:nvSpPr>
            <p:cNvPr id="24" name="Graphic 14">
              <a:extLst>
                <a:ext uri="{FF2B5EF4-FFF2-40B4-BE49-F238E27FC236}">
                  <a16:creationId xmlns:a16="http://schemas.microsoft.com/office/drawing/2014/main" id="{7182D69A-4792-4DBA-AD53-E9947A5A0649}"/>
                </a:ext>
              </a:extLst>
            </p:cNvPr>
            <p:cNvSpPr/>
            <p:nvPr/>
          </p:nvSpPr>
          <p:spPr>
            <a:xfrm>
              <a:off x="6617840" y="3064279"/>
              <a:ext cx="936604" cy="1423416"/>
            </a:xfrm>
            <a:custGeom>
              <a:avLst/>
              <a:gdLst>
                <a:gd name="connsiteX0" fmla="*/ 57154 w 936604"/>
                <a:gd name="connsiteY0" fmla="*/ 317304 h 1423416"/>
                <a:gd name="connsiteX1" fmla="*/ 62183 w 936604"/>
                <a:gd name="connsiteY1" fmla="*/ 327921 h 1423416"/>
                <a:gd name="connsiteX2" fmla="*/ 66374 w 936604"/>
                <a:gd name="connsiteY2" fmla="*/ 338538 h 1423416"/>
                <a:gd name="connsiteX3" fmla="*/ 109679 w 936604"/>
                <a:gd name="connsiteY3" fmla="*/ 426826 h 1423416"/>
                <a:gd name="connsiteX4" fmla="*/ 151588 w 936604"/>
                <a:gd name="connsiteY4" fmla="*/ 444707 h 1423416"/>
                <a:gd name="connsiteX5" fmla="*/ 230517 w 936604"/>
                <a:gd name="connsiteY5" fmla="*/ 429760 h 1423416"/>
                <a:gd name="connsiteX6" fmla="*/ 293520 w 936604"/>
                <a:gd name="connsiteY6" fmla="*/ 421099 h 1423416"/>
                <a:gd name="connsiteX7" fmla="*/ 306373 w 936604"/>
                <a:gd name="connsiteY7" fmla="*/ 425988 h 1423416"/>
                <a:gd name="connsiteX8" fmla="*/ 201041 w 936604"/>
                <a:gd name="connsiteY8" fmla="*/ 880281 h 1423416"/>
                <a:gd name="connsiteX9" fmla="*/ 95012 w 936604"/>
                <a:gd name="connsiteY9" fmla="*/ 1360138 h 1423416"/>
                <a:gd name="connsiteX10" fmla="*/ 103394 w 936604"/>
                <a:gd name="connsiteY10" fmla="*/ 1383188 h 1423416"/>
                <a:gd name="connsiteX11" fmla="*/ 207747 w 936604"/>
                <a:gd name="connsiteY11" fmla="*/ 1405121 h 1423416"/>
                <a:gd name="connsiteX12" fmla="*/ 313637 w 936604"/>
                <a:gd name="connsiteY12" fmla="*/ 1423281 h 1423416"/>
                <a:gd name="connsiteX13" fmla="*/ 320343 w 936604"/>
                <a:gd name="connsiteY13" fmla="*/ 1411965 h 1423416"/>
                <a:gd name="connsiteX14" fmla="*/ 336827 w 936604"/>
                <a:gd name="connsiteY14" fmla="*/ 1396739 h 1423416"/>
                <a:gd name="connsiteX15" fmla="*/ 363508 w 936604"/>
                <a:gd name="connsiteY15" fmla="*/ 1404422 h 1423416"/>
                <a:gd name="connsiteX16" fmla="*/ 370913 w 936604"/>
                <a:gd name="connsiteY16" fmla="*/ 1409451 h 1423416"/>
                <a:gd name="connsiteX17" fmla="*/ 373147 w 936604"/>
                <a:gd name="connsiteY17" fmla="*/ 1380394 h 1423416"/>
                <a:gd name="connsiteX18" fmla="*/ 383345 w 936604"/>
                <a:gd name="connsiteY18" fmla="*/ 1332757 h 1423416"/>
                <a:gd name="connsiteX19" fmla="*/ 393264 w 936604"/>
                <a:gd name="connsiteY19" fmla="*/ 1314178 h 1423416"/>
                <a:gd name="connsiteX20" fmla="*/ 412262 w 936604"/>
                <a:gd name="connsiteY20" fmla="*/ 1260674 h 1423416"/>
                <a:gd name="connsiteX21" fmla="*/ 553915 w 936604"/>
                <a:gd name="connsiteY21" fmla="*/ 806242 h 1423416"/>
                <a:gd name="connsiteX22" fmla="*/ 629351 w 936604"/>
                <a:gd name="connsiteY22" fmla="*/ 545289 h 1423416"/>
                <a:gd name="connsiteX23" fmla="*/ 658687 w 936604"/>
                <a:gd name="connsiteY23" fmla="*/ 446105 h 1423416"/>
                <a:gd name="connsiteX24" fmla="*/ 670980 w 936604"/>
                <a:gd name="connsiteY24" fmla="*/ 402799 h 1423416"/>
                <a:gd name="connsiteX25" fmla="*/ 693471 w 936604"/>
                <a:gd name="connsiteY25" fmla="*/ 382682 h 1423416"/>
                <a:gd name="connsiteX26" fmla="*/ 821573 w 936604"/>
                <a:gd name="connsiteY26" fmla="*/ 338119 h 1423416"/>
                <a:gd name="connsiteX27" fmla="*/ 876054 w 936604"/>
                <a:gd name="connsiteY27" fmla="*/ 304592 h 1423416"/>
                <a:gd name="connsiteX28" fmla="*/ 886392 w 936604"/>
                <a:gd name="connsiteY28" fmla="*/ 276653 h 1423416"/>
                <a:gd name="connsiteX29" fmla="*/ 867114 w 936604"/>
                <a:gd name="connsiteY29" fmla="*/ 273021 h 1423416"/>
                <a:gd name="connsiteX30" fmla="*/ 846858 w 936604"/>
                <a:gd name="connsiteY30" fmla="*/ 266874 h 1423416"/>
                <a:gd name="connsiteX31" fmla="*/ 886672 w 936604"/>
                <a:gd name="connsiteY31" fmla="*/ 230413 h 1423416"/>
                <a:gd name="connsiteX32" fmla="*/ 915868 w 936604"/>
                <a:gd name="connsiteY32" fmla="*/ 198143 h 1423416"/>
                <a:gd name="connsiteX33" fmla="*/ 910280 w 936604"/>
                <a:gd name="connsiteY33" fmla="*/ 194791 h 1423416"/>
                <a:gd name="connsiteX34" fmla="*/ 901339 w 936604"/>
                <a:gd name="connsiteY34" fmla="*/ 197026 h 1423416"/>
                <a:gd name="connsiteX35" fmla="*/ 907626 w 936604"/>
                <a:gd name="connsiteY35" fmla="*/ 178726 h 1423416"/>
                <a:gd name="connsiteX36" fmla="*/ 914471 w 936604"/>
                <a:gd name="connsiteY36" fmla="*/ 171042 h 1423416"/>
                <a:gd name="connsiteX37" fmla="*/ 913074 w 936604"/>
                <a:gd name="connsiteY37" fmla="*/ 143941 h 1423416"/>
                <a:gd name="connsiteX38" fmla="*/ 921176 w 936604"/>
                <a:gd name="connsiteY38" fmla="*/ 125501 h 1423416"/>
                <a:gd name="connsiteX39" fmla="*/ 934447 w 936604"/>
                <a:gd name="connsiteY39" fmla="*/ 101194 h 1423416"/>
                <a:gd name="connsiteX40" fmla="*/ 919640 w 936604"/>
                <a:gd name="connsiteY40" fmla="*/ 60403 h 1423416"/>
                <a:gd name="connsiteX41" fmla="*/ 866555 w 936604"/>
                <a:gd name="connsiteY41" fmla="*/ 12347 h 1423416"/>
                <a:gd name="connsiteX42" fmla="*/ 848115 w 936604"/>
                <a:gd name="connsiteY42" fmla="*/ 6061 h 1423416"/>
                <a:gd name="connsiteX43" fmla="*/ 824227 w 936604"/>
                <a:gd name="connsiteY43" fmla="*/ 54 h 1423416"/>
                <a:gd name="connsiteX44" fmla="*/ 581854 w 936604"/>
                <a:gd name="connsiteY44" fmla="*/ 39588 h 1423416"/>
                <a:gd name="connsiteX45" fmla="*/ 4768 w 936604"/>
                <a:gd name="connsiteY45" fmla="*/ 155815 h 1423416"/>
                <a:gd name="connsiteX46" fmla="*/ 18 w 936604"/>
                <a:gd name="connsiteY46" fmla="*/ 168667 h 1423416"/>
                <a:gd name="connsiteX47" fmla="*/ 52265 w 936604"/>
                <a:gd name="connsiteY47" fmla="*/ 305430 h 1423416"/>
                <a:gd name="connsiteX48" fmla="*/ 57154 w 936604"/>
                <a:gd name="connsiteY48" fmla="*/ 317304 h 142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6604" h="1423416">
                  <a:moveTo>
                    <a:pt x="57154" y="317304"/>
                  </a:moveTo>
                  <a:cubicBezTo>
                    <a:pt x="58592" y="320952"/>
                    <a:pt x="60272" y="324499"/>
                    <a:pt x="62183" y="327921"/>
                  </a:cubicBezTo>
                  <a:cubicBezTo>
                    <a:pt x="63867" y="331340"/>
                    <a:pt x="65269" y="334891"/>
                    <a:pt x="66374" y="338538"/>
                  </a:cubicBezTo>
                  <a:cubicBezTo>
                    <a:pt x="77799" y="369351"/>
                    <a:pt x="92309" y="398930"/>
                    <a:pt x="109679" y="426826"/>
                  </a:cubicBezTo>
                  <a:cubicBezTo>
                    <a:pt x="119521" y="439756"/>
                    <a:pt x="135444" y="446550"/>
                    <a:pt x="151588" y="444707"/>
                  </a:cubicBezTo>
                  <a:cubicBezTo>
                    <a:pt x="154104" y="444707"/>
                    <a:pt x="180413" y="439725"/>
                    <a:pt x="230517" y="429760"/>
                  </a:cubicBezTo>
                  <a:cubicBezTo>
                    <a:pt x="251306" y="425498"/>
                    <a:pt x="272353" y="422605"/>
                    <a:pt x="293520" y="421099"/>
                  </a:cubicBezTo>
                  <a:cubicBezTo>
                    <a:pt x="301903" y="421099"/>
                    <a:pt x="306233" y="422356"/>
                    <a:pt x="306373" y="425988"/>
                  </a:cubicBezTo>
                  <a:cubicBezTo>
                    <a:pt x="308049" y="457280"/>
                    <a:pt x="272938" y="608711"/>
                    <a:pt x="201041" y="880281"/>
                  </a:cubicBezTo>
                  <a:cubicBezTo>
                    <a:pt x="129144" y="1151851"/>
                    <a:pt x="93802" y="1311803"/>
                    <a:pt x="95012" y="1360138"/>
                  </a:cubicBezTo>
                  <a:cubicBezTo>
                    <a:pt x="95664" y="1373363"/>
                    <a:pt x="98458" y="1381046"/>
                    <a:pt x="103394" y="1383188"/>
                  </a:cubicBezTo>
                  <a:cubicBezTo>
                    <a:pt x="108330" y="1385330"/>
                    <a:pt x="143114" y="1392641"/>
                    <a:pt x="207747" y="1405121"/>
                  </a:cubicBezTo>
                  <a:cubicBezTo>
                    <a:pt x="272426" y="1417413"/>
                    <a:pt x="307630" y="1423560"/>
                    <a:pt x="313637" y="1423281"/>
                  </a:cubicBezTo>
                  <a:cubicBezTo>
                    <a:pt x="319643" y="1423002"/>
                    <a:pt x="320761" y="1419230"/>
                    <a:pt x="320343" y="1411965"/>
                  </a:cubicBezTo>
                  <a:cubicBezTo>
                    <a:pt x="319923" y="1404701"/>
                    <a:pt x="325371" y="1397996"/>
                    <a:pt x="336827" y="1396739"/>
                  </a:cubicBezTo>
                  <a:cubicBezTo>
                    <a:pt x="346454" y="1394386"/>
                    <a:pt x="356607" y="1397310"/>
                    <a:pt x="363508" y="1404422"/>
                  </a:cubicBezTo>
                  <a:cubicBezTo>
                    <a:pt x="366023" y="1407914"/>
                    <a:pt x="368537" y="1409590"/>
                    <a:pt x="370913" y="1409451"/>
                  </a:cubicBezTo>
                  <a:cubicBezTo>
                    <a:pt x="373287" y="1409311"/>
                    <a:pt x="373986" y="1398415"/>
                    <a:pt x="373147" y="1380394"/>
                  </a:cubicBezTo>
                  <a:cubicBezTo>
                    <a:pt x="371751" y="1355109"/>
                    <a:pt x="375243" y="1339184"/>
                    <a:pt x="383345" y="1332757"/>
                  </a:cubicBezTo>
                  <a:cubicBezTo>
                    <a:pt x="388827" y="1327997"/>
                    <a:pt x="392358" y="1321381"/>
                    <a:pt x="393264" y="1314178"/>
                  </a:cubicBezTo>
                  <a:cubicBezTo>
                    <a:pt x="393264" y="1312921"/>
                    <a:pt x="399550" y="1295179"/>
                    <a:pt x="412262" y="1260674"/>
                  </a:cubicBezTo>
                  <a:cubicBezTo>
                    <a:pt x="456407" y="1154598"/>
                    <a:pt x="503624" y="1003121"/>
                    <a:pt x="553915" y="806242"/>
                  </a:cubicBezTo>
                  <a:cubicBezTo>
                    <a:pt x="584182" y="691318"/>
                    <a:pt x="609328" y="604334"/>
                    <a:pt x="629351" y="545289"/>
                  </a:cubicBezTo>
                  <a:cubicBezTo>
                    <a:pt x="644997" y="496302"/>
                    <a:pt x="654776" y="463241"/>
                    <a:pt x="658687" y="446105"/>
                  </a:cubicBezTo>
                  <a:cubicBezTo>
                    <a:pt x="661469" y="431328"/>
                    <a:pt x="665584" y="416833"/>
                    <a:pt x="670980" y="402799"/>
                  </a:cubicBezTo>
                  <a:cubicBezTo>
                    <a:pt x="676416" y="394094"/>
                    <a:pt x="684217" y="387117"/>
                    <a:pt x="693471" y="382682"/>
                  </a:cubicBezTo>
                  <a:cubicBezTo>
                    <a:pt x="734081" y="362389"/>
                    <a:pt x="777136" y="347411"/>
                    <a:pt x="821573" y="338119"/>
                  </a:cubicBezTo>
                  <a:cubicBezTo>
                    <a:pt x="851282" y="330576"/>
                    <a:pt x="869442" y="319400"/>
                    <a:pt x="876054" y="304592"/>
                  </a:cubicBezTo>
                  <a:cubicBezTo>
                    <a:pt x="881192" y="295995"/>
                    <a:pt x="884696" y="286523"/>
                    <a:pt x="886392" y="276653"/>
                  </a:cubicBezTo>
                  <a:cubicBezTo>
                    <a:pt x="885554" y="273579"/>
                    <a:pt x="879128" y="272462"/>
                    <a:pt x="867114" y="273021"/>
                  </a:cubicBezTo>
                  <a:cubicBezTo>
                    <a:pt x="855100" y="273579"/>
                    <a:pt x="847137" y="271624"/>
                    <a:pt x="846858" y="266874"/>
                  </a:cubicBezTo>
                  <a:cubicBezTo>
                    <a:pt x="846858" y="258306"/>
                    <a:pt x="860129" y="246152"/>
                    <a:pt x="886672" y="230413"/>
                  </a:cubicBezTo>
                  <a:cubicBezTo>
                    <a:pt x="906648" y="219796"/>
                    <a:pt x="916427" y="209040"/>
                    <a:pt x="915868" y="198143"/>
                  </a:cubicBezTo>
                  <a:cubicBezTo>
                    <a:pt x="915868" y="195769"/>
                    <a:pt x="913912" y="194651"/>
                    <a:pt x="910280" y="194791"/>
                  </a:cubicBezTo>
                  <a:cubicBezTo>
                    <a:pt x="907166" y="194829"/>
                    <a:pt x="904105" y="195594"/>
                    <a:pt x="901339" y="197026"/>
                  </a:cubicBezTo>
                  <a:cubicBezTo>
                    <a:pt x="894075" y="198702"/>
                    <a:pt x="896311" y="192555"/>
                    <a:pt x="907626" y="178726"/>
                  </a:cubicBezTo>
                  <a:lnTo>
                    <a:pt x="914471" y="171042"/>
                  </a:lnTo>
                  <a:cubicBezTo>
                    <a:pt x="928441" y="152183"/>
                    <a:pt x="928441" y="143103"/>
                    <a:pt x="913074" y="143941"/>
                  </a:cubicBezTo>
                  <a:cubicBezTo>
                    <a:pt x="904692" y="143941"/>
                    <a:pt x="907346" y="138214"/>
                    <a:pt x="921176" y="125501"/>
                  </a:cubicBezTo>
                  <a:cubicBezTo>
                    <a:pt x="935007" y="112789"/>
                    <a:pt x="939476" y="104547"/>
                    <a:pt x="934447" y="101194"/>
                  </a:cubicBezTo>
                  <a:cubicBezTo>
                    <a:pt x="929419" y="97841"/>
                    <a:pt x="923272" y="84291"/>
                    <a:pt x="919640" y="60403"/>
                  </a:cubicBezTo>
                  <a:cubicBezTo>
                    <a:pt x="913214" y="26875"/>
                    <a:pt x="895472" y="10950"/>
                    <a:pt x="866555" y="12347"/>
                  </a:cubicBezTo>
                  <a:cubicBezTo>
                    <a:pt x="854542" y="12999"/>
                    <a:pt x="848395" y="10904"/>
                    <a:pt x="848115" y="6061"/>
                  </a:cubicBezTo>
                  <a:cubicBezTo>
                    <a:pt x="848115" y="1311"/>
                    <a:pt x="839874" y="-784"/>
                    <a:pt x="824227" y="54"/>
                  </a:cubicBezTo>
                  <a:cubicBezTo>
                    <a:pt x="804949" y="985"/>
                    <a:pt x="724158" y="14163"/>
                    <a:pt x="581854" y="39588"/>
                  </a:cubicBezTo>
                  <a:cubicBezTo>
                    <a:pt x="209795" y="106829"/>
                    <a:pt x="17434" y="145571"/>
                    <a:pt x="4768" y="155815"/>
                  </a:cubicBezTo>
                  <a:cubicBezTo>
                    <a:pt x="1048" y="158976"/>
                    <a:pt x="-752" y="163848"/>
                    <a:pt x="18" y="168667"/>
                  </a:cubicBezTo>
                  <a:cubicBezTo>
                    <a:pt x="577" y="179564"/>
                    <a:pt x="17993" y="225151"/>
                    <a:pt x="52265" y="305430"/>
                  </a:cubicBezTo>
                  <a:cubicBezTo>
                    <a:pt x="53662" y="308503"/>
                    <a:pt x="55478" y="312555"/>
                    <a:pt x="57154" y="317304"/>
                  </a:cubicBezTo>
                  <a:close/>
                </a:path>
              </a:pathLst>
            </a:custGeom>
            <a:grpFill/>
            <a:ln w="13953" cap="flat">
              <a:noFill/>
              <a:prstDash val="solid"/>
              <a:miter/>
            </a:ln>
          </p:spPr>
          <p:txBody>
            <a:bodyPr rtlCol="0" anchor="ctr"/>
            <a:lstStyle/>
            <a:p>
              <a:endParaRPr lang="en-GB"/>
            </a:p>
          </p:txBody>
        </p:sp>
        <p:sp>
          <p:nvSpPr>
            <p:cNvPr id="25" name="Graphic 14">
              <a:extLst>
                <a:ext uri="{FF2B5EF4-FFF2-40B4-BE49-F238E27FC236}">
                  <a16:creationId xmlns:a16="http://schemas.microsoft.com/office/drawing/2014/main" id="{7182D69A-4792-4DBA-AD53-E9947A5A0649}"/>
                </a:ext>
              </a:extLst>
            </p:cNvPr>
            <p:cNvSpPr/>
            <p:nvPr/>
          </p:nvSpPr>
          <p:spPr>
            <a:xfrm>
              <a:off x="1036823" y="4762738"/>
              <a:ext cx="940617" cy="1770618"/>
            </a:xfrm>
            <a:custGeom>
              <a:avLst/>
              <a:gdLst>
                <a:gd name="connsiteX0" fmla="*/ 828983 w 940617"/>
                <a:gd name="connsiteY0" fmla="*/ 1244020 h 1770618"/>
                <a:gd name="connsiteX1" fmla="*/ 754106 w 940617"/>
                <a:gd name="connsiteY1" fmla="*/ 1182833 h 1770618"/>
                <a:gd name="connsiteX2" fmla="*/ 674758 w 940617"/>
                <a:gd name="connsiteY2" fmla="*/ 1211470 h 1770618"/>
                <a:gd name="connsiteX3" fmla="*/ 547215 w 940617"/>
                <a:gd name="connsiteY3" fmla="*/ 1262879 h 1770618"/>
                <a:gd name="connsiteX4" fmla="*/ 492175 w 940617"/>
                <a:gd name="connsiteY4" fmla="*/ 1283694 h 1770618"/>
                <a:gd name="connsiteX5" fmla="*/ 548054 w 940617"/>
                <a:gd name="connsiteY5" fmla="*/ 1184230 h 1770618"/>
                <a:gd name="connsiteX6" fmla="*/ 599462 w 940617"/>
                <a:gd name="connsiteY6" fmla="*/ 1047048 h 1770618"/>
                <a:gd name="connsiteX7" fmla="*/ 619857 w 940617"/>
                <a:gd name="connsiteY7" fmla="*/ 1007793 h 1770618"/>
                <a:gd name="connsiteX8" fmla="*/ 630754 w 940617"/>
                <a:gd name="connsiteY8" fmla="*/ 1001647 h 1770618"/>
                <a:gd name="connsiteX9" fmla="*/ 632430 w 940617"/>
                <a:gd name="connsiteY9" fmla="*/ 987677 h 1770618"/>
                <a:gd name="connsiteX10" fmla="*/ 623070 w 940617"/>
                <a:gd name="connsiteY10" fmla="*/ 978597 h 1770618"/>
                <a:gd name="connsiteX11" fmla="*/ 615806 w 940617"/>
                <a:gd name="connsiteY11" fmla="*/ 967700 h 1770618"/>
                <a:gd name="connsiteX12" fmla="*/ 633408 w 940617"/>
                <a:gd name="connsiteY12" fmla="*/ 917410 h 1770618"/>
                <a:gd name="connsiteX13" fmla="*/ 656178 w 940617"/>
                <a:gd name="connsiteY13" fmla="*/ 880390 h 1770618"/>
                <a:gd name="connsiteX14" fmla="*/ 670148 w 940617"/>
                <a:gd name="connsiteY14" fmla="*/ 834710 h 1770618"/>
                <a:gd name="connsiteX15" fmla="*/ 701300 w 940617"/>
                <a:gd name="connsiteY15" fmla="*/ 741253 h 1770618"/>
                <a:gd name="connsiteX16" fmla="*/ 726865 w 940617"/>
                <a:gd name="connsiteY16" fmla="*/ 670287 h 1770618"/>
                <a:gd name="connsiteX17" fmla="*/ 752429 w 940617"/>
                <a:gd name="connsiteY17" fmla="*/ 599461 h 1770618"/>
                <a:gd name="connsiteX18" fmla="*/ 777993 w 940617"/>
                <a:gd name="connsiteY18" fmla="*/ 528634 h 1770618"/>
                <a:gd name="connsiteX19" fmla="*/ 821160 w 940617"/>
                <a:gd name="connsiteY19" fmla="*/ 405283 h 1770618"/>
                <a:gd name="connsiteX20" fmla="*/ 864047 w 940617"/>
                <a:gd name="connsiteY20" fmla="*/ 279556 h 1770618"/>
                <a:gd name="connsiteX21" fmla="*/ 876480 w 940617"/>
                <a:gd name="connsiteY21" fmla="*/ 216134 h 1770618"/>
                <a:gd name="connsiteX22" fmla="*/ 885560 w 940617"/>
                <a:gd name="connsiteY22" fmla="*/ 172967 h 1770618"/>
                <a:gd name="connsiteX23" fmla="*/ 872848 w 940617"/>
                <a:gd name="connsiteY23" fmla="*/ 145028 h 1770618"/>
                <a:gd name="connsiteX24" fmla="*/ 644863 w 940617"/>
                <a:gd name="connsiteY24" fmla="*/ 28801 h 1770618"/>
                <a:gd name="connsiteX25" fmla="*/ 551406 w 940617"/>
                <a:gd name="connsiteY25" fmla="*/ -116 h 1770618"/>
                <a:gd name="connsiteX26" fmla="*/ 534643 w 940617"/>
                <a:gd name="connsiteY26" fmla="*/ 25448 h 1770618"/>
                <a:gd name="connsiteX27" fmla="*/ 504468 w 940617"/>
                <a:gd name="connsiteY27" fmla="*/ 94179 h 1770618"/>
                <a:gd name="connsiteX28" fmla="*/ 400394 w 940617"/>
                <a:gd name="connsiteY28" fmla="*/ 384468 h 1770618"/>
                <a:gd name="connsiteX29" fmla="*/ 227031 w 940617"/>
                <a:gd name="connsiteY29" fmla="*/ 857899 h 1770618"/>
                <a:gd name="connsiteX30" fmla="*/ 38162 w 940617"/>
                <a:gd name="connsiteY30" fmla="*/ 1381341 h 1770618"/>
                <a:gd name="connsiteX31" fmla="*/ 20700 w 940617"/>
                <a:gd name="connsiteY31" fmla="*/ 1433867 h 1770618"/>
                <a:gd name="connsiteX32" fmla="*/ -115 w 940617"/>
                <a:gd name="connsiteY32" fmla="*/ 1511259 h 1770618"/>
                <a:gd name="connsiteX33" fmla="*/ 34250 w 940617"/>
                <a:gd name="connsiteY33" fmla="*/ 1567836 h 1770618"/>
                <a:gd name="connsiteX34" fmla="*/ 70292 w 940617"/>
                <a:gd name="connsiteY34" fmla="*/ 1615333 h 1770618"/>
                <a:gd name="connsiteX35" fmla="*/ 90967 w 940617"/>
                <a:gd name="connsiteY35" fmla="*/ 1646904 h 1770618"/>
                <a:gd name="connsiteX36" fmla="*/ 120024 w 940617"/>
                <a:gd name="connsiteY36" fmla="*/ 1666741 h 1770618"/>
                <a:gd name="connsiteX37" fmla="*/ 161933 w 940617"/>
                <a:gd name="connsiteY37" fmla="*/ 1693843 h 1770618"/>
                <a:gd name="connsiteX38" fmla="*/ 238207 w 940617"/>
                <a:gd name="connsiteY38" fmla="*/ 1737009 h 1770618"/>
                <a:gd name="connsiteX39" fmla="*/ 284307 w 940617"/>
                <a:gd name="connsiteY39" fmla="*/ 1761595 h 1770618"/>
                <a:gd name="connsiteX40" fmla="*/ 294784 w 940617"/>
                <a:gd name="connsiteY40" fmla="*/ 1770117 h 1770618"/>
                <a:gd name="connsiteX41" fmla="*/ 316018 w 940617"/>
                <a:gd name="connsiteY41" fmla="*/ 1766764 h 1770618"/>
                <a:gd name="connsiteX42" fmla="*/ 331105 w 940617"/>
                <a:gd name="connsiteY42" fmla="*/ 1754750 h 1770618"/>
                <a:gd name="connsiteX43" fmla="*/ 348707 w 940617"/>
                <a:gd name="connsiteY43" fmla="*/ 1747067 h 1770618"/>
                <a:gd name="connsiteX44" fmla="*/ 402071 w 940617"/>
                <a:gd name="connsiteY44" fmla="*/ 1739942 h 1770618"/>
                <a:gd name="connsiteX45" fmla="*/ 438671 w 940617"/>
                <a:gd name="connsiteY45" fmla="*/ 1730163 h 1770618"/>
                <a:gd name="connsiteX46" fmla="*/ 479463 w 940617"/>
                <a:gd name="connsiteY46" fmla="*/ 1716892 h 1770618"/>
                <a:gd name="connsiteX47" fmla="*/ 501116 w 940617"/>
                <a:gd name="connsiteY47" fmla="*/ 1699011 h 1770618"/>
                <a:gd name="connsiteX48" fmla="*/ 612873 w 940617"/>
                <a:gd name="connsiteY48" fmla="*/ 1655146 h 1770618"/>
                <a:gd name="connsiteX49" fmla="*/ 720020 w 940617"/>
                <a:gd name="connsiteY49" fmla="*/ 1601363 h 1770618"/>
                <a:gd name="connsiteX50" fmla="*/ 848261 w 940617"/>
                <a:gd name="connsiteY50" fmla="*/ 1517545 h 1770618"/>
                <a:gd name="connsiteX51" fmla="*/ 904140 w 940617"/>
                <a:gd name="connsiteY51" fmla="*/ 1481085 h 1770618"/>
                <a:gd name="connsiteX52" fmla="*/ 927189 w 940617"/>
                <a:gd name="connsiteY52" fmla="*/ 1449653 h 1770618"/>
                <a:gd name="connsiteX53" fmla="*/ 940461 w 940617"/>
                <a:gd name="connsiteY53" fmla="*/ 1400620 h 1770618"/>
                <a:gd name="connsiteX54" fmla="*/ 828983 w 940617"/>
                <a:gd name="connsiteY54" fmla="*/ 1244020 h 17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40617" h="1770618">
                  <a:moveTo>
                    <a:pt x="828983" y="1244020"/>
                  </a:moveTo>
                  <a:cubicBezTo>
                    <a:pt x="786515" y="1202856"/>
                    <a:pt x="761556" y="1182460"/>
                    <a:pt x="754106" y="1182833"/>
                  </a:cubicBezTo>
                  <a:cubicBezTo>
                    <a:pt x="726851" y="1189980"/>
                    <a:pt x="700295" y="1199565"/>
                    <a:pt x="674758" y="1211470"/>
                  </a:cubicBezTo>
                  <a:cubicBezTo>
                    <a:pt x="630800" y="1228607"/>
                    <a:pt x="588286" y="1245743"/>
                    <a:pt x="547215" y="1262879"/>
                  </a:cubicBezTo>
                  <a:lnTo>
                    <a:pt x="492175" y="1283694"/>
                  </a:lnTo>
                  <a:cubicBezTo>
                    <a:pt x="503698" y="1247021"/>
                    <a:pt x="522728" y="1213148"/>
                    <a:pt x="548054" y="1184230"/>
                  </a:cubicBezTo>
                  <a:cubicBezTo>
                    <a:pt x="565097" y="1165604"/>
                    <a:pt x="582232" y="1119877"/>
                    <a:pt x="599462" y="1047048"/>
                  </a:cubicBezTo>
                  <a:cubicBezTo>
                    <a:pt x="605608" y="1021344"/>
                    <a:pt x="612454" y="1008212"/>
                    <a:pt x="619857" y="1007793"/>
                  </a:cubicBezTo>
                  <a:cubicBezTo>
                    <a:pt x="624255" y="1007576"/>
                    <a:pt x="628293" y="1005298"/>
                    <a:pt x="630754" y="1001647"/>
                  </a:cubicBezTo>
                  <a:cubicBezTo>
                    <a:pt x="633788" y="997632"/>
                    <a:pt x="634428" y="992296"/>
                    <a:pt x="632430" y="987677"/>
                  </a:cubicBezTo>
                  <a:cubicBezTo>
                    <a:pt x="631001" y="983291"/>
                    <a:pt x="627498" y="979892"/>
                    <a:pt x="623070" y="978597"/>
                  </a:cubicBezTo>
                  <a:cubicBezTo>
                    <a:pt x="618881" y="976517"/>
                    <a:pt x="616115" y="972367"/>
                    <a:pt x="615806" y="967700"/>
                  </a:cubicBezTo>
                  <a:cubicBezTo>
                    <a:pt x="617623" y="949783"/>
                    <a:pt x="623655" y="932550"/>
                    <a:pt x="633408" y="917410"/>
                  </a:cubicBezTo>
                  <a:cubicBezTo>
                    <a:pt x="639332" y="904120"/>
                    <a:pt x="646989" y="891672"/>
                    <a:pt x="656178" y="880390"/>
                  </a:cubicBezTo>
                  <a:cubicBezTo>
                    <a:pt x="665368" y="866936"/>
                    <a:pt x="670241" y="851002"/>
                    <a:pt x="670148" y="834710"/>
                  </a:cubicBezTo>
                  <a:cubicBezTo>
                    <a:pt x="670148" y="816829"/>
                    <a:pt x="681184" y="785676"/>
                    <a:pt x="701300" y="741253"/>
                  </a:cubicBezTo>
                  <a:cubicBezTo>
                    <a:pt x="718809" y="701393"/>
                    <a:pt x="727331" y="677737"/>
                    <a:pt x="726865" y="670287"/>
                  </a:cubicBezTo>
                  <a:cubicBezTo>
                    <a:pt x="734056" y="646219"/>
                    <a:pt x="742591" y="622573"/>
                    <a:pt x="752429" y="599461"/>
                  </a:cubicBezTo>
                  <a:cubicBezTo>
                    <a:pt x="762267" y="576348"/>
                    <a:pt x="770802" y="552702"/>
                    <a:pt x="777993" y="528634"/>
                  </a:cubicBezTo>
                  <a:cubicBezTo>
                    <a:pt x="777994" y="525561"/>
                    <a:pt x="792382" y="484444"/>
                    <a:pt x="821160" y="405283"/>
                  </a:cubicBezTo>
                  <a:cubicBezTo>
                    <a:pt x="849937" y="326121"/>
                    <a:pt x="864233" y="284213"/>
                    <a:pt x="864047" y="279556"/>
                  </a:cubicBezTo>
                  <a:cubicBezTo>
                    <a:pt x="864859" y="257896"/>
                    <a:pt x="869054" y="236497"/>
                    <a:pt x="876480" y="216134"/>
                  </a:cubicBezTo>
                  <a:cubicBezTo>
                    <a:pt x="882167" y="202435"/>
                    <a:pt x="885246" y="187796"/>
                    <a:pt x="885560" y="172967"/>
                  </a:cubicBezTo>
                  <a:cubicBezTo>
                    <a:pt x="883858" y="162697"/>
                    <a:pt x="879472" y="153059"/>
                    <a:pt x="872848" y="145028"/>
                  </a:cubicBezTo>
                  <a:cubicBezTo>
                    <a:pt x="848634" y="110384"/>
                    <a:pt x="772639" y="71641"/>
                    <a:pt x="644863" y="28801"/>
                  </a:cubicBezTo>
                  <a:cubicBezTo>
                    <a:pt x="591499" y="9150"/>
                    <a:pt x="560347" y="-489"/>
                    <a:pt x="551406" y="-116"/>
                  </a:cubicBezTo>
                  <a:cubicBezTo>
                    <a:pt x="546936" y="-116"/>
                    <a:pt x="541348" y="8405"/>
                    <a:pt x="534643" y="25448"/>
                  </a:cubicBezTo>
                  <a:lnTo>
                    <a:pt x="504468" y="94179"/>
                  </a:lnTo>
                  <a:cubicBezTo>
                    <a:pt x="489753" y="127986"/>
                    <a:pt x="455062" y="224748"/>
                    <a:pt x="400394" y="384468"/>
                  </a:cubicBezTo>
                  <a:cubicBezTo>
                    <a:pt x="321792" y="603977"/>
                    <a:pt x="264004" y="761788"/>
                    <a:pt x="227031" y="857899"/>
                  </a:cubicBezTo>
                  <a:cubicBezTo>
                    <a:pt x="100466" y="1193170"/>
                    <a:pt x="37510" y="1367651"/>
                    <a:pt x="38162" y="1381341"/>
                  </a:cubicBezTo>
                  <a:cubicBezTo>
                    <a:pt x="34238" y="1399425"/>
                    <a:pt x="28384" y="1417034"/>
                    <a:pt x="20700" y="1433867"/>
                  </a:cubicBezTo>
                  <a:cubicBezTo>
                    <a:pt x="6171" y="1471958"/>
                    <a:pt x="-767" y="1497755"/>
                    <a:pt x="-115" y="1511259"/>
                  </a:cubicBezTo>
                  <a:cubicBezTo>
                    <a:pt x="630" y="1526160"/>
                    <a:pt x="12085" y="1545019"/>
                    <a:pt x="34250" y="1567836"/>
                  </a:cubicBezTo>
                  <a:cubicBezTo>
                    <a:pt x="57999" y="1595077"/>
                    <a:pt x="70012" y="1610863"/>
                    <a:pt x="70292" y="1615333"/>
                  </a:cubicBezTo>
                  <a:cubicBezTo>
                    <a:pt x="73585" y="1627817"/>
                    <a:pt x="80840" y="1638895"/>
                    <a:pt x="90967" y="1646904"/>
                  </a:cubicBezTo>
                  <a:cubicBezTo>
                    <a:pt x="104937" y="1660874"/>
                    <a:pt x="114017" y="1667021"/>
                    <a:pt x="120024" y="1666741"/>
                  </a:cubicBezTo>
                  <a:cubicBezTo>
                    <a:pt x="126031" y="1666462"/>
                    <a:pt x="141397" y="1675403"/>
                    <a:pt x="161933" y="1693843"/>
                  </a:cubicBezTo>
                  <a:cubicBezTo>
                    <a:pt x="184654" y="1712557"/>
                    <a:pt x="210466" y="1727165"/>
                    <a:pt x="238207" y="1737009"/>
                  </a:cubicBezTo>
                  <a:cubicBezTo>
                    <a:pt x="268521" y="1745949"/>
                    <a:pt x="283888" y="1754191"/>
                    <a:pt x="284307" y="1761595"/>
                  </a:cubicBezTo>
                  <a:cubicBezTo>
                    <a:pt x="284307" y="1766065"/>
                    <a:pt x="288079" y="1768859"/>
                    <a:pt x="294784" y="1770117"/>
                  </a:cubicBezTo>
                  <a:cubicBezTo>
                    <a:pt x="302038" y="1771167"/>
                    <a:pt x="309440" y="1769999"/>
                    <a:pt x="316018" y="1766764"/>
                  </a:cubicBezTo>
                  <a:cubicBezTo>
                    <a:pt x="322123" y="1764338"/>
                    <a:pt x="327373" y="1760157"/>
                    <a:pt x="331105" y="1754750"/>
                  </a:cubicBezTo>
                  <a:cubicBezTo>
                    <a:pt x="336553" y="1745530"/>
                    <a:pt x="342420" y="1742876"/>
                    <a:pt x="348707" y="1747067"/>
                  </a:cubicBezTo>
                  <a:cubicBezTo>
                    <a:pt x="354993" y="1751258"/>
                    <a:pt x="374131" y="1747067"/>
                    <a:pt x="402071" y="1739942"/>
                  </a:cubicBezTo>
                  <a:lnTo>
                    <a:pt x="438671" y="1730163"/>
                  </a:lnTo>
                  <a:cubicBezTo>
                    <a:pt x="452519" y="1726551"/>
                    <a:pt x="466140" y="1722119"/>
                    <a:pt x="479463" y="1716892"/>
                  </a:cubicBezTo>
                  <a:cubicBezTo>
                    <a:pt x="488569" y="1713682"/>
                    <a:pt x="496242" y="1707346"/>
                    <a:pt x="501116" y="1699011"/>
                  </a:cubicBezTo>
                  <a:cubicBezTo>
                    <a:pt x="507914" y="1688115"/>
                    <a:pt x="545166" y="1673493"/>
                    <a:pt x="612873" y="1655146"/>
                  </a:cubicBezTo>
                  <a:cubicBezTo>
                    <a:pt x="630661" y="1651235"/>
                    <a:pt x="666376" y="1633307"/>
                    <a:pt x="720020" y="1601363"/>
                  </a:cubicBezTo>
                  <a:cubicBezTo>
                    <a:pt x="764300" y="1575842"/>
                    <a:pt x="807114" y="1547859"/>
                    <a:pt x="848261" y="1517545"/>
                  </a:cubicBezTo>
                  <a:cubicBezTo>
                    <a:pt x="876852" y="1493704"/>
                    <a:pt x="895478" y="1481550"/>
                    <a:pt x="904140" y="1481085"/>
                  </a:cubicBezTo>
                  <a:cubicBezTo>
                    <a:pt x="910100" y="1481085"/>
                    <a:pt x="917783" y="1470608"/>
                    <a:pt x="927189" y="1449653"/>
                  </a:cubicBezTo>
                  <a:cubicBezTo>
                    <a:pt x="935183" y="1434491"/>
                    <a:pt x="939715" y="1417744"/>
                    <a:pt x="940461" y="1400620"/>
                  </a:cubicBezTo>
                  <a:cubicBezTo>
                    <a:pt x="938319" y="1361411"/>
                    <a:pt x="901160" y="1309211"/>
                    <a:pt x="828983" y="1244020"/>
                  </a:cubicBezTo>
                  <a:close/>
                </a:path>
              </a:pathLst>
            </a:custGeom>
            <a:grpFill/>
            <a:ln w="13953" cap="flat">
              <a:noFill/>
              <a:prstDash val="solid"/>
              <a:miter/>
            </a:ln>
          </p:spPr>
          <p:txBody>
            <a:bodyPr rtlCol="0" anchor="ctr"/>
            <a:lstStyle/>
            <a:p>
              <a:endParaRPr lang="en-GB"/>
            </a:p>
          </p:txBody>
        </p:sp>
        <p:sp>
          <p:nvSpPr>
            <p:cNvPr id="26" name="Graphic 14">
              <a:extLst>
                <a:ext uri="{FF2B5EF4-FFF2-40B4-BE49-F238E27FC236}">
                  <a16:creationId xmlns:a16="http://schemas.microsoft.com/office/drawing/2014/main" id="{7182D69A-4792-4DBA-AD53-E9947A5A0649}"/>
                </a:ext>
              </a:extLst>
            </p:cNvPr>
            <p:cNvSpPr/>
            <p:nvPr/>
          </p:nvSpPr>
          <p:spPr>
            <a:xfrm>
              <a:off x="2020048" y="4776715"/>
              <a:ext cx="852287" cy="1709328"/>
            </a:xfrm>
            <a:custGeom>
              <a:avLst/>
              <a:gdLst>
                <a:gd name="connsiteX0" fmla="*/ 807009 w 852287"/>
                <a:gd name="connsiteY0" fmla="*/ 380410 h 1709328"/>
                <a:gd name="connsiteX1" fmla="*/ 818045 w 852287"/>
                <a:gd name="connsiteY1" fmla="*/ 338501 h 1709328"/>
                <a:gd name="connsiteX2" fmla="*/ 826566 w 852287"/>
                <a:gd name="connsiteY2" fmla="*/ 291982 h 1709328"/>
                <a:gd name="connsiteX3" fmla="*/ 839418 w 852287"/>
                <a:gd name="connsiteY3" fmla="*/ 264043 h 1709328"/>
                <a:gd name="connsiteX4" fmla="*/ 852131 w 852287"/>
                <a:gd name="connsiteY4" fmla="*/ 233868 h 1709328"/>
                <a:gd name="connsiteX5" fmla="*/ 852131 w 852287"/>
                <a:gd name="connsiteY5" fmla="*/ 215149 h 1709328"/>
                <a:gd name="connsiteX6" fmla="*/ 852131 w 852287"/>
                <a:gd name="connsiteY6" fmla="*/ 194334 h 1709328"/>
                <a:gd name="connsiteX7" fmla="*/ 851013 w 852287"/>
                <a:gd name="connsiteY7" fmla="*/ 172541 h 1709328"/>
                <a:gd name="connsiteX8" fmla="*/ 841793 w 852287"/>
                <a:gd name="connsiteY8" fmla="*/ 122530 h 1709328"/>
                <a:gd name="connsiteX9" fmla="*/ 839698 w 852287"/>
                <a:gd name="connsiteY9" fmla="*/ 122530 h 1709328"/>
                <a:gd name="connsiteX10" fmla="*/ 816787 w 852287"/>
                <a:gd name="connsiteY10" fmla="*/ 103951 h 1709328"/>
                <a:gd name="connsiteX11" fmla="*/ 639373 w 852287"/>
                <a:gd name="connsiteY11" fmla="*/ 23066 h 1709328"/>
                <a:gd name="connsiteX12" fmla="*/ 532924 w 852287"/>
                <a:gd name="connsiteY12" fmla="*/ -123 h 1709328"/>
                <a:gd name="connsiteX13" fmla="*/ 513786 w 852287"/>
                <a:gd name="connsiteY13" fmla="*/ 11890 h 1709328"/>
                <a:gd name="connsiteX14" fmla="*/ 468804 w 852287"/>
                <a:gd name="connsiteY14" fmla="*/ 117222 h 1709328"/>
                <a:gd name="connsiteX15" fmla="*/ 364590 w 852287"/>
                <a:gd name="connsiteY15" fmla="*/ 391865 h 1709328"/>
                <a:gd name="connsiteX16" fmla="*/ 114394 w 852287"/>
                <a:gd name="connsiteY16" fmla="*/ 1163408 h 1709328"/>
                <a:gd name="connsiteX17" fmla="*/ 27782 w 852287"/>
                <a:gd name="connsiteY17" fmla="*/ 1488062 h 1709328"/>
                <a:gd name="connsiteX18" fmla="*/ -157 w 852287"/>
                <a:gd name="connsiteY18" fmla="*/ 1577189 h 1709328"/>
                <a:gd name="connsiteX19" fmla="*/ 24010 w 852287"/>
                <a:gd name="connsiteY19" fmla="*/ 1622031 h 1709328"/>
                <a:gd name="connsiteX20" fmla="*/ 37980 w 852287"/>
                <a:gd name="connsiteY20" fmla="*/ 1645361 h 1709328"/>
                <a:gd name="connsiteX21" fmla="*/ 55582 w 852287"/>
                <a:gd name="connsiteY21" fmla="*/ 1646757 h 1709328"/>
                <a:gd name="connsiteX22" fmla="*/ 69552 w 852287"/>
                <a:gd name="connsiteY22" fmla="*/ 1621891 h 1709328"/>
                <a:gd name="connsiteX23" fmla="*/ 83521 w 852287"/>
                <a:gd name="connsiteY23" fmla="*/ 1629994 h 1709328"/>
                <a:gd name="connsiteX24" fmla="*/ 99027 w 852287"/>
                <a:gd name="connsiteY24" fmla="*/ 1631391 h 1709328"/>
                <a:gd name="connsiteX25" fmla="*/ 107130 w 852287"/>
                <a:gd name="connsiteY25" fmla="*/ 1619936 h 1709328"/>
                <a:gd name="connsiteX26" fmla="*/ 126268 w 852287"/>
                <a:gd name="connsiteY26" fmla="*/ 1651927 h 1709328"/>
                <a:gd name="connsiteX27" fmla="*/ 147921 w 852287"/>
                <a:gd name="connsiteY27" fmla="*/ 1688108 h 1709328"/>
                <a:gd name="connsiteX28" fmla="*/ 180191 w 852287"/>
                <a:gd name="connsiteY28" fmla="*/ 1675535 h 1709328"/>
                <a:gd name="connsiteX29" fmla="*/ 209248 w 852287"/>
                <a:gd name="connsiteY29" fmla="*/ 1664080 h 1709328"/>
                <a:gd name="connsiteX30" fmla="*/ 228666 w 852287"/>
                <a:gd name="connsiteY30" fmla="*/ 1681821 h 1709328"/>
                <a:gd name="connsiteX31" fmla="*/ 255487 w 852287"/>
                <a:gd name="connsiteY31" fmla="*/ 1689225 h 1709328"/>
                <a:gd name="connsiteX32" fmla="*/ 299352 w 852287"/>
                <a:gd name="connsiteY32" fmla="*/ 1691321 h 1709328"/>
                <a:gd name="connsiteX33" fmla="*/ 337629 w 852287"/>
                <a:gd name="connsiteY33" fmla="*/ 1709202 h 1709328"/>
                <a:gd name="connsiteX34" fmla="*/ 349643 w 852287"/>
                <a:gd name="connsiteY34" fmla="*/ 1686571 h 1709328"/>
                <a:gd name="connsiteX35" fmla="*/ 381354 w 852287"/>
                <a:gd name="connsiteY35" fmla="*/ 1663102 h 1709328"/>
                <a:gd name="connsiteX36" fmla="*/ 439467 w 852287"/>
                <a:gd name="connsiteY36" fmla="*/ 1600937 h 1709328"/>
                <a:gd name="connsiteX37" fmla="*/ 456091 w 852287"/>
                <a:gd name="connsiteY37" fmla="*/ 1538633 h 1709328"/>
                <a:gd name="connsiteX38" fmla="*/ 491155 w 852287"/>
                <a:gd name="connsiteY38" fmla="*/ 1407458 h 1709328"/>
                <a:gd name="connsiteX39" fmla="*/ 589781 w 852287"/>
                <a:gd name="connsiteY39" fmla="*/ 1025249 h 1709328"/>
                <a:gd name="connsiteX40" fmla="*/ 619676 w 852287"/>
                <a:gd name="connsiteY40" fmla="*/ 922851 h 1709328"/>
                <a:gd name="connsiteX41" fmla="*/ 642307 w 852287"/>
                <a:gd name="connsiteY41" fmla="*/ 851467 h 1709328"/>
                <a:gd name="connsiteX42" fmla="*/ 668989 w 852287"/>
                <a:gd name="connsiteY42" fmla="*/ 771141 h 1709328"/>
                <a:gd name="connsiteX43" fmla="*/ 780746 w 852287"/>
                <a:gd name="connsiteY43" fmla="*/ 469396 h 1709328"/>
                <a:gd name="connsiteX44" fmla="*/ 807009 w 852287"/>
                <a:gd name="connsiteY44" fmla="*/ 380410 h 170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52287" h="1709328">
                  <a:moveTo>
                    <a:pt x="807009" y="380410"/>
                  </a:moveTo>
                  <a:cubicBezTo>
                    <a:pt x="809381" y="366128"/>
                    <a:pt x="813076" y="352099"/>
                    <a:pt x="818045" y="338501"/>
                  </a:cubicBezTo>
                  <a:cubicBezTo>
                    <a:pt x="823624" y="323623"/>
                    <a:pt x="826510" y="307871"/>
                    <a:pt x="826566" y="291982"/>
                  </a:cubicBezTo>
                  <a:cubicBezTo>
                    <a:pt x="827633" y="281501"/>
                    <a:pt x="832154" y="271673"/>
                    <a:pt x="839418" y="264043"/>
                  </a:cubicBezTo>
                  <a:cubicBezTo>
                    <a:pt x="847109" y="255816"/>
                    <a:pt x="851616" y="245118"/>
                    <a:pt x="852131" y="233868"/>
                  </a:cubicBezTo>
                  <a:cubicBezTo>
                    <a:pt x="852131" y="230935"/>
                    <a:pt x="852131" y="224788"/>
                    <a:pt x="852131" y="215149"/>
                  </a:cubicBezTo>
                  <a:cubicBezTo>
                    <a:pt x="852131" y="205510"/>
                    <a:pt x="852131" y="198804"/>
                    <a:pt x="852131" y="194334"/>
                  </a:cubicBezTo>
                  <a:lnTo>
                    <a:pt x="851013" y="172541"/>
                  </a:lnTo>
                  <a:cubicBezTo>
                    <a:pt x="849197" y="139014"/>
                    <a:pt x="846263" y="122251"/>
                    <a:pt x="841793" y="122530"/>
                  </a:cubicBezTo>
                  <a:lnTo>
                    <a:pt x="839698" y="122530"/>
                  </a:lnTo>
                  <a:cubicBezTo>
                    <a:pt x="833970" y="125743"/>
                    <a:pt x="825728" y="119597"/>
                    <a:pt x="816787" y="103951"/>
                  </a:cubicBezTo>
                  <a:cubicBezTo>
                    <a:pt x="797603" y="72752"/>
                    <a:pt x="738464" y="45790"/>
                    <a:pt x="639373" y="23066"/>
                  </a:cubicBezTo>
                  <a:cubicBezTo>
                    <a:pt x="571294" y="7420"/>
                    <a:pt x="535811" y="-310"/>
                    <a:pt x="532924" y="-123"/>
                  </a:cubicBezTo>
                  <a:cubicBezTo>
                    <a:pt x="525810" y="2571"/>
                    <a:pt x="519304" y="6655"/>
                    <a:pt x="513786" y="11890"/>
                  </a:cubicBezTo>
                  <a:cubicBezTo>
                    <a:pt x="504007" y="19713"/>
                    <a:pt x="488920" y="54777"/>
                    <a:pt x="468804" y="117222"/>
                  </a:cubicBezTo>
                  <a:cubicBezTo>
                    <a:pt x="456324" y="159969"/>
                    <a:pt x="421586" y="251516"/>
                    <a:pt x="364590" y="391865"/>
                  </a:cubicBezTo>
                  <a:cubicBezTo>
                    <a:pt x="270528" y="613051"/>
                    <a:pt x="187129" y="870232"/>
                    <a:pt x="114394" y="1163408"/>
                  </a:cubicBezTo>
                  <a:cubicBezTo>
                    <a:pt x="75651" y="1324711"/>
                    <a:pt x="46781" y="1432929"/>
                    <a:pt x="27782" y="1488062"/>
                  </a:cubicBezTo>
                  <a:lnTo>
                    <a:pt x="-157" y="1577189"/>
                  </a:lnTo>
                  <a:lnTo>
                    <a:pt x="24010" y="1622031"/>
                  </a:lnTo>
                  <a:lnTo>
                    <a:pt x="37980" y="1645361"/>
                  </a:lnTo>
                  <a:cubicBezTo>
                    <a:pt x="44406" y="1656816"/>
                    <a:pt x="50273" y="1657235"/>
                    <a:pt x="55582" y="1646757"/>
                  </a:cubicBezTo>
                  <a:cubicBezTo>
                    <a:pt x="58539" y="1637623"/>
                    <a:pt x="63289" y="1629169"/>
                    <a:pt x="69552" y="1621891"/>
                  </a:cubicBezTo>
                  <a:cubicBezTo>
                    <a:pt x="72345" y="1620215"/>
                    <a:pt x="76955" y="1622869"/>
                    <a:pt x="83521" y="1629994"/>
                  </a:cubicBezTo>
                  <a:cubicBezTo>
                    <a:pt x="89807" y="1639912"/>
                    <a:pt x="94976" y="1640331"/>
                    <a:pt x="99027" y="1631391"/>
                  </a:cubicBezTo>
                  <a:cubicBezTo>
                    <a:pt x="103079" y="1622450"/>
                    <a:pt x="104196" y="1620076"/>
                    <a:pt x="107130" y="1619936"/>
                  </a:cubicBezTo>
                  <a:cubicBezTo>
                    <a:pt x="114394" y="1618120"/>
                    <a:pt x="121100" y="1628737"/>
                    <a:pt x="126268" y="1651927"/>
                  </a:cubicBezTo>
                  <a:cubicBezTo>
                    <a:pt x="131437" y="1675116"/>
                    <a:pt x="139120" y="1688527"/>
                    <a:pt x="147921" y="1688108"/>
                  </a:cubicBezTo>
                  <a:cubicBezTo>
                    <a:pt x="159165" y="1685295"/>
                    <a:pt x="170008" y="1681071"/>
                    <a:pt x="180191" y="1675535"/>
                  </a:cubicBezTo>
                  <a:cubicBezTo>
                    <a:pt x="188975" y="1669739"/>
                    <a:pt x="198871" y="1665838"/>
                    <a:pt x="209248" y="1664080"/>
                  </a:cubicBezTo>
                  <a:cubicBezTo>
                    <a:pt x="212880" y="1664080"/>
                    <a:pt x="219306" y="1670506"/>
                    <a:pt x="228666" y="1681821"/>
                  </a:cubicBezTo>
                  <a:cubicBezTo>
                    <a:pt x="241099" y="1695791"/>
                    <a:pt x="250039" y="1698166"/>
                    <a:pt x="255487" y="1689225"/>
                  </a:cubicBezTo>
                  <a:cubicBezTo>
                    <a:pt x="260935" y="1680285"/>
                    <a:pt x="273927" y="1680983"/>
                    <a:pt x="299352" y="1691321"/>
                  </a:cubicBezTo>
                  <a:lnTo>
                    <a:pt x="337629" y="1709202"/>
                  </a:lnTo>
                  <a:lnTo>
                    <a:pt x="349643" y="1686571"/>
                  </a:lnTo>
                  <a:cubicBezTo>
                    <a:pt x="355640" y="1673951"/>
                    <a:pt x="367532" y="1665150"/>
                    <a:pt x="381354" y="1663102"/>
                  </a:cubicBezTo>
                  <a:cubicBezTo>
                    <a:pt x="416278" y="1661332"/>
                    <a:pt x="435649" y="1640611"/>
                    <a:pt x="439467" y="1600937"/>
                  </a:cubicBezTo>
                  <a:cubicBezTo>
                    <a:pt x="441546" y="1579396"/>
                    <a:pt x="447162" y="1558346"/>
                    <a:pt x="456091" y="1538633"/>
                  </a:cubicBezTo>
                  <a:cubicBezTo>
                    <a:pt x="465451" y="1520612"/>
                    <a:pt x="477046" y="1476887"/>
                    <a:pt x="491155" y="1407458"/>
                  </a:cubicBezTo>
                  <a:cubicBezTo>
                    <a:pt x="517390" y="1278433"/>
                    <a:pt x="550310" y="1150858"/>
                    <a:pt x="589781" y="1025249"/>
                  </a:cubicBezTo>
                  <a:cubicBezTo>
                    <a:pt x="602834" y="992095"/>
                    <a:pt x="612841" y="957821"/>
                    <a:pt x="619676" y="922851"/>
                  </a:cubicBezTo>
                  <a:cubicBezTo>
                    <a:pt x="625410" y="898520"/>
                    <a:pt x="632975" y="874657"/>
                    <a:pt x="642307" y="851467"/>
                  </a:cubicBezTo>
                  <a:cubicBezTo>
                    <a:pt x="652707" y="825216"/>
                    <a:pt x="661615" y="798398"/>
                    <a:pt x="668989" y="771141"/>
                  </a:cubicBezTo>
                  <a:cubicBezTo>
                    <a:pt x="691433" y="695425"/>
                    <a:pt x="728686" y="594844"/>
                    <a:pt x="780746" y="469396"/>
                  </a:cubicBezTo>
                  <a:cubicBezTo>
                    <a:pt x="794210" y="441332"/>
                    <a:pt x="803077" y="411287"/>
                    <a:pt x="807009" y="380410"/>
                  </a:cubicBezTo>
                  <a:close/>
                </a:path>
              </a:pathLst>
            </a:custGeom>
            <a:grpFill/>
            <a:ln w="13953" cap="flat">
              <a:noFill/>
              <a:prstDash val="solid"/>
              <a:miter/>
            </a:ln>
          </p:spPr>
          <p:txBody>
            <a:bodyPr rtlCol="0" anchor="ctr"/>
            <a:lstStyle/>
            <a:p>
              <a:endParaRPr lang="en-GB"/>
            </a:p>
          </p:txBody>
        </p:sp>
        <p:sp>
          <p:nvSpPr>
            <p:cNvPr id="27" name="Graphic 14">
              <a:extLst>
                <a:ext uri="{FF2B5EF4-FFF2-40B4-BE49-F238E27FC236}">
                  <a16:creationId xmlns:a16="http://schemas.microsoft.com/office/drawing/2014/main" id="{7182D69A-4792-4DBA-AD53-E9947A5A0649}"/>
                </a:ext>
              </a:extLst>
            </p:cNvPr>
            <p:cNvSpPr/>
            <p:nvPr/>
          </p:nvSpPr>
          <p:spPr>
            <a:xfrm>
              <a:off x="2693924" y="4705955"/>
              <a:ext cx="1819757" cy="1818364"/>
            </a:xfrm>
            <a:custGeom>
              <a:avLst/>
              <a:gdLst>
                <a:gd name="connsiteX0" fmla="*/ 1819409 w 1819757"/>
                <a:gd name="connsiteY0" fmla="*/ 399342 h 1818364"/>
                <a:gd name="connsiteX1" fmla="*/ 1814659 w 1819757"/>
                <a:gd name="connsiteY1" fmla="*/ 348493 h 1818364"/>
                <a:gd name="connsiteX2" fmla="*/ 1806836 w 1819757"/>
                <a:gd name="connsiteY2" fmla="*/ 282417 h 1818364"/>
                <a:gd name="connsiteX3" fmla="*/ 1807814 w 1819757"/>
                <a:gd name="connsiteY3" fmla="*/ 257970 h 1818364"/>
                <a:gd name="connsiteX4" fmla="*/ 1808931 w 1819757"/>
                <a:gd name="connsiteY4" fmla="*/ 237853 h 1818364"/>
                <a:gd name="connsiteX5" fmla="*/ 1788256 w 1819757"/>
                <a:gd name="connsiteY5" fmla="*/ 157947 h 1818364"/>
                <a:gd name="connsiteX6" fmla="*/ 1742855 w 1819757"/>
                <a:gd name="connsiteY6" fmla="*/ 117016 h 1818364"/>
                <a:gd name="connsiteX7" fmla="*/ 1645068 w 1819757"/>
                <a:gd name="connsiteY7" fmla="*/ 92010 h 1818364"/>
                <a:gd name="connsiteX8" fmla="*/ 1526605 w 1819757"/>
                <a:gd name="connsiteY8" fmla="*/ 52616 h 1818364"/>
                <a:gd name="connsiteX9" fmla="*/ 1474917 w 1819757"/>
                <a:gd name="connsiteY9" fmla="*/ 39624 h 1818364"/>
                <a:gd name="connsiteX10" fmla="*/ 1407025 w 1819757"/>
                <a:gd name="connsiteY10" fmla="*/ 98576 h 1818364"/>
                <a:gd name="connsiteX11" fmla="*/ 1360506 w 1819757"/>
                <a:gd name="connsiteY11" fmla="*/ 166329 h 1818364"/>
                <a:gd name="connsiteX12" fmla="*/ 1311892 w 1819757"/>
                <a:gd name="connsiteY12" fmla="*/ 236177 h 1818364"/>
                <a:gd name="connsiteX13" fmla="*/ 1242043 w 1819757"/>
                <a:gd name="connsiteY13" fmla="*/ 338434 h 1818364"/>
                <a:gd name="connsiteX14" fmla="*/ 1160321 w 1819757"/>
                <a:gd name="connsiteY14" fmla="*/ 454523 h 1818364"/>
                <a:gd name="connsiteX15" fmla="*/ 1081951 w 1819757"/>
                <a:gd name="connsiteY15" fmla="*/ 552310 h 1818364"/>
                <a:gd name="connsiteX16" fmla="*/ 1008751 w 1819757"/>
                <a:gd name="connsiteY16" fmla="*/ 638083 h 1818364"/>
                <a:gd name="connsiteX17" fmla="*/ 1000788 w 1819757"/>
                <a:gd name="connsiteY17" fmla="*/ 611960 h 1818364"/>
                <a:gd name="connsiteX18" fmla="*/ 979973 w 1819757"/>
                <a:gd name="connsiteY18" fmla="*/ 466536 h 1818364"/>
                <a:gd name="connsiteX19" fmla="*/ 960974 w 1819757"/>
                <a:gd name="connsiteY19" fmla="*/ 265653 h 1818364"/>
                <a:gd name="connsiteX20" fmla="*/ 947983 w 1819757"/>
                <a:gd name="connsiteY20" fmla="*/ 186445 h 1818364"/>
                <a:gd name="connsiteX21" fmla="*/ 944350 w 1819757"/>
                <a:gd name="connsiteY21" fmla="*/ 157808 h 1818364"/>
                <a:gd name="connsiteX22" fmla="*/ 944350 w 1819757"/>
                <a:gd name="connsiteY22" fmla="*/ 153337 h 1818364"/>
                <a:gd name="connsiteX23" fmla="*/ 946446 w 1819757"/>
                <a:gd name="connsiteY23" fmla="*/ 148867 h 1818364"/>
                <a:gd name="connsiteX24" fmla="*/ 829660 w 1819757"/>
                <a:gd name="connsiteY24" fmla="*/ 77063 h 1818364"/>
                <a:gd name="connsiteX25" fmla="*/ 557252 w 1819757"/>
                <a:gd name="connsiteY25" fmla="*/ -50 h 1818364"/>
                <a:gd name="connsiteX26" fmla="*/ 529313 w 1819757"/>
                <a:gd name="connsiteY26" fmla="*/ 12523 h 1818364"/>
                <a:gd name="connsiteX27" fmla="*/ 397858 w 1819757"/>
                <a:gd name="connsiteY27" fmla="*/ 349750 h 1818364"/>
                <a:gd name="connsiteX28" fmla="*/ 288196 w 1819757"/>
                <a:gd name="connsiteY28" fmla="*/ 681529 h 1818364"/>
                <a:gd name="connsiteX29" fmla="*/ 147383 w 1819757"/>
                <a:gd name="connsiteY29" fmla="*/ 1139035 h 1818364"/>
                <a:gd name="connsiteX30" fmla="*/ 701 w 1819757"/>
                <a:gd name="connsiteY30" fmla="*/ 1614003 h 1818364"/>
                <a:gd name="connsiteX31" fmla="*/ 701 w 1819757"/>
                <a:gd name="connsiteY31" fmla="*/ 1624061 h 1818364"/>
                <a:gd name="connsiteX32" fmla="*/ 3 w 1819757"/>
                <a:gd name="connsiteY32" fmla="*/ 1631884 h 1818364"/>
                <a:gd name="connsiteX33" fmla="*/ 31719 w 1819757"/>
                <a:gd name="connsiteY33" fmla="*/ 1670259 h 1818364"/>
                <a:gd name="connsiteX34" fmla="*/ 41912 w 1819757"/>
                <a:gd name="connsiteY34" fmla="*/ 1669742 h 1818364"/>
                <a:gd name="connsiteX35" fmla="*/ 49595 w 1819757"/>
                <a:gd name="connsiteY35" fmla="*/ 1668205 h 1818364"/>
                <a:gd name="connsiteX36" fmla="*/ 59513 w 1819757"/>
                <a:gd name="connsiteY36" fmla="*/ 1666528 h 1818364"/>
                <a:gd name="connsiteX37" fmla="*/ 120142 w 1819757"/>
                <a:gd name="connsiteY37" fmla="*/ 1681196 h 1818364"/>
                <a:gd name="connsiteX38" fmla="*/ 177277 w 1819757"/>
                <a:gd name="connsiteY38" fmla="*/ 1715003 h 1818364"/>
                <a:gd name="connsiteX39" fmla="*/ 237906 w 1819757"/>
                <a:gd name="connsiteY39" fmla="*/ 1728973 h 1818364"/>
                <a:gd name="connsiteX40" fmla="*/ 246846 w 1819757"/>
                <a:gd name="connsiteY40" fmla="*/ 1728973 h 1818364"/>
                <a:gd name="connsiteX41" fmla="*/ 265007 w 1819757"/>
                <a:gd name="connsiteY41" fmla="*/ 1736796 h 1818364"/>
                <a:gd name="connsiteX42" fmla="*/ 274506 w 1819757"/>
                <a:gd name="connsiteY42" fmla="*/ 1749648 h 1818364"/>
                <a:gd name="connsiteX43" fmla="*/ 316415 w 1819757"/>
                <a:gd name="connsiteY43" fmla="*/ 1711930 h 1818364"/>
                <a:gd name="connsiteX44" fmla="*/ 348964 w 1819757"/>
                <a:gd name="connsiteY44" fmla="*/ 1664014 h 1818364"/>
                <a:gd name="connsiteX45" fmla="*/ 367265 w 1819757"/>
                <a:gd name="connsiteY45" fmla="*/ 1632023 h 1818364"/>
                <a:gd name="connsiteX46" fmla="*/ 419791 w 1819757"/>
                <a:gd name="connsiteY46" fmla="*/ 1530604 h 1818364"/>
                <a:gd name="connsiteX47" fmla="*/ 459883 w 1819757"/>
                <a:gd name="connsiteY47" fmla="*/ 1400966 h 1818364"/>
                <a:gd name="connsiteX48" fmla="*/ 504866 w 1819757"/>
                <a:gd name="connsiteY48" fmla="*/ 1238918 h 1818364"/>
                <a:gd name="connsiteX49" fmla="*/ 526239 w 1819757"/>
                <a:gd name="connsiteY49" fmla="*/ 1180245 h 1818364"/>
                <a:gd name="connsiteX50" fmla="*/ 545657 w 1819757"/>
                <a:gd name="connsiteY50" fmla="*/ 1126043 h 1818364"/>
                <a:gd name="connsiteX51" fmla="*/ 564097 w 1819757"/>
                <a:gd name="connsiteY51" fmla="*/ 1051864 h 1818364"/>
                <a:gd name="connsiteX52" fmla="*/ 586309 w 1819757"/>
                <a:gd name="connsiteY52" fmla="*/ 944158 h 1818364"/>
                <a:gd name="connsiteX53" fmla="*/ 607822 w 1819757"/>
                <a:gd name="connsiteY53" fmla="*/ 865369 h 1818364"/>
                <a:gd name="connsiteX54" fmla="*/ 622909 w 1819757"/>
                <a:gd name="connsiteY54" fmla="*/ 811447 h 1818364"/>
                <a:gd name="connsiteX55" fmla="*/ 636040 w 1819757"/>
                <a:gd name="connsiteY55" fmla="*/ 741599 h 1818364"/>
                <a:gd name="connsiteX56" fmla="*/ 642746 w 1819757"/>
                <a:gd name="connsiteY56" fmla="*/ 679154 h 1818364"/>
                <a:gd name="connsiteX57" fmla="*/ 650569 w 1819757"/>
                <a:gd name="connsiteY57" fmla="*/ 658759 h 1818364"/>
                <a:gd name="connsiteX58" fmla="*/ 686192 w 1819757"/>
                <a:gd name="connsiteY58" fmla="*/ 966091 h 1818364"/>
                <a:gd name="connsiteX59" fmla="*/ 712873 w 1819757"/>
                <a:gd name="connsiteY59" fmla="*/ 1273423 h 1818364"/>
                <a:gd name="connsiteX60" fmla="*/ 768054 w 1819757"/>
                <a:gd name="connsiteY60" fmla="*/ 1331676 h 1818364"/>
                <a:gd name="connsiteX61" fmla="*/ 885259 w 1819757"/>
                <a:gd name="connsiteY61" fmla="*/ 1391187 h 1818364"/>
                <a:gd name="connsiteX62" fmla="*/ 969077 w 1819757"/>
                <a:gd name="connsiteY62" fmla="*/ 1413538 h 1818364"/>
                <a:gd name="connsiteX63" fmla="*/ 1003023 w 1819757"/>
                <a:gd name="connsiteY63" fmla="*/ 1382945 h 1818364"/>
                <a:gd name="connsiteX64" fmla="*/ 1021463 w 1819757"/>
                <a:gd name="connsiteY64" fmla="*/ 1353189 h 1818364"/>
                <a:gd name="connsiteX65" fmla="*/ 1060159 w 1819757"/>
                <a:gd name="connsiteY65" fmla="*/ 1284738 h 1818364"/>
                <a:gd name="connsiteX66" fmla="*/ 1182114 w 1819757"/>
                <a:gd name="connsiteY66" fmla="*/ 1044460 h 1818364"/>
                <a:gd name="connsiteX67" fmla="*/ 1288982 w 1819757"/>
                <a:gd name="connsiteY67" fmla="*/ 856010 h 1818364"/>
                <a:gd name="connsiteX68" fmla="*/ 1385372 w 1819757"/>
                <a:gd name="connsiteY68" fmla="*/ 700109 h 1818364"/>
                <a:gd name="connsiteX69" fmla="*/ 1397665 w 1819757"/>
                <a:gd name="connsiteY69" fmla="*/ 679573 h 1818364"/>
                <a:gd name="connsiteX70" fmla="*/ 1400040 w 1819757"/>
                <a:gd name="connsiteY70" fmla="*/ 681669 h 1818364"/>
                <a:gd name="connsiteX71" fmla="*/ 1349750 w 1819757"/>
                <a:gd name="connsiteY71" fmla="*/ 959245 h 1818364"/>
                <a:gd name="connsiteX72" fmla="*/ 1274732 w 1819757"/>
                <a:gd name="connsiteY72" fmla="*/ 1404737 h 1818364"/>
                <a:gd name="connsiteX73" fmla="*/ 1260763 w 1819757"/>
                <a:gd name="connsiteY73" fmla="*/ 1508532 h 1818364"/>
                <a:gd name="connsiteX74" fmla="*/ 1248609 w 1819757"/>
                <a:gd name="connsiteY74" fmla="*/ 1595702 h 1818364"/>
                <a:gd name="connsiteX75" fmla="*/ 1243720 w 1819757"/>
                <a:gd name="connsiteY75" fmla="*/ 1630347 h 1818364"/>
                <a:gd name="connsiteX76" fmla="*/ 1253638 w 1819757"/>
                <a:gd name="connsiteY76" fmla="*/ 1652000 h 1818364"/>
                <a:gd name="connsiteX77" fmla="*/ 1263557 w 1819757"/>
                <a:gd name="connsiteY77" fmla="*/ 1671418 h 1818364"/>
                <a:gd name="connsiteX78" fmla="*/ 1264255 w 1819757"/>
                <a:gd name="connsiteY78" fmla="*/ 1685387 h 1818364"/>
                <a:gd name="connsiteX79" fmla="*/ 1273336 w 1819757"/>
                <a:gd name="connsiteY79" fmla="*/ 1688321 h 1818364"/>
                <a:gd name="connsiteX80" fmla="*/ 1281578 w 1819757"/>
                <a:gd name="connsiteY80" fmla="*/ 1676726 h 1818364"/>
                <a:gd name="connsiteX81" fmla="*/ 1290379 w 1819757"/>
                <a:gd name="connsiteY81" fmla="*/ 1718635 h 1818364"/>
                <a:gd name="connsiteX82" fmla="*/ 1308818 w 1819757"/>
                <a:gd name="connsiteY82" fmla="*/ 1775352 h 1818364"/>
                <a:gd name="connsiteX83" fmla="*/ 1345419 w 1819757"/>
                <a:gd name="connsiteY83" fmla="*/ 1797843 h 1818364"/>
                <a:gd name="connsiteX84" fmla="*/ 1381879 w 1819757"/>
                <a:gd name="connsiteY84" fmla="*/ 1818238 h 1818364"/>
                <a:gd name="connsiteX85" fmla="*/ 1443625 w 1819757"/>
                <a:gd name="connsiteY85" fmla="*/ 1766272 h 1818364"/>
                <a:gd name="connsiteX86" fmla="*/ 1477153 w 1819757"/>
                <a:gd name="connsiteY86" fmla="*/ 1727995 h 1818364"/>
                <a:gd name="connsiteX87" fmla="*/ 1491122 w 1819757"/>
                <a:gd name="connsiteY87" fmla="*/ 1730649 h 1818364"/>
                <a:gd name="connsiteX88" fmla="*/ 1507327 w 1819757"/>
                <a:gd name="connsiteY88" fmla="*/ 1745317 h 1818364"/>
                <a:gd name="connsiteX89" fmla="*/ 1538898 w 1819757"/>
                <a:gd name="connsiteY89" fmla="*/ 1710393 h 1818364"/>
                <a:gd name="connsiteX90" fmla="*/ 1565860 w 1819757"/>
                <a:gd name="connsiteY90" fmla="*/ 1673513 h 1818364"/>
                <a:gd name="connsiteX91" fmla="*/ 1609445 w 1819757"/>
                <a:gd name="connsiteY91" fmla="*/ 1658007 h 1818364"/>
                <a:gd name="connsiteX92" fmla="*/ 1625231 w 1819757"/>
                <a:gd name="connsiteY92" fmla="*/ 1621686 h 1818364"/>
                <a:gd name="connsiteX93" fmla="*/ 1637524 w 1819757"/>
                <a:gd name="connsiteY93" fmla="*/ 1556727 h 1818364"/>
                <a:gd name="connsiteX94" fmla="*/ 1663787 w 1819757"/>
                <a:gd name="connsiteY94" fmla="*/ 1417869 h 1818364"/>
                <a:gd name="connsiteX95" fmla="*/ 1715894 w 1819757"/>
                <a:gd name="connsiteY95" fmla="*/ 1046975 h 1818364"/>
                <a:gd name="connsiteX96" fmla="*/ 1731959 w 1819757"/>
                <a:gd name="connsiteY96" fmla="*/ 970701 h 1818364"/>
                <a:gd name="connsiteX97" fmla="*/ 1791609 w 1819757"/>
                <a:gd name="connsiteY97" fmla="*/ 617129 h 1818364"/>
                <a:gd name="connsiteX98" fmla="*/ 1819408 w 1819757"/>
                <a:gd name="connsiteY98" fmla="*/ 399342 h 1818364"/>
                <a:gd name="connsiteX99" fmla="*/ 1273755 w 1819757"/>
                <a:gd name="connsiteY99" fmla="*/ 1622943 h 1818364"/>
                <a:gd name="connsiteX100" fmla="*/ 1271799 w 1819757"/>
                <a:gd name="connsiteY100" fmla="*/ 1627414 h 1818364"/>
                <a:gd name="connsiteX101" fmla="*/ 1266770 w 1819757"/>
                <a:gd name="connsiteY101" fmla="*/ 1616657 h 1818364"/>
                <a:gd name="connsiteX102" fmla="*/ 1268446 w 1819757"/>
                <a:gd name="connsiteY102" fmla="*/ 1605481 h 1818364"/>
                <a:gd name="connsiteX103" fmla="*/ 1273056 w 1819757"/>
                <a:gd name="connsiteY103" fmla="*/ 1609672 h 1818364"/>
                <a:gd name="connsiteX104" fmla="*/ 1273754 w 1819757"/>
                <a:gd name="connsiteY104" fmla="*/ 1622943 h 1818364"/>
                <a:gd name="connsiteX105" fmla="*/ 1278504 w 1819757"/>
                <a:gd name="connsiteY105" fmla="*/ 1584946 h 1818364"/>
                <a:gd name="connsiteX106" fmla="*/ 1275570 w 1819757"/>
                <a:gd name="connsiteY106" fmla="*/ 1571814 h 1818364"/>
                <a:gd name="connsiteX107" fmla="*/ 1279342 w 1819757"/>
                <a:gd name="connsiteY107" fmla="*/ 1557845 h 1818364"/>
                <a:gd name="connsiteX108" fmla="*/ 1284232 w 1819757"/>
                <a:gd name="connsiteY108" fmla="*/ 1522501 h 1818364"/>
                <a:gd name="connsiteX109" fmla="*/ 1279482 w 1819757"/>
                <a:gd name="connsiteY109" fmla="*/ 1518311 h 1818364"/>
                <a:gd name="connsiteX110" fmla="*/ 1282614 w 1819757"/>
                <a:gd name="connsiteY110" fmla="*/ 1513751 h 1818364"/>
                <a:gd name="connsiteX111" fmla="*/ 1283673 w 1819757"/>
                <a:gd name="connsiteY111" fmla="*/ 1513701 h 1818364"/>
                <a:gd name="connsiteX112" fmla="*/ 1290518 w 1819757"/>
                <a:gd name="connsiteY112" fmla="*/ 1517752 h 1818364"/>
                <a:gd name="connsiteX113" fmla="*/ 1284930 w 1819757"/>
                <a:gd name="connsiteY113" fmla="*/ 1522501 h 1818364"/>
                <a:gd name="connsiteX114" fmla="*/ 1399621 w 1819757"/>
                <a:gd name="connsiteY114" fmla="*/ 651355 h 1818364"/>
                <a:gd name="connsiteX115" fmla="*/ 1393055 w 1819757"/>
                <a:gd name="connsiteY115" fmla="*/ 653869 h 1818364"/>
                <a:gd name="connsiteX116" fmla="*/ 1394871 w 1819757"/>
                <a:gd name="connsiteY116" fmla="*/ 647164 h 1818364"/>
                <a:gd name="connsiteX117" fmla="*/ 1409959 w 1819757"/>
                <a:gd name="connsiteY117" fmla="*/ 637525 h 1818364"/>
                <a:gd name="connsiteX118" fmla="*/ 1399621 w 1819757"/>
                <a:gd name="connsiteY118" fmla="*/ 651355 h 181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819757" h="1818364">
                  <a:moveTo>
                    <a:pt x="1819409" y="399342"/>
                  </a:moveTo>
                  <a:cubicBezTo>
                    <a:pt x="1818749" y="382319"/>
                    <a:pt x="1817163" y="365344"/>
                    <a:pt x="1814659" y="348493"/>
                  </a:cubicBezTo>
                  <a:cubicBezTo>
                    <a:pt x="1809909" y="316223"/>
                    <a:pt x="1807395" y="294151"/>
                    <a:pt x="1806836" y="282417"/>
                  </a:cubicBezTo>
                  <a:cubicBezTo>
                    <a:pt x="1805764" y="274272"/>
                    <a:pt x="1806094" y="266003"/>
                    <a:pt x="1807814" y="257970"/>
                  </a:cubicBezTo>
                  <a:cubicBezTo>
                    <a:pt x="1809375" y="251383"/>
                    <a:pt x="1809754" y="244572"/>
                    <a:pt x="1808931" y="237853"/>
                  </a:cubicBezTo>
                  <a:cubicBezTo>
                    <a:pt x="1807025" y="210171"/>
                    <a:pt x="1800015" y="183080"/>
                    <a:pt x="1788256" y="157947"/>
                  </a:cubicBezTo>
                  <a:cubicBezTo>
                    <a:pt x="1775683" y="130008"/>
                    <a:pt x="1760550" y="116364"/>
                    <a:pt x="1742855" y="117016"/>
                  </a:cubicBezTo>
                  <a:cubicBezTo>
                    <a:pt x="1734101" y="117016"/>
                    <a:pt x="1701505" y="108681"/>
                    <a:pt x="1645068" y="92010"/>
                  </a:cubicBezTo>
                  <a:cubicBezTo>
                    <a:pt x="1588630" y="75340"/>
                    <a:pt x="1549143" y="62208"/>
                    <a:pt x="1526605" y="52616"/>
                  </a:cubicBezTo>
                  <a:cubicBezTo>
                    <a:pt x="1510675" y="44180"/>
                    <a:pt x="1492942" y="39723"/>
                    <a:pt x="1474917" y="39624"/>
                  </a:cubicBezTo>
                  <a:cubicBezTo>
                    <a:pt x="1454242" y="40741"/>
                    <a:pt x="1431612" y="60392"/>
                    <a:pt x="1407025" y="98576"/>
                  </a:cubicBezTo>
                  <a:cubicBezTo>
                    <a:pt x="1400133" y="110776"/>
                    <a:pt x="1384627" y="133360"/>
                    <a:pt x="1360506" y="166329"/>
                  </a:cubicBezTo>
                  <a:cubicBezTo>
                    <a:pt x="1336338" y="199437"/>
                    <a:pt x="1320134" y="222207"/>
                    <a:pt x="1311892" y="236177"/>
                  </a:cubicBezTo>
                  <a:cubicBezTo>
                    <a:pt x="1295408" y="259087"/>
                    <a:pt x="1271939" y="293313"/>
                    <a:pt x="1242043" y="338434"/>
                  </a:cubicBezTo>
                  <a:cubicBezTo>
                    <a:pt x="1212149" y="383557"/>
                    <a:pt x="1184489" y="422252"/>
                    <a:pt x="1160321" y="454523"/>
                  </a:cubicBezTo>
                  <a:cubicBezTo>
                    <a:pt x="1136154" y="486792"/>
                    <a:pt x="1109891" y="519341"/>
                    <a:pt x="1081951" y="552310"/>
                  </a:cubicBezTo>
                  <a:lnTo>
                    <a:pt x="1008751" y="638083"/>
                  </a:lnTo>
                  <a:lnTo>
                    <a:pt x="1000788" y="611960"/>
                  </a:lnTo>
                  <a:cubicBezTo>
                    <a:pt x="996876" y="595895"/>
                    <a:pt x="990031" y="547421"/>
                    <a:pt x="979973" y="466536"/>
                  </a:cubicBezTo>
                  <a:cubicBezTo>
                    <a:pt x="969915" y="385652"/>
                    <a:pt x="963629" y="318738"/>
                    <a:pt x="960974" y="265653"/>
                  </a:cubicBezTo>
                  <a:cubicBezTo>
                    <a:pt x="958600" y="221369"/>
                    <a:pt x="954409" y="194966"/>
                    <a:pt x="947983" y="186445"/>
                  </a:cubicBezTo>
                  <a:cubicBezTo>
                    <a:pt x="942977" y="177774"/>
                    <a:pt x="941668" y="167454"/>
                    <a:pt x="944350" y="157808"/>
                  </a:cubicBezTo>
                  <a:lnTo>
                    <a:pt x="944350" y="153337"/>
                  </a:lnTo>
                  <a:lnTo>
                    <a:pt x="946446" y="148867"/>
                  </a:lnTo>
                  <a:cubicBezTo>
                    <a:pt x="945421" y="129589"/>
                    <a:pt x="906493" y="105654"/>
                    <a:pt x="829660" y="77063"/>
                  </a:cubicBezTo>
                  <a:cubicBezTo>
                    <a:pt x="681861" y="23978"/>
                    <a:pt x="591058" y="-1726"/>
                    <a:pt x="557252" y="-50"/>
                  </a:cubicBezTo>
                  <a:cubicBezTo>
                    <a:pt x="542444" y="788"/>
                    <a:pt x="533084" y="4979"/>
                    <a:pt x="529313" y="12523"/>
                  </a:cubicBezTo>
                  <a:cubicBezTo>
                    <a:pt x="515436" y="32453"/>
                    <a:pt x="471618" y="144862"/>
                    <a:pt x="397858" y="349750"/>
                  </a:cubicBezTo>
                  <a:cubicBezTo>
                    <a:pt x="324098" y="554638"/>
                    <a:pt x="287545" y="665231"/>
                    <a:pt x="288196" y="681529"/>
                  </a:cubicBezTo>
                  <a:cubicBezTo>
                    <a:pt x="288848" y="693264"/>
                    <a:pt x="241910" y="845765"/>
                    <a:pt x="147383" y="1139035"/>
                  </a:cubicBezTo>
                  <a:cubicBezTo>
                    <a:pt x="51551" y="1438264"/>
                    <a:pt x="2657" y="1596587"/>
                    <a:pt x="701" y="1614003"/>
                  </a:cubicBezTo>
                  <a:cubicBezTo>
                    <a:pt x="965" y="1617350"/>
                    <a:pt x="965" y="1620713"/>
                    <a:pt x="701" y="1624061"/>
                  </a:cubicBezTo>
                  <a:cubicBezTo>
                    <a:pt x="136" y="1626628"/>
                    <a:pt x="-98" y="1629257"/>
                    <a:pt x="3" y="1631884"/>
                  </a:cubicBezTo>
                  <a:cubicBezTo>
                    <a:pt x="-1836" y="1651239"/>
                    <a:pt x="12364" y="1668420"/>
                    <a:pt x="31719" y="1670259"/>
                  </a:cubicBezTo>
                  <a:cubicBezTo>
                    <a:pt x="35124" y="1670583"/>
                    <a:pt x="38558" y="1670409"/>
                    <a:pt x="41912" y="1669742"/>
                  </a:cubicBezTo>
                  <a:lnTo>
                    <a:pt x="49595" y="1668205"/>
                  </a:lnTo>
                  <a:cubicBezTo>
                    <a:pt x="52833" y="1667296"/>
                    <a:pt x="56157" y="1666734"/>
                    <a:pt x="59513" y="1666528"/>
                  </a:cubicBezTo>
                  <a:cubicBezTo>
                    <a:pt x="80869" y="1659518"/>
                    <a:pt x="104352" y="1665200"/>
                    <a:pt x="120142" y="1681196"/>
                  </a:cubicBezTo>
                  <a:cubicBezTo>
                    <a:pt x="137097" y="1695673"/>
                    <a:pt x="156427" y="1707110"/>
                    <a:pt x="177277" y="1715003"/>
                  </a:cubicBezTo>
                  <a:cubicBezTo>
                    <a:pt x="196275" y="1723885"/>
                    <a:pt x="216937" y="1728645"/>
                    <a:pt x="237906" y="1728973"/>
                  </a:cubicBezTo>
                  <a:lnTo>
                    <a:pt x="246846" y="1728973"/>
                  </a:lnTo>
                  <a:cubicBezTo>
                    <a:pt x="258441" y="1726877"/>
                    <a:pt x="264588" y="1728973"/>
                    <a:pt x="265007" y="1736796"/>
                  </a:cubicBezTo>
                  <a:cubicBezTo>
                    <a:pt x="265426" y="1744619"/>
                    <a:pt x="268499" y="1749927"/>
                    <a:pt x="274506" y="1749648"/>
                  </a:cubicBezTo>
                  <a:cubicBezTo>
                    <a:pt x="280513" y="1749368"/>
                    <a:pt x="294483" y="1736796"/>
                    <a:pt x="316415" y="1711930"/>
                  </a:cubicBezTo>
                  <a:cubicBezTo>
                    <a:pt x="338347" y="1687064"/>
                    <a:pt x="348964" y="1670719"/>
                    <a:pt x="348964" y="1664014"/>
                  </a:cubicBezTo>
                  <a:cubicBezTo>
                    <a:pt x="348964" y="1657308"/>
                    <a:pt x="354692" y="1645993"/>
                    <a:pt x="367265" y="1632023"/>
                  </a:cubicBezTo>
                  <a:cubicBezTo>
                    <a:pt x="379837" y="1618054"/>
                    <a:pt x="398836" y="1584108"/>
                    <a:pt x="419791" y="1530604"/>
                  </a:cubicBezTo>
                  <a:cubicBezTo>
                    <a:pt x="437229" y="1488758"/>
                    <a:pt x="450654" y="1445350"/>
                    <a:pt x="459883" y="1400966"/>
                  </a:cubicBezTo>
                  <a:cubicBezTo>
                    <a:pt x="469196" y="1325157"/>
                    <a:pt x="484190" y="1271141"/>
                    <a:pt x="504866" y="1238918"/>
                  </a:cubicBezTo>
                  <a:cubicBezTo>
                    <a:pt x="513667" y="1220012"/>
                    <a:pt x="520818" y="1200382"/>
                    <a:pt x="526239" y="1180245"/>
                  </a:cubicBezTo>
                  <a:cubicBezTo>
                    <a:pt x="531471" y="1161757"/>
                    <a:pt x="537958" y="1143647"/>
                    <a:pt x="545657" y="1126043"/>
                  </a:cubicBezTo>
                  <a:cubicBezTo>
                    <a:pt x="555686" y="1102447"/>
                    <a:pt x="561910" y="1077410"/>
                    <a:pt x="564097" y="1051864"/>
                  </a:cubicBezTo>
                  <a:cubicBezTo>
                    <a:pt x="567600" y="1015267"/>
                    <a:pt x="575047" y="979155"/>
                    <a:pt x="586309" y="944158"/>
                  </a:cubicBezTo>
                  <a:cubicBezTo>
                    <a:pt x="600278" y="893169"/>
                    <a:pt x="607962" y="866906"/>
                    <a:pt x="607822" y="865369"/>
                  </a:cubicBezTo>
                  <a:cubicBezTo>
                    <a:pt x="610918" y="846909"/>
                    <a:pt x="615976" y="828833"/>
                    <a:pt x="622909" y="811447"/>
                  </a:cubicBezTo>
                  <a:cubicBezTo>
                    <a:pt x="630684" y="788933"/>
                    <a:pt x="635109" y="765399"/>
                    <a:pt x="636040" y="741599"/>
                  </a:cubicBezTo>
                  <a:cubicBezTo>
                    <a:pt x="639393" y="705836"/>
                    <a:pt x="641629" y="685720"/>
                    <a:pt x="642746" y="679154"/>
                  </a:cubicBezTo>
                  <a:cubicBezTo>
                    <a:pt x="646518" y="665185"/>
                    <a:pt x="649172" y="658759"/>
                    <a:pt x="650569" y="658759"/>
                  </a:cubicBezTo>
                  <a:cubicBezTo>
                    <a:pt x="659882" y="658759"/>
                    <a:pt x="671756" y="761202"/>
                    <a:pt x="686192" y="966091"/>
                  </a:cubicBezTo>
                  <a:cubicBezTo>
                    <a:pt x="697833" y="1137079"/>
                    <a:pt x="706727" y="1239523"/>
                    <a:pt x="712873" y="1273423"/>
                  </a:cubicBezTo>
                  <a:cubicBezTo>
                    <a:pt x="716645" y="1289628"/>
                    <a:pt x="734946" y="1308905"/>
                    <a:pt x="768054" y="1331676"/>
                  </a:cubicBezTo>
                  <a:cubicBezTo>
                    <a:pt x="804524" y="1356261"/>
                    <a:pt x="843890" y="1376249"/>
                    <a:pt x="885259" y="1391187"/>
                  </a:cubicBezTo>
                  <a:cubicBezTo>
                    <a:pt x="926050" y="1406833"/>
                    <a:pt x="953710" y="1414237"/>
                    <a:pt x="969077" y="1413538"/>
                  </a:cubicBezTo>
                  <a:cubicBezTo>
                    <a:pt x="986397" y="1413127"/>
                    <a:pt x="1000819" y="1400128"/>
                    <a:pt x="1003023" y="1382945"/>
                  </a:cubicBezTo>
                  <a:cubicBezTo>
                    <a:pt x="1007866" y="1363574"/>
                    <a:pt x="1014012" y="1353655"/>
                    <a:pt x="1021463" y="1353189"/>
                  </a:cubicBezTo>
                  <a:cubicBezTo>
                    <a:pt x="1028913" y="1352724"/>
                    <a:pt x="1041812" y="1329907"/>
                    <a:pt x="1060159" y="1284738"/>
                  </a:cubicBezTo>
                  <a:cubicBezTo>
                    <a:pt x="1095543" y="1202079"/>
                    <a:pt x="1136281" y="1121816"/>
                    <a:pt x="1182114" y="1044460"/>
                  </a:cubicBezTo>
                  <a:cubicBezTo>
                    <a:pt x="1233057" y="956731"/>
                    <a:pt x="1268679" y="893914"/>
                    <a:pt x="1288982" y="856010"/>
                  </a:cubicBezTo>
                  <a:cubicBezTo>
                    <a:pt x="1297270" y="842133"/>
                    <a:pt x="1329400" y="790166"/>
                    <a:pt x="1385372" y="700109"/>
                  </a:cubicBezTo>
                  <a:cubicBezTo>
                    <a:pt x="1392078" y="686139"/>
                    <a:pt x="1396128" y="679713"/>
                    <a:pt x="1397665" y="679573"/>
                  </a:cubicBezTo>
                  <a:lnTo>
                    <a:pt x="1400040" y="681669"/>
                  </a:lnTo>
                  <a:cubicBezTo>
                    <a:pt x="1400599" y="693589"/>
                    <a:pt x="1383835" y="786115"/>
                    <a:pt x="1349750" y="959245"/>
                  </a:cubicBezTo>
                  <a:cubicBezTo>
                    <a:pt x="1309051" y="1177358"/>
                    <a:pt x="1284046" y="1325855"/>
                    <a:pt x="1274732" y="1404737"/>
                  </a:cubicBezTo>
                  <a:cubicBezTo>
                    <a:pt x="1270542" y="1437426"/>
                    <a:pt x="1265885" y="1472024"/>
                    <a:pt x="1260763" y="1508532"/>
                  </a:cubicBezTo>
                  <a:cubicBezTo>
                    <a:pt x="1255640" y="1545039"/>
                    <a:pt x="1251590" y="1574096"/>
                    <a:pt x="1248609" y="1595702"/>
                  </a:cubicBezTo>
                  <a:cubicBezTo>
                    <a:pt x="1245257" y="1617216"/>
                    <a:pt x="1243580" y="1628811"/>
                    <a:pt x="1243720" y="1630347"/>
                  </a:cubicBezTo>
                  <a:cubicBezTo>
                    <a:pt x="1239948" y="1645295"/>
                    <a:pt x="1243720" y="1652559"/>
                    <a:pt x="1253638" y="1652000"/>
                  </a:cubicBezTo>
                  <a:cubicBezTo>
                    <a:pt x="1263557" y="1651441"/>
                    <a:pt x="1267608" y="1658007"/>
                    <a:pt x="1263557" y="1671418"/>
                  </a:cubicBezTo>
                  <a:cubicBezTo>
                    <a:pt x="1262337" y="1676034"/>
                    <a:pt x="1262581" y="1680916"/>
                    <a:pt x="1264255" y="1685387"/>
                  </a:cubicBezTo>
                  <a:cubicBezTo>
                    <a:pt x="1265932" y="1689020"/>
                    <a:pt x="1269005" y="1689997"/>
                    <a:pt x="1273336" y="1688321"/>
                  </a:cubicBezTo>
                  <a:cubicBezTo>
                    <a:pt x="1277992" y="1686249"/>
                    <a:pt x="1281151" y="1681805"/>
                    <a:pt x="1281578" y="1676726"/>
                  </a:cubicBezTo>
                  <a:cubicBezTo>
                    <a:pt x="1284651" y="1678123"/>
                    <a:pt x="1287585" y="1691953"/>
                    <a:pt x="1290379" y="1718635"/>
                  </a:cubicBezTo>
                  <a:cubicBezTo>
                    <a:pt x="1292334" y="1756912"/>
                    <a:pt x="1298481" y="1775911"/>
                    <a:pt x="1308818" y="1775352"/>
                  </a:cubicBezTo>
                  <a:cubicBezTo>
                    <a:pt x="1319156" y="1774793"/>
                    <a:pt x="1331310" y="1782337"/>
                    <a:pt x="1345419" y="1797843"/>
                  </a:cubicBezTo>
                  <a:cubicBezTo>
                    <a:pt x="1354295" y="1809314"/>
                    <a:pt x="1367459" y="1816678"/>
                    <a:pt x="1381879" y="1818238"/>
                  </a:cubicBezTo>
                  <a:cubicBezTo>
                    <a:pt x="1396687" y="1817400"/>
                    <a:pt x="1417269" y="1800078"/>
                    <a:pt x="1443625" y="1766272"/>
                  </a:cubicBezTo>
                  <a:cubicBezTo>
                    <a:pt x="1461786" y="1744619"/>
                    <a:pt x="1472962" y="1731906"/>
                    <a:pt x="1477153" y="1727995"/>
                  </a:cubicBezTo>
                  <a:cubicBezTo>
                    <a:pt x="1481343" y="1724083"/>
                    <a:pt x="1485954" y="1724921"/>
                    <a:pt x="1491122" y="1730649"/>
                  </a:cubicBezTo>
                  <a:cubicBezTo>
                    <a:pt x="1496011" y="1740707"/>
                    <a:pt x="1501460" y="1745597"/>
                    <a:pt x="1507327" y="1745317"/>
                  </a:cubicBezTo>
                  <a:cubicBezTo>
                    <a:pt x="1521297" y="1744619"/>
                    <a:pt x="1531075" y="1733024"/>
                    <a:pt x="1538898" y="1710393"/>
                  </a:cubicBezTo>
                  <a:cubicBezTo>
                    <a:pt x="1546721" y="1687762"/>
                    <a:pt x="1555522" y="1674072"/>
                    <a:pt x="1565860" y="1673513"/>
                  </a:cubicBezTo>
                  <a:cubicBezTo>
                    <a:pt x="1581705" y="1673315"/>
                    <a:pt x="1597035" y="1667861"/>
                    <a:pt x="1609445" y="1658007"/>
                  </a:cubicBezTo>
                  <a:cubicBezTo>
                    <a:pt x="1620456" y="1649307"/>
                    <a:pt x="1626382" y="1635672"/>
                    <a:pt x="1625231" y="1621686"/>
                  </a:cubicBezTo>
                  <a:cubicBezTo>
                    <a:pt x="1624864" y="1599422"/>
                    <a:pt x="1629048" y="1577318"/>
                    <a:pt x="1637524" y="1556727"/>
                  </a:cubicBezTo>
                  <a:cubicBezTo>
                    <a:pt x="1644090" y="1540103"/>
                    <a:pt x="1652751" y="1493864"/>
                    <a:pt x="1663787" y="1417869"/>
                  </a:cubicBezTo>
                  <a:cubicBezTo>
                    <a:pt x="1694520" y="1179733"/>
                    <a:pt x="1711889" y="1056102"/>
                    <a:pt x="1715894" y="1046975"/>
                  </a:cubicBezTo>
                  <a:cubicBezTo>
                    <a:pt x="1721482" y="1040735"/>
                    <a:pt x="1726837" y="1015310"/>
                    <a:pt x="1731959" y="970701"/>
                  </a:cubicBezTo>
                  <a:cubicBezTo>
                    <a:pt x="1761947" y="776895"/>
                    <a:pt x="1781830" y="659038"/>
                    <a:pt x="1791609" y="617129"/>
                  </a:cubicBezTo>
                  <a:cubicBezTo>
                    <a:pt x="1811720" y="546333"/>
                    <a:pt x="1821090" y="472920"/>
                    <a:pt x="1819408" y="399342"/>
                  </a:cubicBezTo>
                  <a:close/>
                  <a:moveTo>
                    <a:pt x="1273755" y="1622943"/>
                  </a:moveTo>
                  <a:lnTo>
                    <a:pt x="1271799" y="1627414"/>
                  </a:lnTo>
                  <a:lnTo>
                    <a:pt x="1266770" y="1616657"/>
                  </a:lnTo>
                  <a:lnTo>
                    <a:pt x="1268446" y="1605481"/>
                  </a:lnTo>
                  <a:cubicBezTo>
                    <a:pt x="1269564" y="1599428"/>
                    <a:pt x="1271100" y="1600824"/>
                    <a:pt x="1273056" y="1609672"/>
                  </a:cubicBezTo>
                  <a:cubicBezTo>
                    <a:pt x="1274753" y="1613896"/>
                    <a:pt x="1274999" y="1618564"/>
                    <a:pt x="1273754" y="1622943"/>
                  </a:cubicBezTo>
                  <a:close/>
                  <a:moveTo>
                    <a:pt x="1278504" y="1584946"/>
                  </a:moveTo>
                  <a:cubicBezTo>
                    <a:pt x="1276967" y="1584946"/>
                    <a:pt x="1275990" y="1580615"/>
                    <a:pt x="1275570" y="1571814"/>
                  </a:cubicBezTo>
                  <a:cubicBezTo>
                    <a:pt x="1276272" y="1567025"/>
                    <a:pt x="1277538" y="1562336"/>
                    <a:pt x="1279342" y="1557845"/>
                  </a:cubicBezTo>
                  <a:close/>
                  <a:moveTo>
                    <a:pt x="1284232" y="1522501"/>
                  </a:moveTo>
                  <a:cubicBezTo>
                    <a:pt x="1281159" y="1522501"/>
                    <a:pt x="1279622" y="1521384"/>
                    <a:pt x="1279482" y="1518311"/>
                  </a:cubicBezTo>
                  <a:cubicBezTo>
                    <a:pt x="1279088" y="1516187"/>
                    <a:pt x="1280490" y="1514145"/>
                    <a:pt x="1282614" y="1513751"/>
                  </a:cubicBezTo>
                  <a:cubicBezTo>
                    <a:pt x="1282963" y="1513686"/>
                    <a:pt x="1283319" y="1513669"/>
                    <a:pt x="1283673" y="1513701"/>
                  </a:cubicBezTo>
                  <a:cubicBezTo>
                    <a:pt x="1288143" y="1513700"/>
                    <a:pt x="1290379" y="1514818"/>
                    <a:pt x="1290518" y="1517752"/>
                  </a:cubicBezTo>
                  <a:cubicBezTo>
                    <a:pt x="1290658" y="1520685"/>
                    <a:pt x="1288563" y="1522362"/>
                    <a:pt x="1284930" y="1522501"/>
                  </a:cubicBezTo>
                  <a:close/>
                  <a:moveTo>
                    <a:pt x="1399621" y="651355"/>
                  </a:moveTo>
                  <a:cubicBezTo>
                    <a:pt x="1396827" y="654568"/>
                    <a:pt x="1394592" y="655406"/>
                    <a:pt x="1393055" y="653869"/>
                  </a:cubicBezTo>
                  <a:cubicBezTo>
                    <a:pt x="1391519" y="652332"/>
                    <a:pt x="1392078" y="650377"/>
                    <a:pt x="1394871" y="647164"/>
                  </a:cubicBezTo>
                  <a:cubicBezTo>
                    <a:pt x="1403253" y="636454"/>
                    <a:pt x="1408282" y="633241"/>
                    <a:pt x="1409959" y="637525"/>
                  </a:cubicBezTo>
                  <a:cubicBezTo>
                    <a:pt x="1410657" y="641995"/>
                    <a:pt x="1406746" y="646605"/>
                    <a:pt x="1399621" y="651355"/>
                  </a:cubicBezTo>
                  <a:close/>
                </a:path>
              </a:pathLst>
            </a:custGeom>
            <a:grpFill/>
            <a:ln w="13953" cap="flat">
              <a:noFill/>
              <a:prstDash val="solid"/>
              <a:miter/>
            </a:ln>
          </p:spPr>
          <p:txBody>
            <a:bodyPr rtlCol="0" anchor="ctr"/>
            <a:lstStyle/>
            <a:p>
              <a:endParaRPr lang="en-GB"/>
            </a:p>
          </p:txBody>
        </p:sp>
        <p:sp>
          <p:nvSpPr>
            <p:cNvPr id="28" name="Graphic 14">
              <a:extLst>
                <a:ext uri="{FF2B5EF4-FFF2-40B4-BE49-F238E27FC236}">
                  <a16:creationId xmlns:a16="http://schemas.microsoft.com/office/drawing/2014/main" id="{7182D69A-4792-4DBA-AD53-E9947A5A0649}"/>
                </a:ext>
              </a:extLst>
            </p:cNvPr>
            <p:cNvSpPr/>
            <p:nvPr/>
          </p:nvSpPr>
          <p:spPr>
            <a:xfrm>
              <a:off x="4472836" y="4581972"/>
              <a:ext cx="857111" cy="1799581"/>
            </a:xfrm>
            <a:custGeom>
              <a:avLst/>
              <a:gdLst>
                <a:gd name="connsiteX0" fmla="*/ 847103 w 857111"/>
                <a:gd name="connsiteY0" fmla="*/ 148380 h 1799581"/>
                <a:gd name="connsiteX1" fmla="*/ 842074 w 857111"/>
                <a:gd name="connsiteY1" fmla="*/ 135388 h 1799581"/>
                <a:gd name="connsiteX2" fmla="*/ 832016 w 857111"/>
                <a:gd name="connsiteY2" fmla="*/ 111500 h 1799581"/>
                <a:gd name="connsiteX3" fmla="*/ 665777 w 857111"/>
                <a:gd name="connsiteY3" fmla="*/ 51151 h 1799581"/>
                <a:gd name="connsiteX4" fmla="*/ 497862 w 857111"/>
                <a:gd name="connsiteY4" fmla="*/ -117 h 1799581"/>
                <a:gd name="connsiteX5" fmla="*/ 446174 w 857111"/>
                <a:gd name="connsiteY5" fmla="*/ 115691 h 1799581"/>
                <a:gd name="connsiteX6" fmla="*/ 273091 w 857111"/>
                <a:gd name="connsiteY6" fmla="*/ 550426 h 1799581"/>
                <a:gd name="connsiteX7" fmla="*/ 186479 w 857111"/>
                <a:gd name="connsiteY7" fmla="*/ 812217 h 1799581"/>
                <a:gd name="connsiteX8" fmla="*/ 99867 w 857111"/>
                <a:gd name="connsiteY8" fmla="*/ 1158245 h 1799581"/>
                <a:gd name="connsiteX9" fmla="*/ 13814 w 857111"/>
                <a:gd name="connsiteY9" fmla="*/ 1559873 h 1799581"/>
                <a:gd name="connsiteX10" fmla="*/ -156 w 857111"/>
                <a:gd name="connsiteY10" fmla="*/ 1684761 h 1799581"/>
                <a:gd name="connsiteX11" fmla="*/ 2778 w 857111"/>
                <a:gd name="connsiteY11" fmla="*/ 1697892 h 1799581"/>
                <a:gd name="connsiteX12" fmla="*/ 23872 w 857111"/>
                <a:gd name="connsiteY12" fmla="*/ 1676938 h 1799581"/>
                <a:gd name="connsiteX13" fmla="*/ 29460 w 857111"/>
                <a:gd name="connsiteY13" fmla="*/ 1654447 h 1799581"/>
                <a:gd name="connsiteX14" fmla="*/ 48039 w 857111"/>
                <a:gd name="connsiteY14" fmla="*/ 1676240 h 1799581"/>
                <a:gd name="connsiteX15" fmla="*/ 69832 w 857111"/>
                <a:gd name="connsiteY15" fmla="*/ 1710605 h 1799581"/>
                <a:gd name="connsiteX16" fmla="*/ 77236 w 857111"/>
                <a:gd name="connsiteY16" fmla="*/ 1725692 h 1799581"/>
                <a:gd name="connsiteX17" fmla="*/ 98610 w 857111"/>
                <a:gd name="connsiteY17" fmla="*/ 1753631 h 1799581"/>
                <a:gd name="connsiteX18" fmla="*/ 131019 w 857111"/>
                <a:gd name="connsiteY18" fmla="*/ 1780872 h 1799581"/>
                <a:gd name="connsiteX19" fmla="*/ 151415 w 857111"/>
                <a:gd name="connsiteY19" fmla="*/ 1788695 h 1799581"/>
                <a:gd name="connsiteX20" fmla="*/ 158539 w 857111"/>
                <a:gd name="connsiteY20" fmla="*/ 1799452 h 1799581"/>
                <a:gd name="connsiteX21" fmla="*/ 198213 w 857111"/>
                <a:gd name="connsiteY21" fmla="*/ 1748602 h 1799581"/>
                <a:gd name="connsiteX22" fmla="*/ 218748 w 857111"/>
                <a:gd name="connsiteY22" fmla="*/ 1716472 h 1799581"/>
                <a:gd name="connsiteX23" fmla="*/ 232718 w 857111"/>
                <a:gd name="connsiteY23" fmla="*/ 1698032 h 1799581"/>
                <a:gd name="connsiteX24" fmla="*/ 224895 w 857111"/>
                <a:gd name="connsiteY24" fmla="*/ 1718288 h 1799581"/>
                <a:gd name="connsiteX25" fmla="*/ 219307 w 857111"/>
                <a:gd name="connsiteY25" fmla="*/ 1738544 h 1799581"/>
                <a:gd name="connsiteX26" fmla="*/ 224057 w 857111"/>
                <a:gd name="connsiteY26" fmla="*/ 1744970 h 1799581"/>
                <a:gd name="connsiteX27" fmla="*/ 291810 w 857111"/>
                <a:gd name="connsiteY27" fmla="*/ 1681688 h 1799581"/>
                <a:gd name="connsiteX28" fmla="*/ 330226 w 857111"/>
                <a:gd name="connsiteY28" fmla="*/ 1650815 h 1799581"/>
                <a:gd name="connsiteX29" fmla="*/ 350343 w 857111"/>
                <a:gd name="connsiteY29" fmla="*/ 1654307 h 1799581"/>
                <a:gd name="connsiteX30" fmla="*/ 386943 w 857111"/>
                <a:gd name="connsiteY30" fmla="*/ 1633492 h 1799581"/>
                <a:gd name="connsiteX31" fmla="*/ 414184 w 857111"/>
                <a:gd name="connsiteY31" fmla="*/ 1578871 h 1799581"/>
                <a:gd name="connsiteX32" fmla="*/ 432903 w 857111"/>
                <a:gd name="connsiteY32" fmla="*/ 1532492 h 1799581"/>
                <a:gd name="connsiteX33" fmla="*/ 471180 w 857111"/>
                <a:gd name="connsiteY33" fmla="*/ 1434704 h 1799581"/>
                <a:gd name="connsiteX34" fmla="*/ 496744 w 857111"/>
                <a:gd name="connsiteY34" fmla="*/ 1347953 h 1799581"/>
                <a:gd name="connsiteX35" fmla="*/ 513228 w 857111"/>
                <a:gd name="connsiteY35" fmla="*/ 1280619 h 1799581"/>
                <a:gd name="connsiteX36" fmla="*/ 517140 w 857111"/>
                <a:gd name="connsiteY36" fmla="*/ 1271539 h 1799581"/>
                <a:gd name="connsiteX37" fmla="*/ 519096 w 857111"/>
                <a:gd name="connsiteY37" fmla="*/ 1264833 h 1799581"/>
                <a:gd name="connsiteX38" fmla="*/ 520912 w 857111"/>
                <a:gd name="connsiteY38" fmla="*/ 1257988 h 1799581"/>
                <a:gd name="connsiteX39" fmla="*/ 524683 w 857111"/>
                <a:gd name="connsiteY39" fmla="*/ 1244019 h 1799581"/>
                <a:gd name="connsiteX40" fmla="*/ 560865 w 857111"/>
                <a:gd name="connsiteY40" fmla="*/ 1125696 h 1799581"/>
                <a:gd name="connsiteX41" fmla="*/ 602774 w 857111"/>
                <a:gd name="connsiteY41" fmla="*/ 1002623 h 1799581"/>
                <a:gd name="connsiteX42" fmla="*/ 614090 w 857111"/>
                <a:gd name="connsiteY42" fmla="*/ 962112 h 1799581"/>
                <a:gd name="connsiteX43" fmla="*/ 637977 w 857111"/>
                <a:gd name="connsiteY43" fmla="*/ 865441 h 1799581"/>
                <a:gd name="connsiteX44" fmla="*/ 665917 w 857111"/>
                <a:gd name="connsiteY44" fmla="*/ 755361 h 1799581"/>
                <a:gd name="connsiteX45" fmla="*/ 709782 w 857111"/>
                <a:gd name="connsiteY45" fmla="*/ 613289 h 1799581"/>
                <a:gd name="connsiteX46" fmla="*/ 728641 w 857111"/>
                <a:gd name="connsiteY46" fmla="*/ 548051 h 1799581"/>
                <a:gd name="connsiteX47" fmla="*/ 762028 w 857111"/>
                <a:gd name="connsiteY47" fmla="*/ 464233 h 1799581"/>
                <a:gd name="connsiteX48" fmla="*/ 795136 w 857111"/>
                <a:gd name="connsiteY48" fmla="*/ 373850 h 1799581"/>
                <a:gd name="connsiteX49" fmla="*/ 804636 w 857111"/>
                <a:gd name="connsiteY49" fmla="*/ 341161 h 1799581"/>
                <a:gd name="connsiteX50" fmla="*/ 813995 w 857111"/>
                <a:gd name="connsiteY50" fmla="*/ 306377 h 1799581"/>
                <a:gd name="connsiteX51" fmla="*/ 832016 w 857111"/>
                <a:gd name="connsiteY51" fmla="*/ 269916 h 1799581"/>
                <a:gd name="connsiteX52" fmla="*/ 843191 w 857111"/>
                <a:gd name="connsiteY52" fmla="*/ 248263 h 1799581"/>
                <a:gd name="connsiteX53" fmla="*/ 850036 w 857111"/>
                <a:gd name="connsiteY53" fmla="*/ 231220 h 1799581"/>
                <a:gd name="connsiteX54" fmla="*/ 856602 w 857111"/>
                <a:gd name="connsiteY54" fmla="*/ 186517 h 1799581"/>
                <a:gd name="connsiteX55" fmla="*/ 847103 w 857111"/>
                <a:gd name="connsiteY55" fmla="*/ 148380 h 1799581"/>
                <a:gd name="connsiteX56" fmla="*/ 237188 w 857111"/>
                <a:gd name="connsiteY56" fmla="*/ 1685879 h 1799581"/>
                <a:gd name="connsiteX57" fmla="*/ 232629 w 857111"/>
                <a:gd name="connsiteY57" fmla="*/ 1682746 h 1799581"/>
                <a:gd name="connsiteX58" fmla="*/ 232579 w 857111"/>
                <a:gd name="connsiteY58" fmla="*/ 1681687 h 1799581"/>
                <a:gd name="connsiteX59" fmla="*/ 235373 w 857111"/>
                <a:gd name="connsiteY59" fmla="*/ 1677144 h 1799581"/>
                <a:gd name="connsiteX60" fmla="*/ 236769 w 857111"/>
                <a:gd name="connsiteY60" fmla="*/ 1677078 h 1799581"/>
                <a:gd name="connsiteX61" fmla="*/ 243614 w 857111"/>
                <a:gd name="connsiteY61" fmla="*/ 1681129 h 1799581"/>
                <a:gd name="connsiteX62" fmla="*/ 237188 w 857111"/>
                <a:gd name="connsiteY62" fmla="*/ 1685879 h 1799581"/>
                <a:gd name="connsiteX63" fmla="*/ 295023 w 857111"/>
                <a:gd name="connsiteY63" fmla="*/ 1469908 h 1799581"/>
                <a:gd name="connsiteX64" fmla="*/ 290350 w 857111"/>
                <a:gd name="connsiteY64" fmla="*/ 1466948 h 1799581"/>
                <a:gd name="connsiteX65" fmla="*/ 290273 w 857111"/>
                <a:gd name="connsiteY65" fmla="*/ 1465717 h 1799581"/>
                <a:gd name="connsiteX66" fmla="*/ 293406 w 857111"/>
                <a:gd name="connsiteY66" fmla="*/ 1461158 h 1799581"/>
                <a:gd name="connsiteX67" fmla="*/ 294464 w 857111"/>
                <a:gd name="connsiteY67" fmla="*/ 1461108 h 1799581"/>
                <a:gd name="connsiteX68" fmla="*/ 299157 w 857111"/>
                <a:gd name="connsiteY68" fmla="*/ 1464394 h 1799581"/>
                <a:gd name="connsiteX69" fmla="*/ 299214 w 857111"/>
                <a:gd name="connsiteY69" fmla="*/ 1465298 h 1799581"/>
                <a:gd name="connsiteX70" fmla="*/ 296082 w 857111"/>
                <a:gd name="connsiteY70" fmla="*/ 1469858 h 1799581"/>
                <a:gd name="connsiteX71" fmla="*/ 295023 w 857111"/>
                <a:gd name="connsiteY71" fmla="*/ 1469908 h 1799581"/>
                <a:gd name="connsiteX72" fmla="*/ 305081 w 857111"/>
                <a:gd name="connsiteY72" fmla="*/ 1449512 h 1799581"/>
                <a:gd name="connsiteX73" fmla="*/ 298096 w 857111"/>
                <a:gd name="connsiteY73" fmla="*/ 1445321 h 1799581"/>
                <a:gd name="connsiteX74" fmla="*/ 304522 w 857111"/>
                <a:gd name="connsiteY74" fmla="*/ 1440572 h 1799581"/>
                <a:gd name="connsiteX75" fmla="*/ 309215 w 857111"/>
                <a:gd name="connsiteY75" fmla="*/ 1443858 h 1799581"/>
                <a:gd name="connsiteX76" fmla="*/ 309272 w 857111"/>
                <a:gd name="connsiteY76" fmla="*/ 1444762 h 1799581"/>
                <a:gd name="connsiteX77" fmla="*/ 306311 w 857111"/>
                <a:gd name="connsiteY77" fmla="*/ 1449435 h 1799581"/>
                <a:gd name="connsiteX78" fmla="*/ 305081 w 857111"/>
                <a:gd name="connsiteY78" fmla="*/ 1449512 h 1799581"/>
                <a:gd name="connsiteX79" fmla="*/ 312345 w 857111"/>
                <a:gd name="connsiteY79" fmla="*/ 1420176 h 1799581"/>
                <a:gd name="connsiteX80" fmla="*/ 307802 w 857111"/>
                <a:gd name="connsiteY80" fmla="*/ 1417382 h 1799581"/>
                <a:gd name="connsiteX81" fmla="*/ 307735 w 857111"/>
                <a:gd name="connsiteY81" fmla="*/ 1415985 h 1799581"/>
                <a:gd name="connsiteX82" fmla="*/ 310868 w 857111"/>
                <a:gd name="connsiteY82" fmla="*/ 1411426 h 1799581"/>
                <a:gd name="connsiteX83" fmla="*/ 311927 w 857111"/>
                <a:gd name="connsiteY83" fmla="*/ 1411376 h 1799581"/>
                <a:gd name="connsiteX84" fmla="*/ 316619 w 857111"/>
                <a:gd name="connsiteY84" fmla="*/ 1414662 h 1799581"/>
                <a:gd name="connsiteX85" fmla="*/ 316676 w 857111"/>
                <a:gd name="connsiteY85" fmla="*/ 1415566 h 1799581"/>
                <a:gd name="connsiteX86" fmla="*/ 312345 w 857111"/>
                <a:gd name="connsiteY86" fmla="*/ 1420176 h 1799581"/>
                <a:gd name="connsiteX87" fmla="*/ 320308 w 857111"/>
                <a:gd name="connsiteY87" fmla="*/ 1399920 h 1799581"/>
                <a:gd name="connsiteX88" fmla="*/ 315838 w 857111"/>
                <a:gd name="connsiteY88" fmla="*/ 1395450 h 1799581"/>
                <a:gd name="connsiteX89" fmla="*/ 320308 w 857111"/>
                <a:gd name="connsiteY89" fmla="*/ 1390979 h 1799581"/>
                <a:gd name="connsiteX90" fmla="*/ 327293 w 857111"/>
                <a:gd name="connsiteY90" fmla="*/ 1395170 h 1799581"/>
                <a:gd name="connsiteX91" fmla="*/ 320308 w 857111"/>
                <a:gd name="connsiteY91" fmla="*/ 1399920 h 1799581"/>
                <a:gd name="connsiteX92" fmla="*/ 338748 w 857111"/>
                <a:gd name="connsiteY92" fmla="*/ 1370025 h 1799581"/>
                <a:gd name="connsiteX93" fmla="*/ 327013 w 857111"/>
                <a:gd name="connsiteY93" fmla="*/ 1380642 h 1799581"/>
                <a:gd name="connsiteX94" fmla="*/ 329667 w 857111"/>
                <a:gd name="connsiteY94" fmla="*/ 1366672 h 1799581"/>
                <a:gd name="connsiteX95" fmla="*/ 338608 w 857111"/>
                <a:gd name="connsiteY95" fmla="*/ 1326300 h 1799581"/>
                <a:gd name="connsiteX96" fmla="*/ 344615 w 857111"/>
                <a:gd name="connsiteY96" fmla="*/ 1312330 h 1799581"/>
                <a:gd name="connsiteX97" fmla="*/ 349924 w 857111"/>
                <a:gd name="connsiteY97" fmla="*/ 1329793 h 1799581"/>
                <a:gd name="connsiteX98" fmla="*/ 338748 w 857111"/>
                <a:gd name="connsiteY98" fmla="*/ 1370025 h 1799581"/>
                <a:gd name="connsiteX99" fmla="*/ 355092 w 857111"/>
                <a:gd name="connsiteY99" fmla="*/ 1300177 h 1799581"/>
                <a:gd name="connsiteX100" fmla="*/ 350354 w 857111"/>
                <a:gd name="connsiteY100" fmla="*/ 1295992 h 1799581"/>
                <a:gd name="connsiteX101" fmla="*/ 354538 w 857111"/>
                <a:gd name="connsiteY101" fmla="*/ 1291253 h 1799581"/>
                <a:gd name="connsiteX102" fmla="*/ 359277 w 857111"/>
                <a:gd name="connsiteY102" fmla="*/ 1295438 h 1799581"/>
                <a:gd name="connsiteX103" fmla="*/ 359283 w 857111"/>
                <a:gd name="connsiteY103" fmla="*/ 1295567 h 1799581"/>
                <a:gd name="connsiteX104" fmla="*/ 356501 w 857111"/>
                <a:gd name="connsiteY104" fmla="*/ 1300348 h 1799581"/>
                <a:gd name="connsiteX105" fmla="*/ 355092 w 857111"/>
                <a:gd name="connsiteY105" fmla="*/ 1300456 h 179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857111" h="1799581">
                  <a:moveTo>
                    <a:pt x="847103" y="148380"/>
                  </a:moveTo>
                  <a:cubicBezTo>
                    <a:pt x="841236" y="148380"/>
                    <a:pt x="839560" y="144049"/>
                    <a:pt x="842074" y="135388"/>
                  </a:cubicBezTo>
                  <a:cubicBezTo>
                    <a:pt x="844921" y="126042"/>
                    <a:pt x="840691" y="115995"/>
                    <a:pt x="832016" y="111500"/>
                  </a:cubicBezTo>
                  <a:cubicBezTo>
                    <a:pt x="825776" y="105912"/>
                    <a:pt x="770363" y="85796"/>
                    <a:pt x="665777" y="51151"/>
                  </a:cubicBezTo>
                  <a:cubicBezTo>
                    <a:pt x="561191" y="16507"/>
                    <a:pt x="505219" y="-583"/>
                    <a:pt x="497862" y="-117"/>
                  </a:cubicBezTo>
                  <a:cubicBezTo>
                    <a:pt x="494928" y="-117"/>
                    <a:pt x="477746" y="38718"/>
                    <a:pt x="446174" y="115691"/>
                  </a:cubicBezTo>
                  <a:cubicBezTo>
                    <a:pt x="417397" y="191127"/>
                    <a:pt x="359702" y="336039"/>
                    <a:pt x="273091" y="550426"/>
                  </a:cubicBezTo>
                  <a:cubicBezTo>
                    <a:pt x="213952" y="698505"/>
                    <a:pt x="185082" y="785768"/>
                    <a:pt x="186479" y="812217"/>
                  </a:cubicBezTo>
                  <a:cubicBezTo>
                    <a:pt x="187410" y="830005"/>
                    <a:pt x="158539" y="945348"/>
                    <a:pt x="99867" y="1158245"/>
                  </a:cubicBezTo>
                  <a:cubicBezTo>
                    <a:pt x="53301" y="1325881"/>
                    <a:pt x="24617" y="1459757"/>
                    <a:pt x="13814" y="1559873"/>
                  </a:cubicBezTo>
                  <a:cubicBezTo>
                    <a:pt x="4175" y="1634331"/>
                    <a:pt x="-156" y="1675960"/>
                    <a:pt x="-156" y="1684761"/>
                  </a:cubicBezTo>
                  <a:cubicBezTo>
                    <a:pt x="-203" y="1689306"/>
                    <a:pt x="801" y="1693800"/>
                    <a:pt x="2778" y="1697892"/>
                  </a:cubicBezTo>
                  <a:cubicBezTo>
                    <a:pt x="10461" y="1704877"/>
                    <a:pt x="17446" y="1697892"/>
                    <a:pt x="23872" y="1676938"/>
                  </a:cubicBezTo>
                  <a:lnTo>
                    <a:pt x="29460" y="1654447"/>
                  </a:lnTo>
                  <a:lnTo>
                    <a:pt x="48039" y="1676240"/>
                  </a:lnTo>
                  <a:cubicBezTo>
                    <a:pt x="58423" y="1685390"/>
                    <a:pt x="65983" y="1697311"/>
                    <a:pt x="69832" y="1710605"/>
                  </a:cubicBezTo>
                  <a:cubicBezTo>
                    <a:pt x="69832" y="1720943"/>
                    <a:pt x="72766" y="1725971"/>
                    <a:pt x="77236" y="1725692"/>
                  </a:cubicBezTo>
                  <a:cubicBezTo>
                    <a:pt x="81706" y="1725413"/>
                    <a:pt x="88831" y="1734772"/>
                    <a:pt x="98610" y="1753631"/>
                  </a:cubicBezTo>
                  <a:cubicBezTo>
                    <a:pt x="108388" y="1772491"/>
                    <a:pt x="119145" y="1781571"/>
                    <a:pt x="131019" y="1780872"/>
                  </a:cubicBezTo>
                  <a:cubicBezTo>
                    <a:pt x="142893" y="1780174"/>
                    <a:pt x="151135" y="1782828"/>
                    <a:pt x="151415" y="1788695"/>
                  </a:cubicBezTo>
                  <a:cubicBezTo>
                    <a:pt x="151694" y="1794562"/>
                    <a:pt x="154209" y="1799591"/>
                    <a:pt x="158539" y="1799452"/>
                  </a:cubicBezTo>
                  <a:cubicBezTo>
                    <a:pt x="165943" y="1799452"/>
                    <a:pt x="179075" y="1782129"/>
                    <a:pt x="198213" y="1748602"/>
                  </a:cubicBezTo>
                  <a:lnTo>
                    <a:pt x="218748" y="1716472"/>
                  </a:lnTo>
                  <a:lnTo>
                    <a:pt x="232718" y="1698032"/>
                  </a:lnTo>
                  <a:cubicBezTo>
                    <a:pt x="231327" y="1705193"/>
                    <a:pt x="228679" y="1712051"/>
                    <a:pt x="224895" y="1718288"/>
                  </a:cubicBezTo>
                  <a:cubicBezTo>
                    <a:pt x="221673" y="1724589"/>
                    <a:pt x="219771" y="1731482"/>
                    <a:pt x="219307" y="1738544"/>
                  </a:cubicBezTo>
                  <a:cubicBezTo>
                    <a:pt x="219307" y="1743014"/>
                    <a:pt x="221123" y="1745110"/>
                    <a:pt x="224057" y="1744970"/>
                  </a:cubicBezTo>
                  <a:cubicBezTo>
                    <a:pt x="243242" y="1743946"/>
                    <a:pt x="265826" y="1722852"/>
                    <a:pt x="291810" y="1681688"/>
                  </a:cubicBezTo>
                  <a:cubicBezTo>
                    <a:pt x="305779" y="1657380"/>
                    <a:pt x="318213" y="1647043"/>
                    <a:pt x="330226" y="1650815"/>
                  </a:cubicBezTo>
                  <a:cubicBezTo>
                    <a:pt x="336718" y="1652984"/>
                    <a:pt x="343500" y="1654161"/>
                    <a:pt x="350343" y="1654307"/>
                  </a:cubicBezTo>
                  <a:cubicBezTo>
                    <a:pt x="365145" y="1653537"/>
                    <a:pt x="378714" y="1645820"/>
                    <a:pt x="386943" y="1633492"/>
                  </a:cubicBezTo>
                  <a:cubicBezTo>
                    <a:pt x="398603" y="1616690"/>
                    <a:pt x="407778" y="1598294"/>
                    <a:pt x="414184" y="1578871"/>
                  </a:cubicBezTo>
                  <a:cubicBezTo>
                    <a:pt x="419485" y="1563049"/>
                    <a:pt x="425736" y="1547561"/>
                    <a:pt x="432903" y="1532492"/>
                  </a:cubicBezTo>
                  <a:cubicBezTo>
                    <a:pt x="447634" y="1500702"/>
                    <a:pt x="460417" y="1468046"/>
                    <a:pt x="471180" y="1434704"/>
                  </a:cubicBezTo>
                  <a:cubicBezTo>
                    <a:pt x="482338" y="1406630"/>
                    <a:pt x="490895" y="1377591"/>
                    <a:pt x="496744" y="1347953"/>
                  </a:cubicBezTo>
                  <a:cubicBezTo>
                    <a:pt x="494604" y="1324300"/>
                    <a:pt x="500405" y="1300609"/>
                    <a:pt x="513228" y="1280619"/>
                  </a:cubicBezTo>
                  <a:cubicBezTo>
                    <a:pt x="514486" y="1277546"/>
                    <a:pt x="515883" y="1274612"/>
                    <a:pt x="517140" y="1271539"/>
                  </a:cubicBezTo>
                  <a:lnTo>
                    <a:pt x="519096" y="1264833"/>
                  </a:lnTo>
                  <a:lnTo>
                    <a:pt x="520912" y="1257988"/>
                  </a:lnTo>
                  <a:cubicBezTo>
                    <a:pt x="521692" y="1253216"/>
                    <a:pt x="522956" y="1248535"/>
                    <a:pt x="524683" y="1244019"/>
                  </a:cubicBezTo>
                  <a:cubicBezTo>
                    <a:pt x="525988" y="1239362"/>
                    <a:pt x="538048" y="1199921"/>
                    <a:pt x="560865" y="1125696"/>
                  </a:cubicBezTo>
                  <a:cubicBezTo>
                    <a:pt x="583636" y="1051238"/>
                    <a:pt x="597885" y="1010307"/>
                    <a:pt x="602774" y="1002623"/>
                  </a:cubicBezTo>
                  <a:cubicBezTo>
                    <a:pt x="610915" y="990739"/>
                    <a:pt x="614894" y="976494"/>
                    <a:pt x="614090" y="962112"/>
                  </a:cubicBezTo>
                  <a:cubicBezTo>
                    <a:pt x="612972" y="939900"/>
                    <a:pt x="620934" y="907769"/>
                    <a:pt x="637977" y="865441"/>
                  </a:cubicBezTo>
                  <a:cubicBezTo>
                    <a:pt x="641703" y="852031"/>
                    <a:pt x="651016" y="815337"/>
                    <a:pt x="665917" y="755361"/>
                  </a:cubicBezTo>
                  <a:cubicBezTo>
                    <a:pt x="677331" y="707072"/>
                    <a:pt x="691985" y="659608"/>
                    <a:pt x="709782" y="613289"/>
                  </a:cubicBezTo>
                  <a:cubicBezTo>
                    <a:pt x="719520" y="592693"/>
                    <a:pt x="725888" y="570667"/>
                    <a:pt x="728641" y="548051"/>
                  </a:cubicBezTo>
                  <a:cubicBezTo>
                    <a:pt x="738364" y="519572"/>
                    <a:pt x="749507" y="491598"/>
                    <a:pt x="762028" y="464233"/>
                  </a:cubicBezTo>
                  <a:cubicBezTo>
                    <a:pt x="784472" y="411428"/>
                    <a:pt x="795508" y="381301"/>
                    <a:pt x="795136" y="373850"/>
                  </a:cubicBezTo>
                  <a:cubicBezTo>
                    <a:pt x="796345" y="362477"/>
                    <a:pt x="799561" y="351410"/>
                    <a:pt x="804636" y="341161"/>
                  </a:cubicBezTo>
                  <a:cubicBezTo>
                    <a:pt x="809959" y="330274"/>
                    <a:pt x="813136" y="318464"/>
                    <a:pt x="813995" y="306377"/>
                  </a:cubicBezTo>
                  <a:cubicBezTo>
                    <a:pt x="813782" y="292031"/>
                    <a:pt x="820490" y="278460"/>
                    <a:pt x="832016" y="269916"/>
                  </a:cubicBezTo>
                  <a:cubicBezTo>
                    <a:pt x="838606" y="264579"/>
                    <a:pt x="842658" y="256726"/>
                    <a:pt x="843191" y="248263"/>
                  </a:cubicBezTo>
                  <a:cubicBezTo>
                    <a:pt x="842791" y="241842"/>
                    <a:pt x="845306" y="235582"/>
                    <a:pt x="850036" y="231220"/>
                  </a:cubicBezTo>
                  <a:cubicBezTo>
                    <a:pt x="855764" y="226470"/>
                    <a:pt x="857860" y="211662"/>
                    <a:pt x="856602" y="186517"/>
                  </a:cubicBezTo>
                  <a:cubicBezTo>
                    <a:pt x="855345" y="161372"/>
                    <a:pt x="852551" y="148100"/>
                    <a:pt x="847103" y="148380"/>
                  </a:cubicBezTo>
                  <a:close/>
                  <a:moveTo>
                    <a:pt x="237188" y="1685879"/>
                  </a:moveTo>
                  <a:cubicBezTo>
                    <a:pt x="235065" y="1686273"/>
                    <a:pt x="233023" y="1684870"/>
                    <a:pt x="232629" y="1682746"/>
                  </a:cubicBezTo>
                  <a:cubicBezTo>
                    <a:pt x="232564" y="1682397"/>
                    <a:pt x="232547" y="1682041"/>
                    <a:pt x="232579" y="1681687"/>
                  </a:cubicBezTo>
                  <a:cubicBezTo>
                    <a:pt x="232096" y="1679661"/>
                    <a:pt x="233347" y="1677627"/>
                    <a:pt x="235373" y="1677144"/>
                  </a:cubicBezTo>
                  <a:cubicBezTo>
                    <a:pt x="235831" y="1677035"/>
                    <a:pt x="236304" y="1677012"/>
                    <a:pt x="236769" y="1677078"/>
                  </a:cubicBezTo>
                  <a:cubicBezTo>
                    <a:pt x="241100" y="1677078"/>
                    <a:pt x="243475" y="1678195"/>
                    <a:pt x="243614" y="1681129"/>
                  </a:cubicBezTo>
                  <a:cubicBezTo>
                    <a:pt x="243754" y="1684062"/>
                    <a:pt x="241659" y="1685599"/>
                    <a:pt x="237188" y="1685879"/>
                  </a:cubicBezTo>
                  <a:close/>
                  <a:moveTo>
                    <a:pt x="295023" y="1469908"/>
                  </a:moveTo>
                  <a:cubicBezTo>
                    <a:pt x="292915" y="1470381"/>
                    <a:pt x="290823" y="1469055"/>
                    <a:pt x="290350" y="1466948"/>
                  </a:cubicBezTo>
                  <a:cubicBezTo>
                    <a:pt x="290260" y="1466544"/>
                    <a:pt x="290234" y="1466129"/>
                    <a:pt x="290273" y="1465717"/>
                  </a:cubicBezTo>
                  <a:cubicBezTo>
                    <a:pt x="289879" y="1463593"/>
                    <a:pt x="291282" y="1461552"/>
                    <a:pt x="293406" y="1461158"/>
                  </a:cubicBezTo>
                  <a:cubicBezTo>
                    <a:pt x="293755" y="1461093"/>
                    <a:pt x="294111" y="1461076"/>
                    <a:pt x="294464" y="1461108"/>
                  </a:cubicBezTo>
                  <a:cubicBezTo>
                    <a:pt x="296668" y="1460719"/>
                    <a:pt x="298769" y="1462190"/>
                    <a:pt x="299157" y="1464394"/>
                  </a:cubicBezTo>
                  <a:cubicBezTo>
                    <a:pt x="299210" y="1464692"/>
                    <a:pt x="299229" y="1464996"/>
                    <a:pt x="299214" y="1465298"/>
                  </a:cubicBezTo>
                  <a:cubicBezTo>
                    <a:pt x="299608" y="1467422"/>
                    <a:pt x="298206" y="1469464"/>
                    <a:pt x="296082" y="1469858"/>
                  </a:cubicBezTo>
                  <a:cubicBezTo>
                    <a:pt x="295733" y="1469923"/>
                    <a:pt x="295377" y="1469940"/>
                    <a:pt x="295023" y="1469908"/>
                  </a:cubicBezTo>
                  <a:close/>
                  <a:moveTo>
                    <a:pt x="305081" y="1449512"/>
                  </a:moveTo>
                  <a:cubicBezTo>
                    <a:pt x="300611" y="1449512"/>
                    <a:pt x="298376" y="1448395"/>
                    <a:pt x="298096" y="1445321"/>
                  </a:cubicBezTo>
                  <a:cubicBezTo>
                    <a:pt x="297817" y="1442248"/>
                    <a:pt x="300192" y="1440851"/>
                    <a:pt x="304522" y="1440572"/>
                  </a:cubicBezTo>
                  <a:cubicBezTo>
                    <a:pt x="306725" y="1440183"/>
                    <a:pt x="308827" y="1441655"/>
                    <a:pt x="309215" y="1443858"/>
                  </a:cubicBezTo>
                  <a:cubicBezTo>
                    <a:pt x="309268" y="1444156"/>
                    <a:pt x="309287" y="1444460"/>
                    <a:pt x="309272" y="1444762"/>
                  </a:cubicBezTo>
                  <a:cubicBezTo>
                    <a:pt x="309745" y="1446870"/>
                    <a:pt x="308419" y="1448963"/>
                    <a:pt x="306311" y="1449435"/>
                  </a:cubicBezTo>
                  <a:cubicBezTo>
                    <a:pt x="305908" y="1449526"/>
                    <a:pt x="305493" y="1449552"/>
                    <a:pt x="305081" y="1449512"/>
                  </a:cubicBezTo>
                  <a:close/>
                  <a:moveTo>
                    <a:pt x="312345" y="1420176"/>
                  </a:moveTo>
                  <a:cubicBezTo>
                    <a:pt x="310319" y="1420659"/>
                    <a:pt x="308284" y="1419408"/>
                    <a:pt x="307802" y="1417382"/>
                  </a:cubicBezTo>
                  <a:cubicBezTo>
                    <a:pt x="307693" y="1416924"/>
                    <a:pt x="307670" y="1416451"/>
                    <a:pt x="307735" y="1415985"/>
                  </a:cubicBezTo>
                  <a:cubicBezTo>
                    <a:pt x="307341" y="1413862"/>
                    <a:pt x="308744" y="1411820"/>
                    <a:pt x="310868" y="1411426"/>
                  </a:cubicBezTo>
                  <a:cubicBezTo>
                    <a:pt x="311217" y="1411361"/>
                    <a:pt x="311573" y="1411344"/>
                    <a:pt x="311927" y="1411376"/>
                  </a:cubicBezTo>
                  <a:cubicBezTo>
                    <a:pt x="314130" y="1410987"/>
                    <a:pt x="316231" y="1412459"/>
                    <a:pt x="316619" y="1414662"/>
                  </a:cubicBezTo>
                  <a:cubicBezTo>
                    <a:pt x="316672" y="1414960"/>
                    <a:pt x="316691" y="1415264"/>
                    <a:pt x="316676" y="1415566"/>
                  </a:cubicBezTo>
                  <a:cubicBezTo>
                    <a:pt x="316257" y="1418499"/>
                    <a:pt x="315419" y="1420036"/>
                    <a:pt x="312345" y="1420176"/>
                  </a:cubicBezTo>
                  <a:close/>
                  <a:moveTo>
                    <a:pt x="320308" y="1399920"/>
                  </a:moveTo>
                  <a:cubicBezTo>
                    <a:pt x="317839" y="1399920"/>
                    <a:pt x="315838" y="1397918"/>
                    <a:pt x="315838" y="1395450"/>
                  </a:cubicBezTo>
                  <a:cubicBezTo>
                    <a:pt x="315838" y="1392981"/>
                    <a:pt x="317839" y="1390979"/>
                    <a:pt x="320308" y="1390979"/>
                  </a:cubicBezTo>
                  <a:cubicBezTo>
                    <a:pt x="324778" y="1390979"/>
                    <a:pt x="327013" y="1392097"/>
                    <a:pt x="327293" y="1395170"/>
                  </a:cubicBezTo>
                  <a:cubicBezTo>
                    <a:pt x="327572" y="1398244"/>
                    <a:pt x="324639" y="1399641"/>
                    <a:pt x="320308" y="1399920"/>
                  </a:cubicBezTo>
                  <a:close/>
                  <a:moveTo>
                    <a:pt x="338748" y="1370025"/>
                  </a:moveTo>
                  <a:cubicBezTo>
                    <a:pt x="331623" y="1377848"/>
                    <a:pt x="327851" y="1381341"/>
                    <a:pt x="327013" y="1380642"/>
                  </a:cubicBezTo>
                  <a:cubicBezTo>
                    <a:pt x="326175" y="1379944"/>
                    <a:pt x="327013" y="1375054"/>
                    <a:pt x="329667" y="1366672"/>
                  </a:cubicBezTo>
                  <a:cubicBezTo>
                    <a:pt x="334122" y="1353584"/>
                    <a:pt x="337120" y="1340045"/>
                    <a:pt x="338608" y="1326300"/>
                  </a:cubicBezTo>
                  <a:cubicBezTo>
                    <a:pt x="339915" y="1321374"/>
                    <a:pt x="341939" y="1316667"/>
                    <a:pt x="344615" y="1312330"/>
                  </a:cubicBezTo>
                  <a:lnTo>
                    <a:pt x="349924" y="1329793"/>
                  </a:lnTo>
                  <a:cubicBezTo>
                    <a:pt x="353620" y="1344237"/>
                    <a:pt x="349365" y="1359557"/>
                    <a:pt x="338748" y="1370025"/>
                  </a:cubicBezTo>
                  <a:close/>
                  <a:moveTo>
                    <a:pt x="355092" y="1300177"/>
                  </a:moveTo>
                  <a:cubicBezTo>
                    <a:pt x="352628" y="1300330"/>
                    <a:pt x="350507" y="1298456"/>
                    <a:pt x="350354" y="1295992"/>
                  </a:cubicBezTo>
                  <a:cubicBezTo>
                    <a:pt x="350201" y="1293528"/>
                    <a:pt x="352074" y="1291406"/>
                    <a:pt x="354538" y="1291253"/>
                  </a:cubicBezTo>
                  <a:cubicBezTo>
                    <a:pt x="357003" y="1291100"/>
                    <a:pt x="359124" y="1292974"/>
                    <a:pt x="359277" y="1295438"/>
                  </a:cubicBezTo>
                  <a:cubicBezTo>
                    <a:pt x="359280" y="1295481"/>
                    <a:pt x="359282" y="1295524"/>
                    <a:pt x="359283" y="1295567"/>
                  </a:cubicBezTo>
                  <a:cubicBezTo>
                    <a:pt x="359835" y="1297655"/>
                    <a:pt x="358589" y="1299796"/>
                    <a:pt x="356501" y="1300348"/>
                  </a:cubicBezTo>
                  <a:cubicBezTo>
                    <a:pt x="356042" y="1300470"/>
                    <a:pt x="355565" y="1300506"/>
                    <a:pt x="355092" y="1300456"/>
                  </a:cubicBezTo>
                  <a:close/>
                </a:path>
              </a:pathLst>
            </a:custGeom>
            <a:grpFill/>
            <a:ln w="13953" cap="flat">
              <a:noFill/>
              <a:prstDash val="solid"/>
              <a:miter/>
            </a:ln>
          </p:spPr>
          <p:txBody>
            <a:bodyPr rtlCol="0" anchor="ctr"/>
            <a:lstStyle/>
            <a:p>
              <a:endParaRPr lang="en-GB"/>
            </a:p>
          </p:txBody>
        </p:sp>
        <p:sp>
          <p:nvSpPr>
            <p:cNvPr id="29" name="Graphic 14">
              <a:extLst>
                <a:ext uri="{FF2B5EF4-FFF2-40B4-BE49-F238E27FC236}">
                  <a16:creationId xmlns:a16="http://schemas.microsoft.com/office/drawing/2014/main" id="{7182D69A-4792-4DBA-AD53-E9947A5A0649}"/>
                </a:ext>
              </a:extLst>
            </p:cNvPr>
            <p:cNvSpPr/>
            <p:nvPr/>
          </p:nvSpPr>
          <p:spPr>
            <a:xfrm>
              <a:off x="5419698" y="4603002"/>
              <a:ext cx="1194266" cy="1779332"/>
            </a:xfrm>
            <a:custGeom>
              <a:avLst/>
              <a:gdLst>
                <a:gd name="connsiteX0" fmla="*/ 1182934 w 1194266"/>
                <a:gd name="connsiteY0" fmla="*/ 322227 h 1779332"/>
                <a:gd name="connsiteX1" fmla="*/ 1127055 w 1194266"/>
                <a:gd name="connsiteY1" fmla="*/ 44231 h 1779332"/>
                <a:gd name="connsiteX2" fmla="*/ 1107637 w 1194266"/>
                <a:gd name="connsiteY2" fmla="*/ 5815 h 1779332"/>
                <a:gd name="connsiteX3" fmla="*/ 1076066 w 1194266"/>
                <a:gd name="connsiteY3" fmla="*/ 506 h 1779332"/>
                <a:gd name="connsiteX4" fmla="*/ 620236 w 1194266"/>
                <a:gd name="connsiteY4" fmla="*/ 72450 h 1779332"/>
                <a:gd name="connsiteX5" fmla="*/ -155 w 1194266"/>
                <a:gd name="connsiteY5" fmla="*/ 194545 h 1779332"/>
                <a:gd name="connsiteX6" fmla="*/ 37143 w 1194266"/>
                <a:gd name="connsiteY6" fmla="*/ 378245 h 1779332"/>
                <a:gd name="connsiteX7" fmla="*/ 78214 w 1194266"/>
                <a:gd name="connsiteY7" fmla="*/ 547837 h 1779332"/>
                <a:gd name="connsiteX8" fmla="*/ 99309 w 1194266"/>
                <a:gd name="connsiteY8" fmla="*/ 551469 h 1779332"/>
                <a:gd name="connsiteX9" fmla="*/ 230484 w 1194266"/>
                <a:gd name="connsiteY9" fmla="*/ 530794 h 1779332"/>
                <a:gd name="connsiteX10" fmla="*/ 382334 w 1194266"/>
                <a:gd name="connsiteY10" fmla="*/ 504531 h 1779332"/>
                <a:gd name="connsiteX11" fmla="*/ 273231 w 1194266"/>
                <a:gd name="connsiteY11" fmla="*/ 938288 h 1779332"/>
                <a:gd name="connsiteX12" fmla="*/ 114954 w 1194266"/>
                <a:gd name="connsiteY12" fmla="*/ 1499728 h 1779332"/>
                <a:gd name="connsiteX13" fmla="*/ 73046 w 1194266"/>
                <a:gd name="connsiteY13" fmla="*/ 1692230 h 1779332"/>
                <a:gd name="connsiteX14" fmla="*/ 91066 w 1194266"/>
                <a:gd name="connsiteY14" fmla="*/ 1726036 h 1779332"/>
                <a:gd name="connsiteX15" fmla="*/ 143732 w 1194266"/>
                <a:gd name="connsiteY15" fmla="*/ 1712067 h 1779332"/>
                <a:gd name="connsiteX16" fmla="*/ 199610 w 1194266"/>
                <a:gd name="connsiteY16" fmla="*/ 1706898 h 1779332"/>
                <a:gd name="connsiteX17" fmla="*/ 215816 w 1194266"/>
                <a:gd name="connsiteY17" fmla="*/ 1727014 h 1779332"/>
                <a:gd name="connsiteX18" fmla="*/ 231740 w 1194266"/>
                <a:gd name="connsiteY18" fmla="*/ 1744756 h 1779332"/>
                <a:gd name="connsiteX19" fmla="*/ 270995 w 1194266"/>
                <a:gd name="connsiteY19" fmla="*/ 1763615 h 1779332"/>
                <a:gd name="connsiteX20" fmla="*/ 339865 w 1194266"/>
                <a:gd name="connsiteY20" fmla="*/ 1771717 h 1779332"/>
                <a:gd name="connsiteX21" fmla="*/ 365150 w 1194266"/>
                <a:gd name="connsiteY21" fmla="*/ 1765849 h 1779332"/>
                <a:gd name="connsiteX22" fmla="*/ 384290 w 1194266"/>
                <a:gd name="connsiteY22" fmla="*/ 1755512 h 1779332"/>
                <a:gd name="connsiteX23" fmla="*/ 392531 w 1194266"/>
                <a:gd name="connsiteY23" fmla="*/ 1756350 h 1779332"/>
                <a:gd name="connsiteX24" fmla="*/ 395465 w 1194266"/>
                <a:gd name="connsiteY24" fmla="*/ 1768923 h 1779332"/>
                <a:gd name="connsiteX25" fmla="*/ 429691 w 1194266"/>
                <a:gd name="connsiteY25" fmla="*/ 1757887 h 1779332"/>
                <a:gd name="connsiteX26" fmla="*/ 469644 w 1194266"/>
                <a:gd name="connsiteY26" fmla="*/ 1723382 h 1779332"/>
                <a:gd name="connsiteX27" fmla="*/ 497583 w 1194266"/>
                <a:gd name="connsiteY27" fmla="*/ 1680076 h 1779332"/>
                <a:gd name="connsiteX28" fmla="*/ 519516 w 1194266"/>
                <a:gd name="connsiteY28" fmla="*/ 1609390 h 1779332"/>
                <a:gd name="connsiteX29" fmla="*/ 613112 w 1194266"/>
                <a:gd name="connsiteY29" fmla="*/ 1307645 h 1779332"/>
                <a:gd name="connsiteX30" fmla="*/ 678071 w 1194266"/>
                <a:gd name="connsiteY30" fmla="*/ 1079242 h 1779332"/>
                <a:gd name="connsiteX31" fmla="*/ 729200 w 1194266"/>
                <a:gd name="connsiteY31" fmla="*/ 897636 h 1779332"/>
                <a:gd name="connsiteX32" fmla="*/ 825450 w 1194266"/>
                <a:gd name="connsiteY32" fmla="*/ 553984 h 1779332"/>
                <a:gd name="connsiteX33" fmla="*/ 851853 w 1194266"/>
                <a:gd name="connsiteY33" fmla="*/ 501597 h 1779332"/>
                <a:gd name="connsiteX34" fmla="*/ 875462 w 1194266"/>
                <a:gd name="connsiteY34" fmla="*/ 488745 h 1779332"/>
                <a:gd name="connsiteX35" fmla="*/ 928128 w 1194266"/>
                <a:gd name="connsiteY35" fmla="*/ 474776 h 1779332"/>
                <a:gd name="connsiteX36" fmla="*/ 1038069 w 1194266"/>
                <a:gd name="connsiteY36" fmla="*/ 445858 h 1779332"/>
                <a:gd name="connsiteX37" fmla="*/ 1066008 w 1194266"/>
                <a:gd name="connsiteY37" fmla="*/ 449211 h 1779332"/>
                <a:gd name="connsiteX38" fmla="*/ 1093947 w 1194266"/>
                <a:gd name="connsiteY38" fmla="*/ 445439 h 1779332"/>
                <a:gd name="connsiteX39" fmla="*/ 1107917 w 1194266"/>
                <a:gd name="connsiteY39" fmla="*/ 437756 h 1779332"/>
                <a:gd name="connsiteX40" fmla="*/ 1153458 w 1194266"/>
                <a:gd name="connsiteY40" fmla="*/ 421551 h 1779332"/>
                <a:gd name="connsiteX41" fmla="*/ 1194109 w 1194266"/>
                <a:gd name="connsiteY41" fmla="*/ 400876 h 177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94266" h="1779332">
                  <a:moveTo>
                    <a:pt x="1182934" y="322227"/>
                  </a:moveTo>
                  <a:cubicBezTo>
                    <a:pt x="1167101" y="193147"/>
                    <a:pt x="1148475" y="100482"/>
                    <a:pt x="1127055" y="44231"/>
                  </a:cubicBezTo>
                  <a:cubicBezTo>
                    <a:pt x="1123627" y="30102"/>
                    <a:pt x="1116981" y="16954"/>
                    <a:pt x="1107637" y="5815"/>
                  </a:cubicBezTo>
                  <a:cubicBezTo>
                    <a:pt x="1097979" y="633"/>
                    <a:pt x="1086887" y="-1232"/>
                    <a:pt x="1076066" y="506"/>
                  </a:cubicBezTo>
                  <a:cubicBezTo>
                    <a:pt x="1068429" y="506"/>
                    <a:pt x="916486" y="24487"/>
                    <a:pt x="620236" y="72450"/>
                  </a:cubicBezTo>
                  <a:cubicBezTo>
                    <a:pt x="205897" y="139877"/>
                    <a:pt x="-900" y="180575"/>
                    <a:pt x="-155" y="194545"/>
                  </a:cubicBezTo>
                  <a:cubicBezTo>
                    <a:pt x="683" y="209911"/>
                    <a:pt x="13116" y="271145"/>
                    <a:pt x="37143" y="378245"/>
                  </a:cubicBezTo>
                  <a:cubicBezTo>
                    <a:pt x="61172" y="485346"/>
                    <a:pt x="74862" y="541877"/>
                    <a:pt x="78214" y="547837"/>
                  </a:cubicBezTo>
                  <a:cubicBezTo>
                    <a:pt x="84574" y="551560"/>
                    <a:pt x="92069" y="552850"/>
                    <a:pt x="99309" y="551469"/>
                  </a:cubicBezTo>
                  <a:cubicBezTo>
                    <a:pt x="117934" y="550445"/>
                    <a:pt x="161660" y="543553"/>
                    <a:pt x="230484" y="530794"/>
                  </a:cubicBezTo>
                  <a:cubicBezTo>
                    <a:pt x="316257" y="514216"/>
                    <a:pt x="366874" y="505462"/>
                    <a:pt x="382334" y="504531"/>
                  </a:cubicBezTo>
                  <a:cubicBezTo>
                    <a:pt x="386990" y="505928"/>
                    <a:pt x="350622" y="650513"/>
                    <a:pt x="273231" y="938288"/>
                  </a:cubicBezTo>
                  <a:cubicBezTo>
                    <a:pt x="195839" y="1226063"/>
                    <a:pt x="143080" y="1413209"/>
                    <a:pt x="114954" y="1499728"/>
                  </a:cubicBezTo>
                  <a:cubicBezTo>
                    <a:pt x="85712" y="1594070"/>
                    <a:pt x="71742" y="1658237"/>
                    <a:pt x="73046" y="1692230"/>
                  </a:cubicBezTo>
                  <a:cubicBezTo>
                    <a:pt x="74163" y="1713743"/>
                    <a:pt x="80170" y="1725058"/>
                    <a:pt x="91066" y="1726036"/>
                  </a:cubicBezTo>
                  <a:cubicBezTo>
                    <a:pt x="109687" y="1727375"/>
                    <a:pt x="128222" y="1722459"/>
                    <a:pt x="143732" y="1712067"/>
                  </a:cubicBezTo>
                  <a:cubicBezTo>
                    <a:pt x="179774" y="1691671"/>
                    <a:pt x="198214" y="1689855"/>
                    <a:pt x="199610" y="1706898"/>
                  </a:cubicBezTo>
                  <a:cubicBezTo>
                    <a:pt x="199610" y="1714581"/>
                    <a:pt x="205338" y="1720868"/>
                    <a:pt x="215816" y="1727014"/>
                  </a:cubicBezTo>
                  <a:cubicBezTo>
                    <a:pt x="226293" y="1733161"/>
                    <a:pt x="231462" y="1738609"/>
                    <a:pt x="231740" y="1744756"/>
                  </a:cubicBezTo>
                  <a:cubicBezTo>
                    <a:pt x="232020" y="1750902"/>
                    <a:pt x="245710" y="1757188"/>
                    <a:pt x="270995" y="1763615"/>
                  </a:cubicBezTo>
                  <a:cubicBezTo>
                    <a:pt x="293438" y="1769637"/>
                    <a:pt x="316638" y="1772367"/>
                    <a:pt x="339865" y="1771717"/>
                  </a:cubicBezTo>
                  <a:cubicBezTo>
                    <a:pt x="348622" y="1771641"/>
                    <a:pt x="357255" y="1769638"/>
                    <a:pt x="365150" y="1765849"/>
                  </a:cubicBezTo>
                  <a:cubicBezTo>
                    <a:pt x="374091" y="1760681"/>
                    <a:pt x="380517" y="1757328"/>
                    <a:pt x="384290" y="1755512"/>
                  </a:cubicBezTo>
                  <a:cubicBezTo>
                    <a:pt x="388061" y="1753696"/>
                    <a:pt x="390855" y="1753976"/>
                    <a:pt x="392531" y="1756350"/>
                  </a:cubicBezTo>
                  <a:cubicBezTo>
                    <a:pt x="394477" y="1760254"/>
                    <a:pt x="395482" y="1764560"/>
                    <a:pt x="395465" y="1768923"/>
                  </a:cubicBezTo>
                  <a:cubicBezTo>
                    <a:pt x="400913" y="1785687"/>
                    <a:pt x="412368" y="1781915"/>
                    <a:pt x="429691" y="1757887"/>
                  </a:cubicBezTo>
                  <a:cubicBezTo>
                    <a:pt x="438991" y="1742421"/>
                    <a:pt x="452989" y="1730331"/>
                    <a:pt x="469644" y="1723382"/>
                  </a:cubicBezTo>
                  <a:cubicBezTo>
                    <a:pt x="484870" y="1717934"/>
                    <a:pt x="494231" y="1703545"/>
                    <a:pt x="497583" y="1680076"/>
                  </a:cubicBezTo>
                  <a:cubicBezTo>
                    <a:pt x="500933" y="1655463"/>
                    <a:pt x="508344" y="1631576"/>
                    <a:pt x="519516" y="1609390"/>
                  </a:cubicBezTo>
                  <a:cubicBezTo>
                    <a:pt x="532088" y="1583965"/>
                    <a:pt x="563287" y="1483384"/>
                    <a:pt x="613112" y="1307645"/>
                  </a:cubicBezTo>
                  <a:cubicBezTo>
                    <a:pt x="636767" y="1222803"/>
                    <a:pt x="658420" y="1146669"/>
                    <a:pt x="678071" y="1079242"/>
                  </a:cubicBezTo>
                  <a:cubicBezTo>
                    <a:pt x="697721" y="1011815"/>
                    <a:pt x="714764" y="951280"/>
                    <a:pt x="729200" y="897636"/>
                  </a:cubicBezTo>
                  <a:cubicBezTo>
                    <a:pt x="767197" y="730001"/>
                    <a:pt x="799281" y="615450"/>
                    <a:pt x="825450" y="553984"/>
                  </a:cubicBezTo>
                  <a:cubicBezTo>
                    <a:pt x="832087" y="535512"/>
                    <a:pt x="840954" y="517920"/>
                    <a:pt x="851853" y="501597"/>
                  </a:cubicBezTo>
                  <a:cubicBezTo>
                    <a:pt x="857415" y="494010"/>
                    <a:pt x="866071" y="489298"/>
                    <a:pt x="875462" y="488745"/>
                  </a:cubicBezTo>
                  <a:cubicBezTo>
                    <a:pt x="893775" y="487657"/>
                    <a:pt x="911683" y="482907"/>
                    <a:pt x="928128" y="474776"/>
                  </a:cubicBezTo>
                  <a:cubicBezTo>
                    <a:pt x="962387" y="457655"/>
                    <a:pt x="999819" y="447810"/>
                    <a:pt x="1038069" y="445858"/>
                  </a:cubicBezTo>
                  <a:cubicBezTo>
                    <a:pt x="1047514" y="444943"/>
                    <a:pt x="1057047" y="446087"/>
                    <a:pt x="1066008" y="449211"/>
                  </a:cubicBezTo>
                  <a:cubicBezTo>
                    <a:pt x="1078580" y="454706"/>
                    <a:pt x="1087893" y="453448"/>
                    <a:pt x="1093947" y="445439"/>
                  </a:cubicBezTo>
                  <a:cubicBezTo>
                    <a:pt x="1098278" y="439013"/>
                    <a:pt x="1102748" y="436499"/>
                    <a:pt x="1107917" y="437756"/>
                  </a:cubicBezTo>
                  <a:cubicBezTo>
                    <a:pt x="1111129" y="442226"/>
                    <a:pt x="1126357" y="436778"/>
                    <a:pt x="1153458" y="421551"/>
                  </a:cubicBezTo>
                  <a:lnTo>
                    <a:pt x="1194109" y="400876"/>
                  </a:lnTo>
                  <a:close/>
                </a:path>
              </a:pathLst>
            </a:custGeom>
            <a:grpFill/>
            <a:ln w="13953" cap="flat">
              <a:noFill/>
              <a:prstDash val="solid"/>
              <a:miter/>
            </a:ln>
          </p:spPr>
          <p:txBody>
            <a:bodyPr rtlCol="0" anchor="ctr"/>
            <a:lstStyle/>
            <a:p>
              <a:endParaRPr lang="en-GB"/>
            </a:p>
          </p:txBody>
        </p:sp>
        <p:sp>
          <p:nvSpPr>
            <p:cNvPr id="30" name="Graphic 14">
              <a:extLst>
                <a:ext uri="{FF2B5EF4-FFF2-40B4-BE49-F238E27FC236}">
                  <a16:creationId xmlns:a16="http://schemas.microsoft.com/office/drawing/2014/main" id="{7182D69A-4792-4DBA-AD53-E9947A5A0649}"/>
                </a:ext>
              </a:extLst>
            </p:cNvPr>
            <p:cNvSpPr/>
            <p:nvPr/>
          </p:nvSpPr>
          <p:spPr>
            <a:xfrm>
              <a:off x="6604539" y="4460433"/>
              <a:ext cx="1056403" cy="1817546"/>
            </a:xfrm>
            <a:custGeom>
              <a:avLst/>
              <a:gdLst>
                <a:gd name="connsiteX0" fmla="*/ 1055734 w 1056403"/>
                <a:gd name="connsiteY0" fmla="*/ 1037132 h 1817546"/>
                <a:gd name="connsiteX1" fmla="*/ 1051544 w 1056403"/>
                <a:gd name="connsiteY1" fmla="*/ 997458 h 1817546"/>
                <a:gd name="connsiteX2" fmla="*/ 1007539 w 1056403"/>
                <a:gd name="connsiteY2" fmla="*/ 873268 h 1817546"/>
                <a:gd name="connsiteX3" fmla="*/ 886283 w 1056403"/>
                <a:gd name="connsiteY3" fmla="*/ 759555 h 1817546"/>
                <a:gd name="connsiteX4" fmla="*/ 602978 w 1056403"/>
                <a:gd name="connsiteY4" fmla="*/ 683002 h 1817546"/>
                <a:gd name="connsiteX5" fmla="*/ 492059 w 1056403"/>
                <a:gd name="connsiteY5" fmla="*/ 684259 h 1817546"/>
                <a:gd name="connsiteX6" fmla="*/ 550732 w 1056403"/>
                <a:gd name="connsiteY6" fmla="*/ 616925 h 1817546"/>
                <a:gd name="connsiteX7" fmla="*/ 667797 w 1056403"/>
                <a:gd name="connsiteY7" fmla="*/ 497764 h 1817546"/>
                <a:gd name="connsiteX8" fmla="*/ 741418 w 1056403"/>
                <a:gd name="connsiteY8" fmla="*/ 440768 h 1817546"/>
                <a:gd name="connsiteX9" fmla="*/ 752174 w 1056403"/>
                <a:gd name="connsiteY9" fmla="*/ 433643 h 1817546"/>
                <a:gd name="connsiteX10" fmla="*/ 819927 w 1056403"/>
                <a:gd name="connsiteY10" fmla="*/ 370221 h 1817546"/>
                <a:gd name="connsiteX11" fmla="*/ 893128 w 1056403"/>
                <a:gd name="connsiteY11" fmla="*/ 282213 h 1817546"/>
                <a:gd name="connsiteX12" fmla="*/ 863372 w 1056403"/>
                <a:gd name="connsiteY12" fmla="*/ 221724 h 1817546"/>
                <a:gd name="connsiteX13" fmla="*/ 685678 w 1056403"/>
                <a:gd name="connsiteY13" fmla="*/ -114 h 1817546"/>
                <a:gd name="connsiteX14" fmla="*/ 633851 w 1056403"/>
                <a:gd name="connsiteY14" fmla="*/ 26987 h 1817546"/>
                <a:gd name="connsiteX15" fmla="*/ 608286 w 1056403"/>
                <a:gd name="connsiteY15" fmla="*/ 46125 h 1817546"/>
                <a:gd name="connsiteX16" fmla="*/ 567495 w 1056403"/>
                <a:gd name="connsiteY16" fmla="*/ 74763 h 1817546"/>
                <a:gd name="connsiteX17" fmla="*/ 531174 w 1056403"/>
                <a:gd name="connsiteY17" fmla="*/ 101026 h 1817546"/>
                <a:gd name="connsiteX18" fmla="*/ 243120 w 1056403"/>
                <a:gd name="connsiteY18" fmla="*/ 370780 h 1817546"/>
                <a:gd name="connsiteX19" fmla="*/ 71154 w 1056403"/>
                <a:gd name="connsiteY19" fmla="*/ 610359 h 1817546"/>
                <a:gd name="connsiteX20" fmla="*/ -91 w 1056403"/>
                <a:gd name="connsiteY20" fmla="*/ 780509 h 1817546"/>
                <a:gd name="connsiteX21" fmla="*/ 54111 w 1056403"/>
                <a:gd name="connsiteY21" fmla="*/ 886400 h 1817546"/>
                <a:gd name="connsiteX22" fmla="*/ 151899 w 1056403"/>
                <a:gd name="connsiteY22" fmla="*/ 1027772 h 1817546"/>
                <a:gd name="connsiteX23" fmla="*/ 220489 w 1056403"/>
                <a:gd name="connsiteY23" fmla="*/ 1066468 h 1817546"/>
                <a:gd name="connsiteX24" fmla="*/ 365075 w 1056403"/>
                <a:gd name="connsiteY24" fmla="*/ 1032522 h 1817546"/>
                <a:gd name="connsiteX25" fmla="*/ 575737 w 1056403"/>
                <a:gd name="connsiteY25" fmla="*/ 986282 h 1817546"/>
                <a:gd name="connsiteX26" fmla="*/ 664025 w 1056403"/>
                <a:gd name="connsiteY26" fmla="*/ 1021765 h 1817546"/>
                <a:gd name="connsiteX27" fmla="*/ 677157 w 1056403"/>
                <a:gd name="connsiteY27" fmla="*/ 1061020 h 1817546"/>
                <a:gd name="connsiteX28" fmla="*/ 630499 w 1056403"/>
                <a:gd name="connsiteY28" fmla="*/ 1144838 h 1817546"/>
                <a:gd name="connsiteX29" fmla="*/ 236833 w 1056403"/>
                <a:gd name="connsiteY29" fmla="*/ 1389027 h 1817546"/>
                <a:gd name="connsiteX30" fmla="*/ 136113 w 1056403"/>
                <a:gd name="connsiteY30" fmla="*/ 1458875 h 1817546"/>
                <a:gd name="connsiteX31" fmla="*/ 147847 w 1056403"/>
                <a:gd name="connsiteY31" fmla="*/ 1471588 h 1817546"/>
                <a:gd name="connsiteX32" fmla="*/ 161816 w 1056403"/>
                <a:gd name="connsiteY32" fmla="*/ 1484160 h 1817546"/>
                <a:gd name="connsiteX33" fmla="*/ 161816 w 1056403"/>
                <a:gd name="connsiteY33" fmla="*/ 1490866 h 1817546"/>
                <a:gd name="connsiteX34" fmla="*/ 151199 w 1056403"/>
                <a:gd name="connsiteY34" fmla="*/ 1497990 h 1817546"/>
                <a:gd name="connsiteX35" fmla="*/ 98534 w 1056403"/>
                <a:gd name="connsiteY35" fmla="*/ 1511960 h 1817546"/>
                <a:gd name="connsiteX36" fmla="*/ 64029 w 1056403"/>
                <a:gd name="connsiteY36" fmla="*/ 1529282 h 1817546"/>
                <a:gd name="connsiteX37" fmla="*/ 84285 w 1056403"/>
                <a:gd name="connsiteY37" fmla="*/ 1537105 h 1817546"/>
                <a:gd name="connsiteX38" fmla="*/ 99791 w 1056403"/>
                <a:gd name="connsiteY38" fmla="*/ 1534032 h 1817546"/>
                <a:gd name="connsiteX39" fmla="*/ 101887 w 1056403"/>
                <a:gd name="connsiteY39" fmla="*/ 1534032 h 1817546"/>
                <a:gd name="connsiteX40" fmla="*/ 1027 w 1056403"/>
                <a:gd name="connsiteY40" fmla="*/ 1598991 h 1817546"/>
                <a:gd name="connsiteX41" fmla="*/ 15973 w 1056403"/>
                <a:gd name="connsiteY41" fmla="*/ 1631540 h 1817546"/>
                <a:gd name="connsiteX42" fmla="*/ 33994 w 1056403"/>
                <a:gd name="connsiteY42" fmla="*/ 1681691 h 1817546"/>
                <a:gd name="connsiteX43" fmla="*/ 56206 w 1056403"/>
                <a:gd name="connsiteY43" fmla="*/ 1724857 h 1817546"/>
                <a:gd name="connsiteX44" fmla="*/ 67382 w 1056403"/>
                <a:gd name="connsiteY44" fmla="*/ 1770817 h 1817546"/>
                <a:gd name="connsiteX45" fmla="*/ 65426 w 1056403"/>
                <a:gd name="connsiteY45" fmla="*/ 1796522 h 1817546"/>
                <a:gd name="connsiteX46" fmla="*/ 88476 w 1056403"/>
                <a:gd name="connsiteY46" fmla="*/ 1792051 h 1817546"/>
                <a:gd name="connsiteX47" fmla="*/ 101467 w 1056403"/>
                <a:gd name="connsiteY47" fmla="*/ 1785765 h 1817546"/>
                <a:gd name="connsiteX48" fmla="*/ 105938 w 1056403"/>
                <a:gd name="connsiteY48" fmla="*/ 1786743 h 1817546"/>
                <a:gd name="connsiteX49" fmla="*/ 121305 w 1056403"/>
                <a:gd name="connsiteY49" fmla="*/ 1783669 h 1817546"/>
                <a:gd name="connsiteX50" fmla="*/ 156089 w 1056403"/>
                <a:gd name="connsiteY50" fmla="*/ 1770817 h 1817546"/>
                <a:gd name="connsiteX51" fmla="*/ 201630 w 1056403"/>
                <a:gd name="connsiteY51" fmla="*/ 1748606 h 1817546"/>
                <a:gd name="connsiteX52" fmla="*/ 201630 w 1056403"/>
                <a:gd name="connsiteY52" fmla="*/ 1784088 h 1817546"/>
                <a:gd name="connsiteX53" fmla="*/ 205263 w 1056403"/>
                <a:gd name="connsiteY53" fmla="*/ 1812726 h 1817546"/>
                <a:gd name="connsiteX54" fmla="*/ 221048 w 1056403"/>
                <a:gd name="connsiteY54" fmla="*/ 1816358 h 1817546"/>
                <a:gd name="connsiteX55" fmla="*/ 342165 w 1056403"/>
                <a:gd name="connsiteY55" fmla="*/ 1799036 h 1817546"/>
                <a:gd name="connsiteX56" fmla="*/ 453922 w 1056403"/>
                <a:gd name="connsiteY56" fmla="*/ 1760200 h 1817546"/>
                <a:gd name="connsiteX57" fmla="*/ 549474 w 1056403"/>
                <a:gd name="connsiteY57" fmla="*/ 1719828 h 1817546"/>
                <a:gd name="connsiteX58" fmla="*/ 665981 w 1056403"/>
                <a:gd name="connsiteY58" fmla="*/ 1657244 h 1817546"/>
                <a:gd name="connsiteX59" fmla="*/ 804839 w 1056403"/>
                <a:gd name="connsiteY59" fmla="*/ 1551494 h 1817546"/>
                <a:gd name="connsiteX60" fmla="*/ 832779 w 1056403"/>
                <a:gd name="connsiteY60" fmla="*/ 1526768 h 1817546"/>
                <a:gd name="connsiteX61" fmla="*/ 873011 w 1056403"/>
                <a:gd name="connsiteY61" fmla="*/ 1490307 h 1817546"/>
                <a:gd name="connsiteX62" fmla="*/ 1011311 w 1056403"/>
                <a:gd name="connsiteY62" fmla="*/ 1287049 h 1817546"/>
                <a:gd name="connsiteX63" fmla="*/ 1055734 w 1056403"/>
                <a:gd name="connsiteY63" fmla="*/ 1037132 h 181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056403" h="1817546">
                  <a:moveTo>
                    <a:pt x="1055734" y="1037132"/>
                  </a:moveTo>
                  <a:cubicBezTo>
                    <a:pt x="1055380" y="1023818"/>
                    <a:pt x="1053978" y="1010552"/>
                    <a:pt x="1051544" y="997458"/>
                  </a:cubicBezTo>
                  <a:cubicBezTo>
                    <a:pt x="1047547" y="953021"/>
                    <a:pt x="1032412" y="910308"/>
                    <a:pt x="1007539" y="873268"/>
                  </a:cubicBezTo>
                  <a:cubicBezTo>
                    <a:pt x="973377" y="829199"/>
                    <a:pt x="932451" y="790820"/>
                    <a:pt x="886283" y="759555"/>
                  </a:cubicBezTo>
                  <a:cubicBezTo>
                    <a:pt x="815596" y="707029"/>
                    <a:pt x="721161" y="681511"/>
                    <a:pt x="602978" y="683002"/>
                  </a:cubicBezTo>
                  <a:lnTo>
                    <a:pt x="492059" y="684259"/>
                  </a:lnTo>
                  <a:lnTo>
                    <a:pt x="550732" y="616925"/>
                  </a:lnTo>
                  <a:cubicBezTo>
                    <a:pt x="588636" y="575109"/>
                    <a:pt x="627658" y="535389"/>
                    <a:pt x="667797" y="497764"/>
                  </a:cubicBezTo>
                  <a:cubicBezTo>
                    <a:pt x="707937" y="460139"/>
                    <a:pt x="732477" y="441140"/>
                    <a:pt x="741418" y="440768"/>
                  </a:cubicBezTo>
                  <a:cubicBezTo>
                    <a:pt x="748821" y="440768"/>
                    <a:pt x="752453" y="438114"/>
                    <a:pt x="752174" y="433643"/>
                  </a:cubicBezTo>
                  <a:cubicBezTo>
                    <a:pt x="751895" y="429173"/>
                    <a:pt x="774386" y="406682"/>
                    <a:pt x="819927" y="370221"/>
                  </a:cubicBezTo>
                  <a:cubicBezTo>
                    <a:pt x="869659" y="330827"/>
                    <a:pt x="894059" y="301491"/>
                    <a:pt x="893128" y="282213"/>
                  </a:cubicBezTo>
                  <a:cubicBezTo>
                    <a:pt x="893128" y="267544"/>
                    <a:pt x="882511" y="247288"/>
                    <a:pt x="863372" y="221724"/>
                  </a:cubicBezTo>
                  <a:cubicBezTo>
                    <a:pt x="764187" y="72714"/>
                    <a:pt x="704956" y="-1232"/>
                    <a:pt x="685678" y="-114"/>
                  </a:cubicBezTo>
                  <a:cubicBezTo>
                    <a:pt x="676877" y="-114"/>
                    <a:pt x="659555" y="9386"/>
                    <a:pt x="633851" y="26987"/>
                  </a:cubicBezTo>
                  <a:cubicBezTo>
                    <a:pt x="628123" y="31737"/>
                    <a:pt x="619881" y="38023"/>
                    <a:pt x="608286" y="46125"/>
                  </a:cubicBezTo>
                  <a:lnTo>
                    <a:pt x="567495" y="74763"/>
                  </a:lnTo>
                  <a:cubicBezTo>
                    <a:pt x="551849" y="85939"/>
                    <a:pt x="539556" y="94600"/>
                    <a:pt x="531174" y="101026"/>
                  </a:cubicBezTo>
                  <a:cubicBezTo>
                    <a:pt x="425034" y="179487"/>
                    <a:pt x="328368" y="270011"/>
                    <a:pt x="243120" y="370780"/>
                  </a:cubicBezTo>
                  <a:cubicBezTo>
                    <a:pt x="179292" y="445763"/>
                    <a:pt x="121774" y="525896"/>
                    <a:pt x="71154" y="610359"/>
                  </a:cubicBezTo>
                  <a:cubicBezTo>
                    <a:pt x="22167" y="692780"/>
                    <a:pt x="-1582" y="749497"/>
                    <a:pt x="-91" y="780509"/>
                  </a:cubicBezTo>
                  <a:cubicBezTo>
                    <a:pt x="747" y="796714"/>
                    <a:pt x="18907" y="832057"/>
                    <a:pt x="54111" y="886400"/>
                  </a:cubicBezTo>
                  <a:cubicBezTo>
                    <a:pt x="89314" y="940741"/>
                    <a:pt x="122143" y="987959"/>
                    <a:pt x="151899" y="1027772"/>
                  </a:cubicBezTo>
                  <a:cubicBezTo>
                    <a:pt x="172480" y="1054873"/>
                    <a:pt x="195344" y="1067772"/>
                    <a:pt x="220489" y="1066468"/>
                  </a:cubicBezTo>
                  <a:cubicBezTo>
                    <a:pt x="242561" y="1065351"/>
                    <a:pt x="290757" y="1054035"/>
                    <a:pt x="365075" y="1032522"/>
                  </a:cubicBezTo>
                  <a:cubicBezTo>
                    <a:pt x="464259" y="1003931"/>
                    <a:pt x="534480" y="988518"/>
                    <a:pt x="575737" y="986282"/>
                  </a:cubicBezTo>
                  <a:cubicBezTo>
                    <a:pt x="615551" y="984326"/>
                    <a:pt x="645585" y="996061"/>
                    <a:pt x="664025" y="1021765"/>
                  </a:cubicBezTo>
                  <a:cubicBezTo>
                    <a:pt x="671441" y="1033629"/>
                    <a:pt x="675942" y="1047082"/>
                    <a:pt x="677157" y="1061020"/>
                  </a:cubicBezTo>
                  <a:cubicBezTo>
                    <a:pt x="678833" y="1093429"/>
                    <a:pt x="663187" y="1121648"/>
                    <a:pt x="630499" y="1144838"/>
                  </a:cubicBezTo>
                  <a:cubicBezTo>
                    <a:pt x="549195" y="1205280"/>
                    <a:pt x="417973" y="1286676"/>
                    <a:pt x="236833" y="1389027"/>
                  </a:cubicBezTo>
                  <a:cubicBezTo>
                    <a:pt x="169221" y="1426280"/>
                    <a:pt x="135647" y="1449562"/>
                    <a:pt x="136113" y="1458875"/>
                  </a:cubicBezTo>
                  <a:cubicBezTo>
                    <a:pt x="136113" y="1463346"/>
                    <a:pt x="140164" y="1467536"/>
                    <a:pt x="147847" y="1471588"/>
                  </a:cubicBezTo>
                  <a:cubicBezTo>
                    <a:pt x="153166" y="1474979"/>
                    <a:pt x="157886" y="1479227"/>
                    <a:pt x="161816" y="1484160"/>
                  </a:cubicBezTo>
                  <a:cubicBezTo>
                    <a:pt x="163354" y="1487094"/>
                    <a:pt x="163493" y="1489329"/>
                    <a:pt x="161816" y="1490866"/>
                  </a:cubicBezTo>
                  <a:cubicBezTo>
                    <a:pt x="158598" y="1493686"/>
                    <a:pt x="155029" y="1496081"/>
                    <a:pt x="151199" y="1497990"/>
                  </a:cubicBezTo>
                  <a:cubicBezTo>
                    <a:pt x="135267" y="1507410"/>
                    <a:pt x="117041" y="1512245"/>
                    <a:pt x="98534" y="1511960"/>
                  </a:cubicBezTo>
                  <a:cubicBezTo>
                    <a:pt x="74926" y="1513217"/>
                    <a:pt x="63470" y="1518945"/>
                    <a:pt x="64029" y="1529282"/>
                  </a:cubicBezTo>
                  <a:cubicBezTo>
                    <a:pt x="64588" y="1539620"/>
                    <a:pt x="71293" y="1542135"/>
                    <a:pt x="84285" y="1537105"/>
                  </a:cubicBezTo>
                  <a:cubicBezTo>
                    <a:pt x="89277" y="1535333"/>
                    <a:pt x="94501" y="1534297"/>
                    <a:pt x="99791" y="1534032"/>
                  </a:cubicBezTo>
                  <a:lnTo>
                    <a:pt x="101887" y="1534032"/>
                  </a:lnTo>
                  <a:cubicBezTo>
                    <a:pt x="101887" y="1539899"/>
                    <a:pt x="68499" y="1561971"/>
                    <a:pt x="1027" y="1598991"/>
                  </a:cubicBezTo>
                  <a:lnTo>
                    <a:pt x="15973" y="1631540"/>
                  </a:lnTo>
                  <a:cubicBezTo>
                    <a:pt x="25591" y="1646730"/>
                    <a:pt x="31745" y="1663853"/>
                    <a:pt x="33994" y="1681691"/>
                  </a:cubicBezTo>
                  <a:cubicBezTo>
                    <a:pt x="37357" y="1697824"/>
                    <a:pt x="45033" y="1712743"/>
                    <a:pt x="56206" y="1724857"/>
                  </a:cubicBezTo>
                  <a:cubicBezTo>
                    <a:pt x="70176" y="1743437"/>
                    <a:pt x="74088" y="1758664"/>
                    <a:pt x="67382" y="1770817"/>
                  </a:cubicBezTo>
                  <a:cubicBezTo>
                    <a:pt x="60676" y="1782971"/>
                    <a:pt x="61375" y="1791492"/>
                    <a:pt x="65426" y="1796522"/>
                  </a:cubicBezTo>
                  <a:cubicBezTo>
                    <a:pt x="69477" y="1801550"/>
                    <a:pt x="77021" y="1800014"/>
                    <a:pt x="88476" y="1792051"/>
                  </a:cubicBezTo>
                  <a:cubicBezTo>
                    <a:pt x="92588" y="1789532"/>
                    <a:pt x="96940" y="1787426"/>
                    <a:pt x="101467" y="1785765"/>
                  </a:cubicBezTo>
                  <a:cubicBezTo>
                    <a:pt x="104262" y="1784927"/>
                    <a:pt x="105799" y="1785765"/>
                    <a:pt x="105938" y="1786743"/>
                  </a:cubicBezTo>
                  <a:cubicBezTo>
                    <a:pt x="106078" y="1787721"/>
                    <a:pt x="111107" y="1786743"/>
                    <a:pt x="121305" y="1783669"/>
                  </a:cubicBezTo>
                  <a:cubicBezTo>
                    <a:pt x="131503" y="1780596"/>
                    <a:pt x="143098" y="1775986"/>
                    <a:pt x="156089" y="1770817"/>
                  </a:cubicBezTo>
                  <a:lnTo>
                    <a:pt x="201630" y="1748606"/>
                  </a:lnTo>
                  <a:lnTo>
                    <a:pt x="201630" y="1784088"/>
                  </a:lnTo>
                  <a:cubicBezTo>
                    <a:pt x="199983" y="1793783"/>
                    <a:pt x="201247" y="1803749"/>
                    <a:pt x="205263" y="1812726"/>
                  </a:cubicBezTo>
                  <a:cubicBezTo>
                    <a:pt x="209214" y="1817175"/>
                    <a:pt x="215550" y="1818633"/>
                    <a:pt x="221048" y="1816358"/>
                  </a:cubicBezTo>
                  <a:cubicBezTo>
                    <a:pt x="260986" y="1807871"/>
                    <a:pt x="301450" y="1802084"/>
                    <a:pt x="342165" y="1799036"/>
                  </a:cubicBezTo>
                  <a:cubicBezTo>
                    <a:pt x="365727" y="1797919"/>
                    <a:pt x="402979" y="1784973"/>
                    <a:pt x="453922" y="1760200"/>
                  </a:cubicBezTo>
                  <a:cubicBezTo>
                    <a:pt x="514550" y="1733379"/>
                    <a:pt x="546401" y="1719921"/>
                    <a:pt x="549474" y="1719828"/>
                  </a:cubicBezTo>
                  <a:cubicBezTo>
                    <a:pt x="565679" y="1718990"/>
                    <a:pt x="604514" y="1698129"/>
                    <a:pt x="665981" y="1657244"/>
                  </a:cubicBezTo>
                  <a:cubicBezTo>
                    <a:pt x="715160" y="1625963"/>
                    <a:pt x="761611" y="1590587"/>
                    <a:pt x="804839" y="1551494"/>
                  </a:cubicBezTo>
                  <a:cubicBezTo>
                    <a:pt x="814727" y="1543926"/>
                    <a:pt x="824065" y="1535663"/>
                    <a:pt x="832779" y="1526768"/>
                  </a:cubicBezTo>
                  <a:cubicBezTo>
                    <a:pt x="848239" y="1511960"/>
                    <a:pt x="861649" y="1499807"/>
                    <a:pt x="873011" y="1490307"/>
                  </a:cubicBezTo>
                  <a:cubicBezTo>
                    <a:pt x="934838" y="1434707"/>
                    <a:pt x="982289" y="1364969"/>
                    <a:pt x="1011311" y="1287049"/>
                  </a:cubicBezTo>
                  <a:cubicBezTo>
                    <a:pt x="1044147" y="1207974"/>
                    <a:pt x="1059309" y="1122679"/>
                    <a:pt x="1055734" y="1037132"/>
                  </a:cubicBezTo>
                  <a:close/>
                </a:path>
              </a:pathLst>
            </a:custGeom>
            <a:grpFill/>
            <a:ln w="13953" cap="flat">
              <a:noFill/>
              <a:prstDash val="solid"/>
              <a:miter/>
            </a:ln>
          </p:spPr>
          <p:txBody>
            <a:bodyPr rtlCol="0" anchor="ctr"/>
            <a:lstStyle/>
            <a:p>
              <a:endParaRPr lang="en-GB"/>
            </a:p>
          </p:txBody>
        </p:sp>
        <p:sp>
          <p:nvSpPr>
            <p:cNvPr id="31" name="Graphic 14">
              <a:extLst>
                <a:ext uri="{FF2B5EF4-FFF2-40B4-BE49-F238E27FC236}">
                  <a16:creationId xmlns:a16="http://schemas.microsoft.com/office/drawing/2014/main" id="{7182D69A-4792-4DBA-AD53-E9947A5A0649}"/>
                </a:ext>
              </a:extLst>
            </p:cNvPr>
            <p:cNvSpPr/>
            <p:nvPr/>
          </p:nvSpPr>
          <p:spPr>
            <a:xfrm>
              <a:off x="1205199" y="1754806"/>
              <a:ext cx="3451898" cy="1540443"/>
            </a:xfrm>
            <a:custGeom>
              <a:avLst/>
              <a:gdLst>
                <a:gd name="connsiteX0" fmla="*/ 10041 w 3451898"/>
                <a:gd name="connsiteY0" fmla="*/ 1364987 h 1540443"/>
                <a:gd name="connsiteX1" fmla="*/ 29040 w 3451898"/>
                <a:gd name="connsiteY1" fmla="*/ 1375743 h 1540443"/>
                <a:gd name="connsiteX2" fmla="*/ 102520 w 3451898"/>
                <a:gd name="connsiteY2" fmla="*/ 1389713 h 1540443"/>
                <a:gd name="connsiteX3" fmla="*/ 172368 w 3451898"/>
                <a:gd name="connsiteY3" fmla="*/ 1398234 h 1540443"/>
                <a:gd name="connsiteX4" fmla="*/ 53766 w 3451898"/>
                <a:gd name="connsiteY4" fmla="*/ 1438467 h 1540443"/>
                <a:gd name="connsiteX5" fmla="*/ 121659 w 3451898"/>
                <a:gd name="connsiteY5" fmla="*/ 1457466 h 1540443"/>
                <a:gd name="connsiteX6" fmla="*/ 320027 w 3451898"/>
                <a:gd name="connsiteY6" fmla="*/ 1451040 h 1540443"/>
                <a:gd name="connsiteX7" fmla="*/ 320027 w 3451898"/>
                <a:gd name="connsiteY7" fmla="*/ 1451040 h 1540443"/>
                <a:gd name="connsiteX8" fmla="*/ 329414 w 3451898"/>
                <a:gd name="connsiteY8" fmla="*/ 1457260 h 1540443"/>
                <a:gd name="connsiteX9" fmla="*/ 329527 w 3451898"/>
                <a:gd name="connsiteY9" fmla="*/ 1459701 h 1540443"/>
                <a:gd name="connsiteX10" fmla="*/ 367245 w 3451898"/>
                <a:gd name="connsiteY10" fmla="*/ 1506639 h 1540443"/>
                <a:gd name="connsiteX11" fmla="*/ 416977 w 3451898"/>
                <a:gd name="connsiteY11" fmla="*/ 1540306 h 1540443"/>
                <a:gd name="connsiteX12" fmla="*/ 447011 w 3451898"/>
                <a:gd name="connsiteY12" fmla="*/ 1526336 h 1540443"/>
                <a:gd name="connsiteX13" fmla="*/ 460981 w 3451898"/>
                <a:gd name="connsiteY13" fmla="*/ 1520189 h 1540443"/>
                <a:gd name="connsiteX14" fmla="*/ 472855 w 3451898"/>
                <a:gd name="connsiteY14" fmla="*/ 1523263 h 1540443"/>
                <a:gd name="connsiteX15" fmla="*/ 482913 w 3451898"/>
                <a:gd name="connsiteY15" fmla="*/ 1526336 h 1540443"/>
                <a:gd name="connsiteX16" fmla="*/ 498699 w 3451898"/>
                <a:gd name="connsiteY16" fmla="*/ 1514741 h 1540443"/>
                <a:gd name="connsiteX17" fmla="*/ 528873 w 3451898"/>
                <a:gd name="connsiteY17" fmla="*/ 1502308 h 1540443"/>
                <a:gd name="connsiteX18" fmla="*/ 555835 w 3451898"/>
                <a:gd name="connsiteY18" fmla="*/ 1500911 h 1540443"/>
                <a:gd name="connsiteX19" fmla="*/ 575532 w 3451898"/>
                <a:gd name="connsiteY19" fmla="*/ 1496301 h 1540443"/>
                <a:gd name="connsiteX20" fmla="*/ 606265 w 3451898"/>
                <a:gd name="connsiteY20" fmla="*/ 1494765 h 1540443"/>
                <a:gd name="connsiteX21" fmla="*/ 642307 w 3451898"/>
                <a:gd name="connsiteY21" fmla="*/ 1454951 h 1540443"/>
                <a:gd name="connsiteX22" fmla="*/ 659490 w 3451898"/>
                <a:gd name="connsiteY22" fmla="*/ 1421703 h 1540443"/>
                <a:gd name="connsiteX23" fmla="*/ 727662 w 3451898"/>
                <a:gd name="connsiteY23" fmla="*/ 1415138 h 1540443"/>
                <a:gd name="connsiteX24" fmla="*/ 890827 w 3451898"/>
                <a:gd name="connsiteY24" fmla="*/ 1415138 h 1540443"/>
                <a:gd name="connsiteX25" fmla="*/ 894179 w 3451898"/>
                <a:gd name="connsiteY25" fmla="*/ 1408013 h 1540443"/>
                <a:gd name="connsiteX26" fmla="*/ 1034575 w 3451898"/>
                <a:gd name="connsiteY26" fmla="*/ 1413042 h 1540443"/>
                <a:gd name="connsiteX27" fmla="*/ 1296226 w 3451898"/>
                <a:gd name="connsiteY27" fmla="*/ 1399073 h 1540443"/>
                <a:gd name="connsiteX28" fmla="*/ 1300836 w 3451898"/>
                <a:gd name="connsiteY28" fmla="*/ 1393205 h 1540443"/>
                <a:gd name="connsiteX29" fmla="*/ 1439275 w 3451898"/>
                <a:gd name="connsiteY29" fmla="*/ 1389433 h 1540443"/>
                <a:gd name="connsiteX30" fmla="*/ 1462045 w 3451898"/>
                <a:gd name="connsiteY30" fmla="*/ 1387478 h 1540443"/>
                <a:gd name="connsiteX31" fmla="*/ 1469868 w 3451898"/>
                <a:gd name="connsiteY31" fmla="*/ 1381750 h 1540443"/>
                <a:gd name="connsiteX32" fmla="*/ 1533710 w 3451898"/>
                <a:gd name="connsiteY32" fmla="*/ 1381052 h 1540443"/>
                <a:gd name="connsiteX33" fmla="*/ 1537482 w 3451898"/>
                <a:gd name="connsiteY33" fmla="*/ 1381052 h 1540443"/>
                <a:gd name="connsiteX34" fmla="*/ 1589030 w 3451898"/>
                <a:gd name="connsiteY34" fmla="*/ 1381052 h 1540443"/>
                <a:gd name="connsiteX35" fmla="*/ 1673546 w 3451898"/>
                <a:gd name="connsiteY35" fmla="*/ 1367920 h 1540443"/>
                <a:gd name="connsiteX36" fmla="*/ 2322994 w 3451898"/>
                <a:gd name="connsiteY36" fmla="*/ 1306594 h 1540443"/>
                <a:gd name="connsiteX37" fmla="*/ 2451515 w 3451898"/>
                <a:gd name="connsiteY37" fmla="*/ 1289271 h 1540443"/>
                <a:gd name="connsiteX38" fmla="*/ 2457243 w 3451898"/>
                <a:gd name="connsiteY38" fmla="*/ 1293322 h 1540443"/>
                <a:gd name="connsiteX39" fmla="*/ 2578080 w 3451898"/>
                <a:gd name="connsiteY39" fmla="*/ 1336070 h 1540443"/>
                <a:gd name="connsiteX40" fmla="*/ 2712049 w 3451898"/>
                <a:gd name="connsiteY40" fmla="*/ 1352833 h 1540443"/>
                <a:gd name="connsiteX41" fmla="*/ 2798940 w 3451898"/>
                <a:gd name="connsiteY41" fmla="*/ 1334812 h 1540443"/>
                <a:gd name="connsiteX42" fmla="*/ 2867252 w 3451898"/>
                <a:gd name="connsiteY42" fmla="*/ 1308689 h 1540443"/>
                <a:gd name="connsiteX43" fmla="*/ 2927880 w 3451898"/>
                <a:gd name="connsiteY43" fmla="*/ 1272089 h 1540443"/>
                <a:gd name="connsiteX44" fmla="*/ 2965737 w 3451898"/>
                <a:gd name="connsiteY44" fmla="*/ 1251833 h 1540443"/>
                <a:gd name="connsiteX45" fmla="*/ 2987949 w 3451898"/>
                <a:gd name="connsiteY45" fmla="*/ 1250715 h 1540443"/>
                <a:gd name="connsiteX46" fmla="*/ 2987949 w 3451898"/>
                <a:gd name="connsiteY46" fmla="*/ 1247921 h 1540443"/>
                <a:gd name="connsiteX47" fmla="*/ 2973980 w 3451898"/>
                <a:gd name="connsiteY47" fmla="*/ 1247921 h 1540443"/>
                <a:gd name="connsiteX48" fmla="*/ 2987111 w 3451898"/>
                <a:gd name="connsiteY48" fmla="*/ 1242892 h 1540443"/>
                <a:gd name="connsiteX49" fmla="*/ 2994096 w 3451898"/>
                <a:gd name="connsiteY49" fmla="*/ 1239120 h 1540443"/>
                <a:gd name="connsiteX50" fmla="*/ 3137285 w 3451898"/>
                <a:gd name="connsiteY50" fmla="*/ 1236186 h 1540443"/>
                <a:gd name="connsiteX51" fmla="*/ 3150556 w 3451898"/>
                <a:gd name="connsiteY51" fmla="*/ 1230459 h 1540443"/>
                <a:gd name="connsiteX52" fmla="*/ 3156004 w 3451898"/>
                <a:gd name="connsiteY52" fmla="*/ 1235767 h 1540443"/>
                <a:gd name="connsiteX53" fmla="*/ 3167319 w 3451898"/>
                <a:gd name="connsiteY53" fmla="*/ 1224732 h 1540443"/>
                <a:gd name="connsiteX54" fmla="*/ 3216493 w 3451898"/>
                <a:gd name="connsiteY54" fmla="*/ 1233952 h 1540443"/>
                <a:gd name="connsiteX55" fmla="*/ 3226132 w 3451898"/>
                <a:gd name="connsiteY55" fmla="*/ 1225709 h 1540443"/>
                <a:gd name="connsiteX56" fmla="*/ 3246388 w 3451898"/>
                <a:gd name="connsiteY56" fmla="*/ 1223754 h 1540443"/>
                <a:gd name="connsiteX57" fmla="*/ 3396142 w 3451898"/>
                <a:gd name="connsiteY57" fmla="*/ 1220541 h 1540443"/>
                <a:gd name="connsiteX58" fmla="*/ 3402708 w 3451898"/>
                <a:gd name="connsiteY58" fmla="*/ 1218026 h 1540443"/>
                <a:gd name="connsiteX59" fmla="*/ 3413185 w 3451898"/>
                <a:gd name="connsiteY59" fmla="*/ 1209784 h 1540443"/>
                <a:gd name="connsiteX60" fmla="*/ 3439727 w 3451898"/>
                <a:gd name="connsiteY60" fmla="*/ 1198329 h 1540443"/>
                <a:gd name="connsiteX61" fmla="*/ 3425758 w 3451898"/>
                <a:gd name="connsiteY61" fmla="*/ 1193439 h 1540443"/>
                <a:gd name="connsiteX62" fmla="*/ 3451741 w 3451898"/>
                <a:gd name="connsiteY62" fmla="*/ 1189109 h 1540443"/>
                <a:gd name="connsiteX63" fmla="*/ 3451043 w 3451898"/>
                <a:gd name="connsiteY63" fmla="*/ 1185896 h 1540443"/>
                <a:gd name="connsiteX64" fmla="*/ 3423103 w 3451898"/>
                <a:gd name="connsiteY64" fmla="*/ 1184638 h 1540443"/>
                <a:gd name="connsiteX65" fmla="*/ 3423103 w 3451898"/>
                <a:gd name="connsiteY65" fmla="*/ 1182962 h 1540443"/>
                <a:gd name="connsiteX66" fmla="*/ 3444477 w 3451898"/>
                <a:gd name="connsiteY66" fmla="*/ 1181426 h 1540443"/>
                <a:gd name="connsiteX67" fmla="*/ 3444477 w 3451898"/>
                <a:gd name="connsiteY67" fmla="*/ 1178073 h 1540443"/>
                <a:gd name="connsiteX68" fmla="*/ 3334396 w 3451898"/>
                <a:gd name="connsiteY68" fmla="*/ 1173742 h 1540443"/>
                <a:gd name="connsiteX69" fmla="*/ 3334396 w 3451898"/>
                <a:gd name="connsiteY69" fmla="*/ 1169691 h 1540443"/>
                <a:gd name="connsiteX70" fmla="*/ 3405083 w 3451898"/>
                <a:gd name="connsiteY70" fmla="*/ 1169691 h 1540443"/>
                <a:gd name="connsiteX71" fmla="*/ 3405083 w 3451898"/>
                <a:gd name="connsiteY71" fmla="*/ 1166059 h 1540443"/>
                <a:gd name="connsiteX72" fmla="*/ 3376026 w 3451898"/>
                <a:gd name="connsiteY72" fmla="*/ 1163125 h 1540443"/>
                <a:gd name="connsiteX73" fmla="*/ 3429669 w 3451898"/>
                <a:gd name="connsiteY73" fmla="*/ 1156699 h 1540443"/>
                <a:gd name="connsiteX74" fmla="*/ 3429669 w 3451898"/>
                <a:gd name="connsiteY74" fmla="*/ 1152508 h 1540443"/>
                <a:gd name="connsiteX75" fmla="*/ 3395863 w 3451898"/>
                <a:gd name="connsiteY75" fmla="*/ 1148457 h 1540443"/>
                <a:gd name="connsiteX76" fmla="*/ 3395863 w 3451898"/>
                <a:gd name="connsiteY76" fmla="*/ 1145104 h 1540443"/>
                <a:gd name="connsiteX77" fmla="*/ 3432323 w 3451898"/>
                <a:gd name="connsiteY77" fmla="*/ 1145105 h 1540443"/>
                <a:gd name="connsiteX78" fmla="*/ 3432323 w 3451898"/>
                <a:gd name="connsiteY78" fmla="*/ 1140634 h 1540443"/>
                <a:gd name="connsiteX79" fmla="*/ 3395723 w 3451898"/>
                <a:gd name="connsiteY79" fmla="*/ 1135885 h 1540443"/>
                <a:gd name="connsiteX80" fmla="*/ 3359961 w 3451898"/>
                <a:gd name="connsiteY80" fmla="*/ 1134068 h 1540443"/>
                <a:gd name="connsiteX81" fmla="*/ 3415839 w 3451898"/>
                <a:gd name="connsiteY81" fmla="*/ 1131833 h 1540443"/>
                <a:gd name="connsiteX82" fmla="*/ 3370997 w 3451898"/>
                <a:gd name="connsiteY82" fmla="*/ 1112136 h 1540443"/>
                <a:gd name="connsiteX83" fmla="*/ 3113816 w 3451898"/>
                <a:gd name="connsiteY83" fmla="*/ 1118702 h 1540443"/>
                <a:gd name="connsiteX84" fmla="*/ 3168577 w 3451898"/>
                <a:gd name="connsiteY84" fmla="*/ 1051229 h 1540443"/>
                <a:gd name="connsiteX85" fmla="*/ 3190509 w 3451898"/>
                <a:gd name="connsiteY85" fmla="*/ 1017562 h 1540443"/>
                <a:gd name="connsiteX86" fmla="*/ 3282709 w 3451898"/>
                <a:gd name="connsiteY86" fmla="*/ 801032 h 1540443"/>
                <a:gd name="connsiteX87" fmla="*/ 3312883 w 3451898"/>
                <a:gd name="connsiteY87" fmla="*/ 719869 h 1540443"/>
                <a:gd name="connsiteX88" fmla="*/ 3323919 w 3451898"/>
                <a:gd name="connsiteY88" fmla="*/ 686621 h 1540443"/>
                <a:gd name="connsiteX89" fmla="*/ 3340543 w 3451898"/>
                <a:gd name="connsiteY89" fmla="*/ 622360 h 1540443"/>
                <a:gd name="connsiteX90" fmla="*/ 3371695 w 3451898"/>
                <a:gd name="connsiteY90" fmla="*/ 505854 h 1540443"/>
                <a:gd name="connsiteX91" fmla="*/ 3406200 w 3451898"/>
                <a:gd name="connsiteY91" fmla="*/ 383759 h 1540443"/>
                <a:gd name="connsiteX92" fmla="*/ 3412068 w 3451898"/>
                <a:gd name="connsiteY92" fmla="*/ 320057 h 1540443"/>
                <a:gd name="connsiteX93" fmla="*/ 3421288 w 3451898"/>
                <a:gd name="connsiteY93" fmla="*/ 252584 h 1540443"/>
                <a:gd name="connsiteX94" fmla="*/ 3423942 w 3451898"/>
                <a:gd name="connsiteY94" fmla="*/ 234284 h 1540443"/>
                <a:gd name="connsiteX95" fmla="*/ 3412905 w 3451898"/>
                <a:gd name="connsiteY95" fmla="*/ 193213 h 1540443"/>
                <a:gd name="connsiteX96" fmla="*/ 3387481 w 3451898"/>
                <a:gd name="connsiteY96" fmla="*/ 193213 h 1540443"/>
                <a:gd name="connsiteX97" fmla="*/ 3378401 w 3451898"/>
                <a:gd name="connsiteY97" fmla="*/ 193213 h 1540443"/>
                <a:gd name="connsiteX98" fmla="*/ 3339984 w 3451898"/>
                <a:gd name="connsiteY98" fmla="*/ 183435 h 1540443"/>
                <a:gd name="connsiteX99" fmla="*/ 3322243 w 3451898"/>
                <a:gd name="connsiteY99" fmla="*/ 154378 h 1540443"/>
                <a:gd name="connsiteX100" fmla="*/ 3267482 w 3451898"/>
                <a:gd name="connsiteY100" fmla="*/ 110094 h 1540443"/>
                <a:gd name="connsiteX101" fmla="*/ 3208390 w 3451898"/>
                <a:gd name="connsiteY101" fmla="*/ 89558 h 1540443"/>
                <a:gd name="connsiteX102" fmla="*/ 3188693 w 3451898"/>
                <a:gd name="connsiteY102" fmla="*/ 94168 h 1540443"/>
                <a:gd name="connsiteX103" fmla="*/ 3147622 w 3451898"/>
                <a:gd name="connsiteY103" fmla="*/ 105344 h 1540443"/>
                <a:gd name="connsiteX104" fmla="*/ 3063804 w 3451898"/>
                <a:gd name="connsiteY104" fmla="*/ 297986 h 1540443"/>
                <a:gd name="connsiteX105" fmla="*/ 2898124 w 3451898"/>
                <a:gd name="connsiteY105" fmla="*/ 849507 h 1540443"/>
                <a:gd name="connsiteX106" fmla="*/ 2807182 w 3451898"/>
                <a:gd name="connsiteY106" fmla="*/ 1021613 h 1540443"/>
                <a:gd name="connsiteX107" fmla="*/ 2718615 w 3451898"/>
                <a:gd name="connsiteY107" fmla="*/ 1059750 h 1540443"/>
                <a:gd name="connsiteX108" fmla="*/ 2707858 w 3451898"/>
                <a:gd name="connsiteY108" fmla="*/ 1059750 h 1540443"/>
                <a:gd name="connsiteX109" fmla="*/ 2636613 w 3451898"/>
                <a:gd name="connsiteY109" fmla="*/ 1048993 h 1540443"/>
                <a:gd name="connsiteX110" fmla="*/ 2612445 w 3451898"/>
                <a:gd name="connsiteY110" fmla="*/ 1017562 h 1540443"/>
                <a:gd name="connsiteX111" fmla="*/ 2598476 w 3451898"/>
                <a:gd name="connsiteY111" fmla="*/ 983895 h 1540443"/>
                <a:gd name="connsiteX112" fmla="*/ 2600012 w 3451898"/>
                <a:gd name="connsiteY112" fmla="*/ 978307 h 1540443"/>
                <a:gd name="connsiteX113" fmla="*/ 2595821 w 3451898"/>
                <a:gd name="connsiteY113" fmla="*/ 965874 h 1540443"/>
                <a:gd name="connsiteX114" fmla="*/ 2588976 w 3451898"/>
                <a:gd name="connsiteY114" fmla="*/ 939052 h 1540443"/>
                <a:gd name="connsiteX115" fmla="*/ 2588976 w 3451898"/>
                <a:gd name="connsiteY115" fmla="*/ 910135 h 1540443"/>
                <a:gd name="connsiteX116" fmla="*/ 2604203 w 3451898"/>
                <a:gd name="connsiteY116" fmla="*/ 748227 h 1540443"/>
                <a:gd name="connsiteX117" fmla="*/ 2609791 w 3451898"/>
                <a:gd name="connsiteY117" fmla="*/ 715259 h 1540443"/>
                <a:gd name="connsiteX118" fmla="*/ 2650722 w 3451898"/>
                <a:gd name="connsiteY118" fmla="*/ 563967 h 1540443"/>
                <a:gd name="connsiteX119" fmla="*/ 2657707 w 3451898"/>
                <a:gd name="connsiteY119" fmla="*/ 523735 h 1540443"/>
                <a:gd name="connsiteX120" fmla="*/ 2716100 w 3451898"/>
                <a:gd name="connsiteY120" fmla="*/ 283597 h 1540443"/>
                <a:gd name="connsiteX121" fmla="*/ 2751303 w 3451898"/>
                <a:gd name="connsiteY121" fmla="*/ 120711 h 1540443"/>
                <a:gd name="connsiteX122" fmla="*/ 2728673 w 3451898"/>
                <a:gd name="connsiteY122" fmla="*/ 103668 h 1540443"/>
                <a:gd name="connsiteX123" fmla="*/ 2586601 w 3451898"/>
                <a:gd name="connsiteY123" fmla="*/ 52120 h 1540443"/>
                <a:gd name="connsiteX124" fmla="*/ 2481829 w 3451898"/>
                <a:gd name="connsiteY124" fmla="*/ 18593 h 1540443"/>
                <a:gd name="connsiteX125" fmla="*/ 2455566 w 3451898"/>
                <a:gd name="connsiteY125" fmla="*/ 36194 h 1540443"/>
                <a:gd name="connsiteX126" fmla="*/ 2339199 w 3451898"/>
                <a:gd name="connsiteY126" fmla="*/ 455284 h 1540443"/>
                <a:gd name="connsiteX127" fmla="*/ 2278431 w 3451898"/>
                <a:gd name="connsiteY127" fmla="*/ 826038 h 1540443"/>
                <a:gd name="connsiteX128" fmla="*/ 2276615 w 3451898"/>
                <a:gd name="connsiteY128" fmla="*/ 934722 h 1540443"/>
                <a:gd name="connsiteX129" fmla="*/ 2326626 w 3451898"/>
                <a:gd name="connsiteY129" fmla="*/ 1149575 h 1540443"/>
                <a:gd name="connsiteX130" fmla="*/ 2109259 w 3451898"/>
                <a:gd name="connsiteY130" fmla="*/ 1157957 h 1540443"/>
                <a:gd name="connsiteX131" fmla="*/ 1986466 w 3451898"/>
                <a:gd name="connsiteY131" fmla="*/ 1167037 h 1540443"/>
                <a:gd name="connsiteX132" fmla="*/ 2092216 w 3451898"/>
                <a:gd name="connsiteY132" fmla="*/ 1013371 h 1540443"/>
                <a:gd name="connsiteX133" fmla="*/ 2126023 w 3451898"/>
                <a:gd name="connsiteY133" fmla="*/ 929553 h 1540443"/>
                <a:gd name="connsiteX134" fmla="*/ 2209841 w 3451898"/>
                <a:gd name="connsiteY134" fmla="*/ 694583 h 1540443"/>
                <a:gd name="connsiteX135" fmla="*/ 2227722 w 3451898"/>
                <a:gd name="connsiteY135" fmla="*/ 495376 h 1540443"/>
                <a:gd name="connsiteX136" fmla="*/ 2187768 w 3451898"/>
                <a:gd name="connsiteY136" fmla="*/ 278288 h 1540443"/>
                <a:gd name="connsiteX137" fmla="*/ 2078386 w 3451898"/>
                <a:gd name="connsiteY137" fmla="*/ 122667 h 1540443"/>
                <a:gd name="connsiteX138" fmla="*/ 1857107 w 3451898"/>
                <a:gd name="connsiteY138" fmla="*/ 7277 h 1540443"/>
                <a:gd name="connsiteX139" fmla="*/ 1787259 w 3451898"/>
                <a:gd name="connsiteY139" fmla="*/ -127 h 1540443"/>
                <a:gd name="connsiteX140" fmla="*/ 1728167 w 3451898"/>
                <a:gd name="connsiteY140" fmla="*/ 13843 h 1540443"/>
                <a:gd name="connsiteX141" fmla="*/ 1476714 w 3451898"/>
                <a:gd name="connsiteY141" fmla="*/ 205925 h 1540443"/>
                <a:gd name="connsiteX142" fmla="*/ 1204585 w 3451898"/>
                <a:gd name="connsiteY142" fmla="*/ 764711 h 1540443"/>
                <a:gd name="connsiteX143" fmla="*/ 1190615 w 3451898"/>
                <a:gd name="connsiteY143" fmla="*/ 988225 h 1540443"/>
                <a:gd name="connsiteX144" fmla="*/ 1202909 w 3451898"/>
                <a:gd name="connsiteY144" fmla="*/ 1088947 h 1540443"/>
                <a:gd name="connsiteX145" fmla="*/ 1246075 w 3451898"/>
                <a:gd name="connsiteY145" fmla="*/ 1200704 h 1540443"/>
                <a:gd name="connsiteX146" fmla="*/ 766497 w 3451898"/>
                <a:gd name="connsiteY146" fmla="*/ 1216909 h 1540443"/>
                <a:gd name="connsiteX147" fmla="*/ 816788 w 3451898"/>
                <a:gd name="connsiteY147" fmla="*/ 1115210 h 1540443"/>
                <a:gd name="connsiteX148" fmla="*/ 896415 w 3451898"/>
                <a:gd name="connsiteY148" fmla="*/ 971741 h 1540443"/>
                <a:gd name="connsiteX149" fmla="*/ 939022 w 3451898"/>
                <a:gd name="connsiteY149" fmla="*/ 900775 h 1540443"/>
                <a:gd name="connsiteX150" fmla="*/ 979953 w 3451898"/>
                <a:gd name="connsiteY150" fmla="*/ 833582 h 1540443"/>
                <a:gd name="connsiteX151" fmla="*/ 1051897 w 3451898"/>
                <a:gd name="connsiteY151" fmla="*/ 717633 h 1540443"/>
                <a:gd name="connsiteX152" fmla="*/ 1121745 w 3451898"/>
                <a:gd name="connsiteY152" fmla="*/ 601685 h 1540443"/>
                <a:gd name="connsiteX153" fmla="*/ 1215202 w 3451898"/>
                <a:gd name="connsiteY153" fmla="*/ 463945 h 1540443"/>
                <a:gd name="connsiteX154" fmla="*/ 1262559 w 3451898"/>
                <a:gd name="connsiteY154" fmla="*/ 379149 h 1540443"/>
                <a:gd name="connsiteX155" fmla="*/ 1276528 w 3451898"/>
                <a:gd name="connsiteY155" fmla="*/ 348556 h 1540443"/>
                <a:gd name="connsiteX156" fmla="*/ 1290498 w 3451898"/>
                <a:gd name="connsiteY156" fmla="*/ 319778 h 1540443"/>
                <a:gd name="connsiteX157" fmla="*/ 1307122 w 3451898"/>
                <a:gd name="connsiteY157" fmla="*/ 293655 h 1540443"/>
                <a:gd name="connsiteX158" fmla="*/ 1335760 w 3451898"/>
                <a:gd name="connsiteY158" fmla="*/ 250489 h 1540443"/>
                <a:gd name="connsiteX159" fmla="*/ 1351266 w 3451898"/>
                <a:gd name="connsiteY159" fmla="*/ 198941 h 1540443"/>
                <a:gd name="connsiteX160" fmla="*/ 1357273 w 3451898"/>
                <a:gd name="connsiteY160" fmla="*/ 173376 h 1540443"/>
                <a:gd name="connsiteX161" fmla="*/ 1361743 w 3451898"/>
                <a:gd name="connsiteY161" fmla="*/ 154936 h 1540443"/>
                <a:gd name="connsiteX162" fmla="*/ 1226517 w 3451898"/>
                <a:gd name="connsiteY162" fmla="*/ 94867 h 1540443"/>
                <a:gd name="connsiteX163" fmla="*/ 1092409 w 3451898"/>
                <a:gd name="connsiteY163" fmla="*/ 56450 h 1540443"/>
                <a:gd name="connsiteX164" fmla="*/ 1081652 w 3451898"/>
                <a:gd name="connsiteY164" fmla="*/ 58825 h 1540443"/>
                <a:gd name="connsiteX165" fmla="*/ 952293 w 3451898"/>
                <a:gd name="connsiteY165" fmla="*/ 257334 h 1540443"/>
                <a:gd name="connsiteX166" fmla="*/ 826566 w 3451898"/>
                <a:gd name="connsiteY166" fmla="*/ 430278 h 1540443"/>
                <a:gd name="connsiteX167" fmla="*/ 824634 w 3451898"/>
                <a:gd name="connsiteY167" fmla="*/ 428904 h 1540443"/>
                <a:gd name="connsiteX168" fmla="*/ 824610 w 3451898"/>
                <a:gd name="connsiteY168" fmla="*/ 428601 h 1540443"/>
                <a:gd name="connsiteX169" fmla="*/ 814133 w 3451898"/>
                <a:gd name="connsiteY169" fmla="*/ 329557 h 1540443"/>
                <a:gd name="connsiteX170" fmla="*/ 802678 w 3451898"/>
                <a:gd name="connsiteY170" fmla="*/ 246857 h 1540443"/>
                <a:gd name="connsiteX171" fmla="*/ 800024 w 3451898"/>
                <a:gd name="connsiteY171" fmla="*/ 230652 h 1540443"/>
                <a:gd name="connsiteX172" fmla="*/ 786055 w 3451898"/>
                <a:gd name="connsiteY172" fmla="*/ 215006 h 1540443"/>
                <a:gd name="connsiteX173" fmla="*/ 768593 w 3451898"/>
                <a:gd name="connsiteY173" fmla="*/ 190559 h 1540443"/>
                <a:gd name="connsiteX174" fmla="*/ 767195 w 3451898"/>
                <a:gd name="connsiteY174" fmla="*/ 165274 h 1540443"/>
                <a:gd name="connsiteX175" fmla="*/ 632668 w 3451898"/>
                <a:gd name="connsiteY175" fmla="*/ 117777 h 1540443"/>
                <a:gd name="connsiteX176" fmla="*/ 487384 w 3451898"/>
                <a:gd name="connsiteY176" fmla="*/ 72655 h 1540443"/>
                <a:gd name="connsiteX177" fmla="*/ 481936 w 3451898"/>
                <a:gd name="connsiteY177" fmla="*/ 109116 h 1540443"/>
                <a:gd name="connsiteX178" fmla="*/ 487943 w 3451898"/>
                <a:gd name="connsiteY178" fmla="*/ 192096 h 1540443"/>
                <a:gd name="connsiteX179" fmla="*/ 540329 w 3451898"/>
                <a:gd name="connsiteY179" fmla="*/ 830369 h 1540443"/>
                <a:gd name="connsiteX180" fmla="*/ 543681 w 3451898"/>
                <a:gd name="connsiteY180" fmla="*/ 897283 h 1540443"/>
                <a:gd name="connsiteX181" fmla="*/ 499398 w 3451898"/>
                <a:gd name="connsiteY181" fmla="*/ 986409 h 1540443"/>
                <a:gd name="connsiteX182" fmla="*/ 404963 w 3451898"/>
                <a:gd name="connsiteY182" fmla="*/ 1159633 h 1540443"/>
                <a:gd name="connsiteX183" fmla="*/ 373391 w 3451898"/>
                <a:gd name="connsiteY183" fmla="*/ 1217328 h 1540443"/>
                <a:gd name="connsiteX184" fmla="*/ 242915 w 3451898"/>
                <a:gd name="connsiteY184" fmla="*/ 1223754 h 1540443"/>
                <a:gd name="connsiteX185" fmla="*/ 217770 w 3451898"/>
                <a:gd name="connsiteY185" fmla="*/ 1231576 h 1540443"/>
                <a:gd name="connsiteX186" fmla="*/ 60332 w 3451898"/>
                <a:gd name="connsiteY186" fmla="*/ 1242054 h 1540443"/>
                <a:gd name="connsiteX187" fmla="*/ 60332 w 3451898"/>
                <a:gd name="connsiteY187" fmla="*/ 1238003 h 1540443"/>
                <a:gd name="connsiteX188" fmla="*/ 223637 w 3451898"/>
                <a:gd name="connsiteY188" fmla="*/ 1225290 h 1540443"/>
                <a:gd name="connsiteX189" fmla="*/ 223637 w 3451898"/>
                <a:gd name="connsiteY189" fmla="*/ 1220820 h 1540443"/>
                <a:gd name="connsiteX190" fmla="*/ 113277 w 3451898"/>
                <a:gd name="connsiteY190" fmla="*/ 1227246 h 1540443"/>
                <a:gd name="connsiteX191" fmla="*/ 55023 w 3451898"/>
                <a:gd name="connsiteY191" fmla="*/ 1226408 h 1540443"/>
                <a:gd name="connsiteX192" fmla="*/ 49994 w 3451898"/>
                <a:gd name="connsiteY192" fmla="*/ 1231157 h 1540443"/>
                <a:gd name="connsiteX193" fmla="*/ 43987 w 3451898"/>
                <a:gd name="connsiteY193" fmla="*/ 1254487 h 1540443"/>
                <a:gd name="connsiteX194" fmla="*/ 30018 w 3451898"/>
                <a:gd name="connsiteY194" fmla="*/ 1272228 h 1540443"/>
                <a:gd name="connsiteX195" fmla="*/ 25268 w 3451898"/>
                <a:gd name="connsiteY195" fmla="*/ 1271390 h 1540443"/>
                <a:gd name="connsiteX196" fmla="*/ 10460 w 3451898"/>
                <a:gd name="connsiteY196" fmla="*/ 1287176 h 1540443"/>
                <a:gd name="connsiteX197" fmla="*/ 1100 w 3451898"/>
                <a:gd name="connsiteY197" fmla="*/ 1329085 h 1540443"/>
                <a:gd name="connsiteX198" fmla="*/ 10041 w 3451898"/>
                <a:gd name="connsiteY198" fmla="*/ 1364987 h 1540443"/>
                <a:gd name="connsiteX199" fmla="*/ 1474478 w 3451898"/>
                <a:gd name="connsiteY199" fmla="*/ 963080 h 1540443"/>
                <a:gd name="connsiteX200" fmla="*/ 1511219 w 3451898"/>
                <a:gd name="connsiteY200" fmla="*/ 865293 h 1540443"/>
                <a:gd name="connsiteX201" fmla="*/ 1518483 w 3451898"/>
                <a:gd name="connsiteY201" fmla="*/ 832324 h 1540443"/>
                <a:gd name="connsiteX202" fmla="*/ 1523372 w 3451898"/>
                <a:gd name="connsiteY202" fmla="*/ 821149 h 1540443"/>
                <a:gd name="connsiteX203" fmla="*/ 1530217 w 3451898"/>
                <a:gd name="connsiteY203" fmla="*/ 813605 h 1540443"/>
                <a:gd name="connsiteX204" fmla="*/ 1537342 w 3451898"/>
                <a:gd name="connsiteY204" fmla="*/ 809554 h 1540443"/>
                <a:gd name="connsiteX205" fmla="*/ 1536364 w 3451898"/>
                <a:gd name="connsiteY205" fmla="*/ 789717 h 1540443"/>
                <a:gd name="connsiteX206" fmla="*/ 1533989 w 3451898"/>
                <a:gd name="connsiteY206" fmla="*/ 780776 h 1540443"/>
                <a:gd name="connsiteX207" fmla="*/ 1542231 w 3451898"/>
                <a:gd name="connsiteY207" fmla="*/ 746830 h 1540443"/>
                <a:gd name="connsiteX208" fmla="*/ 1561649 w 3451898"/>
                <a:gd name="connsiteY208" fmla="*/ 718891 h 1540443"/>
                <a:gd name="connsiteX209" fmla="*/ 1571428 w 3451898"/>
                <a:gd name="connsiteY209" fmla="*/ 696679 h 1540443"/>
                <a:gd name="connsiteX210" fmla="*/ 1588890 w 3451898"/>
                <a:gd name="connsiteY210" fmla="*/ 646947 h 1540443"/>
                <a:gd name="connsiteX211" fmla="*/ 1615432 w 3451898"/>
                <a:gd name="connsiteY211" fmla="*/ 600289 h 1540443"/>
                <a:gd name="connsiteX212" fmla="*/ 1634990 w 3451898"/>
                <a:gd name="connsiteY212" fmla="*/ 557681 h 1540443"/>
                <a:gd name="connsiteX213" fmla="*/ 1729006 w 3451898"/>
                <a:gd name="connsiteY213" fmla="*/ 413515 h 1540443"/>
                <a:gd name="connsiteX214" fmla="*/ 1839505 w 3451898"/>
                <a:gd name="connsiteY214" fmla="*/ 308183 h 1540443"/>
                <a:gd name="connsiteX215" fmla="*/ 1876804 w 3451898"/>
                <a:gd name="connsiteY215" fmla="*/ 294214 h 1540443"/>
                <a:gd name="connsiteX216" fmla="*/ 1920948 w 3451898"/>
                <a:gd name="connsiteY216" fmla="*/ 342688 h 1540443"/>
                <a:gd name="connsiteX217" fmla="*/ 1958945 w 3451898"/>
                <a:gd name="connsiteY217" fmla="*/ 485598 h 1540443"/>
                <a:gd name="connsiteX218" fmla="*/ 1883090 w 3451898"/>
                <a:gd name="connsiteY218" fmla="*/ 808157 h 1540443"/>
                <a:gd name="connsiteX219" fmla="*/ 1723976 w 3451898"/>
                <a:gd name="connsiteY219" fmla="*/ 1079727 h 1540443"/>
                <a:gd name="connsiteX220" fmla="*/ 1572266 w 3451898"/>
                <a:gd name="connsiteY220" fmla="*/ 1180727 h 1540443"/>
                <a:gd name="connsiteX221" fmla="*/ 1530357 w 3451898"/>
                <a:gd name="connsiteY221" fmla="*/ 1173882 h 1540443"/>
                <a:gd name="connsiteX222" fmla="*/ 1485654 w 3451898"/>
                <a:gd name="connsiteY222" fmla="*/ 1078330 h 1540443"/>
                <a:gd name="connsiteX223" fmla="*/ 1475736 w 3451898"/>
                <a:gd name="connsiteY223" fmla="*/ 1026363 h 1540443"/>
                <a:gd name="connsiteX224" fmla="*/ 1465817 w 3451898"/>
                <a:gd name="connsiteY224" fmla="*/ 1008761 h 1540443"/>
                <a:gd name="connsiteX225" fmla="*/ 1474478 w 3451898"/>
                <a:gd name="connsiteY225" fmla="*/ 963080 h 154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3451898" h="1540443">
                  <a:moveTo>
                    <a:pt x="10041" y="1364987"/>
                  </a:moveTo>
                  <a:cubicBezTo>
                    <a:pt x="16327" y="1369178"/>
                    <a:pt x="22753" y="1372111"/>
                    <a:pt x="29040" y="1375743"/>
                  </a:cubicBezTo>
                  <a:cubicBezTo>
                    <a:pt x="26525" y="1398653"/>
                    <a:pt x="91903" y="1387897"/>
                    <a:pt x="102520" y="1389713"/>
                  </a:cubicBezTo>
                  <a:cubicBezTo>
                    <a:pt x="116490" y="1391669"/>
                    <a:pt x="158399" y="1396698"/>
                    <a:pt x="172368" y="1398234"/>
                  </a:cubicBezTo>
                  <a:cubicBezTo>
                    <a:pt x="170552" y="1427012"/>
                    <a:pt x="42032" y="1431901"/>
                    <a:pt x="53766" y="1438467"/>
                  </a:cubicBezTo>
                  <a:cubicBezTo>
                    <a:pt x="74537" y="1450174"/>
                    <a:pt x="97828" y="1456691"/>
                    <a:pt x="121659" y="1457466"/>
                  </a:cubicBezTo>
                  <a:cubicBezTo>
                    <a:pt x="172508" y="1458164"/>
                    <a:pt x="268898" y="1452576"/>
                    <a:pt x="320027" y="1451040"/>
                  </a:cubicBezTo>
                  <a:lnTo>
                    <a:pt x="320027" y="1451040"/>
                  </a:lnTo>
                  <a:cubicBezTo>
                    <a:pt x="324337" y="1450165"/>
                    <a:pt x="328540" y="1452951"/>
                    <a:pt x="329414" y="1457260"/>
                  </a:cubicBezTo>
                  <a:cubicBezTo>
                    <a:pt x="329577" y="1458063"/>
                    <a:pt x="329615" y="1458886"/>
                    <a:pt x="329527" y="1459701"/>
                  </a:cubicBezTo>
                  <a:cubicBezTo>
                    <a:pt x="329527" y="1468083"/>
                    <a:pt x="342099" y="1483729"/>
                    <a:pt x="367245" y="1506639"/>
                  </a:cubicBezTo>
                  <a:cubicBezTo>
                    <a:pt x="391971" y="1529549"/>
                    <a:pt x="409154" y="1540725"/>
                    <a:pt x="416977" y="1540306"/>
                  </a:cubicBezTo>
                  <a:cubicBezTo>
                    <a:pt x="428270" y="1539142"/>
                    <a:pt x="438846" y="1534223"/>
                    <a:pt x="447011" y="1526336"/>
                  </a:cubicBezTo>
                  <a:cubicBezTo>
                    <a:pt x="450903" y="1522865"/>
                    <a:pt x="455793" y="1520714"/>
                    <a:pt x="460981" y="1520189"/>
                  </a:cubicBezTo>
                  <a:cubicBezTo>
                    <a:pt x="465137" y="1520176"/>
                    <a:pt x="469227" y="1521234"/>
                    <a:pt x="472855" y="1523263"/>
                  </a:cubicBezTo>
                  <a:cubicBezTo>
                    <a:pt x="475926" y="1525049"/>
                    <a:pt x="479368" y="1526100"/>
                    <a:pt x="482913" y="1526336"/>
                  </a:cubicBezTo>
                  <a:cubicBezTo>
                    <a:pt x="486545" y="1526336"/>
                    <a:pt x="491854" y="1522285"/>
                    <a:pt x="498699" y="1514741"/>
                  </a:cubicBezTo>
                  <a:cubicBezTo>
                    <a:pt x="508897" y="1502029"/>
                    <a:pt x="518955" y="1497978"/>
                    <a:pt x="528873" y="1502308"/>
                  </a:cubicBezTo>
                  <a:cubicBezTo>
                    <a:pt x="537145" y="1507984"/>
                    <a:pt x="548194" y="1507412"/>
                    <a:pt x="555835" y="1500911"/>
                  </a:cubicBezTo>
                  <a:cubicBezTo>
                    <a:pt x="562727" y="1493368"/>
                    <a:pt x="569292" y="1491831"/>
                    <a:pt x="575532" y="1496301"/>
                  </a:cubicBezTo>
                  <a:cubicBezTo>
                    <a:pt x="585616" y="1499595"/>
                    <a:pt x="596561" y="1499048"/>
                    <a:pt x="606265" y="1494765"/>
                  </a:cubicBezTo>
                  <a:cubicBezTo>
                    <a:pt x="623938" y="1487996"/>
                    <a:pt x="637325" y="1473208"/>
                    <a:pt x="642307" y="1454951"/>
                  </a:cubicBezTo>
                  <a:cubicBezTo>
                    <a:pt x="647277" y="1443493"/>
                    <a:pt x="653018" y="1432385"/>
                    <a:pt x="659490" y="1421703"/>
                  </a:cubicBezTo>
                  <a:cubicBezTo>
                    <a:pt x="696090" y="1418351"/>
                    <a:pt x="722912" y="1415836"/>
                    <a:pt x="727662" y="1415138"/>
                  </a:cubicBezTo>
                  <a:cubicBezTo>
                    <a:pt x="785216" y="1408991"/>
                    <a:pt x="833272" y="1421703"/>
                    <a:pt x="890827" y="1415138"/>
                  </a:cubicBezTo>
                  <a:lnTo>
                    <a:pt x="894179" y="1408013"/>
                  </a:lnTo>
                  <a:cubicBezTo>
                    <a:pt x="939441" y="1409410"/>
                    <a:pt x="986519" y="1411506"/>
                    <a:pt x="1034575" y="1413042"/>
                  </a:cubicBezTo>
                  <a:cubicBezTo>
                    <a:pt x="1122304" y="1408944"/>
                    <a:pt x="1209521" y="1404288"/>
                    <a:pt x="1296226" y="1399073"/>
                  </a:cubicBezTo>
                  <a:cubicBezTo>
                    <a:pt x="1293711" y="1396698"/>
                    <a:pt x="1292314" y="1394463"/>
                    <a:pt x="1300836" y="1393205"/>
                  </a:cubicBezTo>
                  <a:cubicBezTo>
                    <a:pt x="1336877" y="1389992"/>
                    <a:pt x="1387308" y="1390691"/>
                    <a:pt x="1439275" y="1389433"/>
                  </a:cubicBezTo>
                  <a:lnTo>
                    <a:pt x="1462045" y="1387478"/>
                  </a:lnTo>
                  <a:cubicBezTo>
                    <a:pt x="1465414" y="1386919"/>
                    <a:pt x="1468318" y="1384793"/>
                    <a:pt x="1469868" y="1381750"/>
                  </a:cubicBezTo>
                  <a:cubicBezTo>
                    <a:pt x="1493338" y="1381750"/>
                    <a:pt x="1514292" y="1381052"/>
                    <a:pt x="1533710" y="1381052"/>
                  </a:cubicBezTo>
                  <a:lnTo>
                    <a:pt x="1537482" y="1381052"/>
                  </a:lnTo>
                  <a:cubicBezTo>
                    <a:pt x="1554653" y="1381942"/>
                    <a:pt x="1571858" y="1381942"/>
                    <a:pt x="1589030" y="1381052"/>
                  </a:cubicBezTo>
                  <a:cubicBezTo>
                    <a:pt x="1617551" y="1379334"/>
                    <a:pt x="1645848" y="1374938"/>
                    <a:pt x="1673546" y="1367920"/>
                  </a:cubicBezTo>
                  <a:cubicBezTo>
                    <a:pt x="1882252" y="1348503"/>
                    <a:pt x="2095289" y="1327827"/>
                    <a:pt x="2322994" y="1306594"/>
                  </a:cubicBezTo>
                  <a:cubicBezTo>
                    <a:pt x="2366021" y="1300307"/>
                    <a:pt x="2409187" y="1294161"/>
                    <a:pt x="2451515" y="1289271"/>
                  </a:cubicBezTo>
                  <a:lnTo>
                    <a:pt x="2457243" y="1293322"/>
                  </a:lnTo>
                  <a:cubicBezTo>
                    <a:pt x="2495322" y="1313159"/>
                    <a:pt x="2535998" y="1327549"/>
                    <a:pt x="2578080" y="1336070"/>
                  </a:cubicBezTo>
                  <a:cubicBezTo>
                    <a:pt x="2621776" y="1347670"/>
                    <a:pt x="2666841" y="1353309"/>
                    <a:pt x="2712049" y="1352833"/>
                  </a:cubicBezTo>
                  <a:cubicBezTo>
                    <a:pt x="2741568" y="1349913"/>
                    <a:pt x="2770694" y="1343872"/>
                    <a:pt x="2798940" y="1334812"/>
                  </a:cubicBezTo>
                  <a:cubicBezTo>
                    <a:pt x="2822810" y="1329309"/>
                    <a:pt x="2845800" y="1320517"/>
                    <a:pt x="2867252" y="1308689"/>
                  </a:cubicBezTo>
                  <a:cubicBezTo>
                    <a:pt x="2886601" y="1295117"/>
                    <a:pt x="2906858" y="1282888"/>
                    <a:pt x="2927880" y="1272089"/>
                  </a:cubicBezTo>
                  <a:cubicBezTo>
                    <a:pt x="2943666" y="1263288"/>
                    <a:pt x="2955819" y="1256582"/>
                    <a:pt x="2965737" y="1251833"/>
                  </a:cubicBezTo>
                  <a:lnTo>
                    <a:pt x="2987949" y="1250715"/>
                  </a:lnTo>
                  <a:lnTo>
                    <a:pt x="2987949" y="1247921"/>
                  </a:lnTo>
                  <a:lnTo>
                    <a:pt x="2973980" y="1247921"/>
                  </a:lnTo>
                  <a:cubicBezTo>
                    <a:pt x="2978107" y="1245654"/>
                    <a:pt x="2982525" y="1243962"/>
                    <a:pt x="2987111" y="1242892"/>
                  </a:cubicBezTo>
                  <a:cubicBezTo>
                    <a:pt x="2989677" y="1242137"/>
                    <a:pt x="2992057" y="1240852"/>
                    <a:pt x="2994096" y="1239120"/>
                  </a:cubicBezTo>
                  <a:cubicBezTo>
                    <a:pt x="3041872" y="1238282"/>
                    <a:pt x="3089508" y="1237304"/>
                    <a:pt x="3137285" y="1236186"/>
                  </a:cubicBezTo>
                  <a:cubicBezTo>
                    <a:pt x="3142007" y="1235060"/>
                    <a:pt x="3146497" y="1233122"/>
                    <a:pt x="3150556" y="1230459"/>
                  </a:cubicBezTo>
                  <a:lnTo>
                    <a:pt x="3156004" y="1235767"/>
                  </a:lnTo>
                  <a:lnTo>
                    <a:pt x="3167319" y="1224732"/>
                  </a:lnTo>
                  <a:cubicBezTo>
                    <a:pt x="3179752" y="1241355"/>
                    <a:pt x="3199310" y="1235488"/>
                    <a:pt x="3216493" y="1233952"/>
                  </a:cubicBezTo>
                  <a:cubicBezTo>
                    <a:pt x="3218570" y="1230102"/>
                    <a:pt x="3222006" y="1227164"/>
                    <a:pt x="3226132" y="1225709"/>
                  </a:cubicBezTo>
                  <a:cubicBezTo>
                    <a:pt x="3232786" y="1224279"/>
                    <a:pt x="3239583" y="1223623"/>
                    <a:pt x="3246388" y="1223754"/>
                  </a:cubicBezTo>
                  <a:cubicBezTo>
                    <a:pt x="3296259" y="1222636"/>
                    <a:pt x="3346270" y="1221798"/>
                    <a:pt x="3396142" y="1220541"/>
                  </a:cubicBezTo>
                  <a:cubicBezTo>
                    <a:pt x="3398489" y="1220197"/>
                    <a:pt x="3400732" y="1219339"/>
                    <a:pt x="3402708" y="1218026"/>
                  </a:cubicBezTo>
                  <a:cubicBezTo>
                    <a:pt x="3398936" y="1208108"/>
                    <a:pt x="3408994" y="1211600"/>
                    <a:pt x="3413185" y="1209784"/>
                  </a:cubicBezTo>
                  <a:lnTo>
                    <a:pt x="3439727" y="1198329"/>
                  </a:lnTo>
                  <a:lnTo>
                    <a:pt x="3425758" y="1193439"/>
                  </a:lnTo>
                  <a:lnTo>
                    <a:pt x="3451741" y="1189109"/>
                  </a:lnTo>
                  <a:lnTo>
                    <a:pt x="3451043" y="1185896"/>
                  </a:lnTo>
                  <a:lnTo>
                    <a:pt x="3423103" y="1184638"/>
                  </a:lnTo>
                  <a:cubicBezTo>
                    <a:pt x="3423172" y="1184082"/>
                    <a:pt x="3423172" y="1183519"/>
                    <a:pt x="3423103" y="1182962"/>
                  </a:cubicBezTo>
                  <a:lnTo>
                    <a:pt x="3444477" y="1181426"/>
                  </a:lnTo>
                  <a:lnTo>
                    <a:pt x="3444477" y="1178073"/>
                  </a:lnTo>
                  <a:lnTo>
                    <a:pt x="3334396" y="1173742"/>
                  </a:lnTo>
                  <a:cubicBezTo>
                    <a:pt x="3334327" y="1172393"/>
                    <a:pt x="3334327" y="1171040"/>
                    <a:pt x="3334396" y="1169691"/>
                  </a:cubicBezTo>
                  <a:lnTo>
                    <a:pt x="3405083" y="1169691"/>
                  </a:lnTo>
                  <a:lnTo>
                    <a:pt x="3405083" y="1166059"/>
                  </a:lnTo>
                  <a:lnTo>
                    <a:pt x="3376026" y="1163125"/>
                  </a:lnTo>
                  <a:lnTo>
                    <a:pt x="3429669" y="1156699"/>
                  </a:lnTo>
                  <a:lnTo>
                    <a:pt x="3429669" y="1152508"/>
                  </a:lnTo>
                  <a:lnTo>
                    <a:pt x="3395863" y="1148457"/>
                  </a:lnTo>
                  <a:cubicBezTo>
                    <a:pt x="3395932" y="1147341"/>
                    <a:pt x="3395932" y="1146221"/>
                    <a:pt x="3395863" y="1145104"/>
                  </a:cubicBezTo>
                  <a:lnTo>
                    <a:pt x="3432323" y="1145105"/>
                  </a:lnTo>
                  <a:cubicBezTo>
                    <a:pt x="3432323" y="1143568"/>
                    <a:pt x="3432323" y="1142171"/>
                    <a:pt x="3432323" y="1140634"/>
                  </a:cubicBezTo>
                  <a:cubicBezTo>
                    <a:pt x="3420170" y="1138958"/>
                    <a:pt x="3408016" y="1136862"/>
                    <a:pt x="3395723" y="1135885"/>
                  </a:cubicBezTo>
                  <a:cubicBezTo>
                    <a:pt x="3383430" y="1134907"/>
                    <a:pt x="3371835" y="1134627"/>
                    <a:pt x="3359961" y="1134068"/>
                  </a:cubicBezTo>
                  <a:cubicBezTo>
                    <a:pt x="3378616" y="1134901"/>
                    <a:pt x="3397310" y="1134154"/>
                    <a:pt x="3415839" y="1131833"/>
                  </a:cubicBezTo>
                  <a:cubicBezTo>
                    <a:pt x="3446852" y="1124010"/>
                    <a:pt x="3339984" y="1119819"/>
                    <a:pt x="3370997" y="1112136"/>
                  </a:cubicBezTo>
                  <a:cubicBezTo>
                    <a:pt x="3284664" y="1113673"/>
                    <a:pt x="3199031" y="1116048"/>
                    <a:pt x="3113816" y="1118702"/>
                  </a:cubicBezTo>
                  <a:cubicBezTo>
                    <a:pt x="3150416" y="1078749"/>
                    <a:pt x="3168856" y="1056118"/>
                    <a:pt x="3168577" y="1051229"/>
                  </a:cubicBezTo>
                  <a:cubicBezTo>
                    <a:pt x="3173746" y="1038748"/>
                    <a:pt x="3181182" y="1027333"/>
                    <a:pt x="3190509" y="1017562"/>
                  </a:cubicBezTo>
                  <a:cubicBezTo>
                    <a:pt x="3216493" y="984873"/>
                    <a:pt x="3247226" y="912696"/>
                    <a:pt x="3282709" y="801032"/>
                  </a:cubicBezTo>
                  <a:cubicBezTo>
                    <a:pt x="3290367" y="773145"/>
                    <a:pt x="3300464" y="745986"/>
                    <a:pt x="3312883" y="719869"/>
                  </a:cubicBezTo>
                  <a:cubicBezTo>
                    <a:pt x="3320248" y="710370"/>
                    <a:pt x="3324142" y="698638"/>
                    <a:pt x="3323919" y="686621"/>
                  </a:cubicBezTo>
                  <a:cubicBezTo>
                    <a:pt x="3326695" y="664579"/>
                    <a:pt x="3332282" y="642983"/>
                    <a:pt x="3340543" y="622360"/>
                  </a:cubicBezTo>
                  <a:cubicBezTo>
                    <a:pt x="3344734" y="610207"/>
                    <a:pt x="3354512" y="571371"/>
                    <a:pt x="3371695" y="505854"/>
                  </a:cubicBezTo>
                  <a:cubicBezTo>
                    <a:pt x="3388878" y="440336"/>
                    <a:pt x="3399634" y="399685"/>
                    <a:pt x="3406200" y="383759"/>
                  </a:cubicBezTo>
                  <a:cubicBezTo>
                    <a:pt x="3407318" y="379987"/>
                    <a:pt x="3409274" y="358893"/>
                    <a:pt x="3412068" y="320057"/>
                  </a:cubicBezTo>
                  <a:cubicBezTo>
                    <a:pt x="3412413" y="297277"/>
                    <a:pt x="3415508" y="274622"/>
                    <a:pt x="3421288" y="252584"/>
                  </a:cubicBezTo>
                  <a:cubicBezTo>
                    <a:pt x="3423662" y="250070"/>
                    <a:pt x="3424500" y="244063"/>
                    <a:pt x="3423942" y="234284"/>
                  </a:cubicBezTo>
                  <a:cubicBezTo>
                    <a:pt x="3424417" y="219802"/>
                    <a:pt x="3420575" y="205506"/>
                    <a:pt x="3412905" y="193213"/>
                  </a:cubicBezTo>
                  <a:cubicBezTo>
                    <a:pt x="3411509" y="189721"/>
                    <a:pt x="3402987" y="189581"/>
                    <a:pt x="3387481" y="193213"/>
                  </a:cubicBezTo>
                  <a:lnTo>
                    <a:pt x="3378401" y="193213"/>
                  </a:lnTo>
                  <a:cubicBezTo>
                    <a:pt x="3364877" y="194162"/>
                    <a:pt x="3351408" y="190734"/>
                    <a:pt x="3339984" y="183435"/>
                  </a:cubicBezTo>
                  <a:cubicBezTo>
                    <a:pt x="3329449" y="177462"/>
                    <a:pt x="3322742" y="166477"/>
                    <a:pt x="3322243" y="154378"/>
                  </a:cubicBezTo>
                  <a:cubicBezTo>
                    <a:pt x="3321544" y="142364"/>
                    <a:pt x="3303244" y="127696"/>
                    <a:pt x="3267482" y="110094"/>
                  </a:cubicBezTo>
                  <a:cubicBezTo>
                    <a:pt x="3238844" y="96124"/>
                    <a:pt x="3219286" y="89000"/>
                    <a:pt x="3208390" y="89558"/>
                  </a:cubicBezTo>
                  <a:cubicBezTo>
                    <a:pt x="3201703" y="90520"/>
                    <a:pt x="3195112" y="92063"/>
                    <a:pt x="3188693" y="94168"/>
                  </a:cubicBezTo>
                  <a:cubicBezTo>
                    <a:pt x="3175804" y="100381"/>
                    <a:pt x="3161882" y="104169"/>
                    <a:pt x="3147622" y="105344"/>
                  </a:cubicBezTo>
                  <a:cubicBezTo>
                    <a:pt x="3124898" y="106462"/>
                    <a:pt x="3096959" y="170675"/>
                    <a:pt x="3063804" y="297986"/>
                  </a:cubicBezTo>
                  <a:cubicBezTo>
                    <a:pt x="2993398" y="576819"/>
                    <a:pt x="2938171" y="760660"/>
                    <a:pt x="2898124" y="849507"/>
                  </a:cubicBezTo>
                  <a:cubicBezTo>
                    <a:pt x="2857985" y="941055"/>
                    <a:pt x="2827671" y="998423"/>
                    <a:pt x="2807182" y="1021613"/>
                  </a:cubicBezTo>
                  <a:cubicBezTo>
                    <a:pt x="2784281" y="1046135"/>
                    <a:pt x="2752167" y="1059963"/>
                    <a:pt x="2718615" y="1059750"/>
                  </a:cubicBezTo>
                  <a:lnTo>
                    <a:pt x="2707858" y="1059750"/>
                  </a:lnTo>
                  <a:cubicBezTo>
                    <a:pt x="2670605" y="1060588"/>
                    <a:pt x="2646857" y="1057003"/>
                    <a:pt x="2636613" y="1048993"/>
                  </a:cubicBezTo>
                  <a:cubicBezTo>
                    <a:pt x="2626596" y="1040181"/>
                    <a:pt x="2618389" y="1029506"/>
                    <a:pt x="2612445" y="1017562"/>
                  </a:cubicBezTo>
                  <a:cubicBezTo>
                    <a:pt x="2605575" y="1007392"/>
                    <a:pt x="2600823" y="995942"/>
                    <a:pt x="2598476" y="983895"/>
                  </a:cubicBezTo>
                  <a:cubicBezTo>
                    <a:pt x="2599421" y="982179"/>
                    <a:pt x="2599947" y="980265"/>
                    <a:pt x="2600012" y="978307"/>
                  </a:cubicBezTo>
                  <a:cubicBezTo>
                    <a:pt x="2602108" y="972160"/>
                    <a:pt x="2600711" y="968109"/>
                    <a:pt x="2595821" y="965874"/>
                  </a:cubicBezTo>
                  <a:cubicBezTo>
                    <a:pt x="2590932" y="963639"/>
                    <a:pt x="2589814" y="954698"/>
                    <a:pt x="2588976" y="939052"/>
                  </a:cubicBezTo>
                  <a:cubicBezTo>
                    <a:pt x="2588162" y="929431"/>
                    <a:pt x="2588162" y="919757"/>
                    <a:pt x="2588976" y="910135"/>
                  </a:cubicBezTo>
                  <a:cubicBezTo>
                    <a:pt x="2592329" y="810951"/>
                    <a:pt x="2597405" y="756981"/>
                    <a:pt x="2604203" y="748227"/>
                  </a:cubicBezTo>
                  <a:cubicBezTo>
                    <a:pt x="2607106" y="737439"/>
                    <a:pt x="2608977" y="726400"/>
                    <a:pt x="2609791" y="715259"/>
                  </a:cubicBezTo>
                  <a:cubicBezTo>
                    <a:pt x="2616690" y="663241"/>
                    <a:pt x="2630454" y="612368"/>
                    <a:pt x="2650722" y="563967"/>
                  </a:cubicBezTo>
                  <a:cubicBezTo>
                    <a:pt x="2655008" y="550971"/>
                    <a:pt x="2657362" y="537415"/>
                    <a:pt x="2657707" y="523735"/>
                  </a:cubicBezTo>
                  <a:cubicBezTo>
                    <a:pt x="2659383" y="483875"/>
                    <a:pt x="2678848" y="403829"/>
                    <a:pt x="2716100" y="283597"/>
                  </a:cubicBezTo>
                  <a:cubicBezTo>
                    <a:pt x="2740547" y="195448"/>
                    <a:pt x="2752421" y="141246"/>
                    <a:pt x="2751303" y="120711"/>
                  </a:cubicBezTo>
                  <a:cubicBezTo>
                    <a:pt x="2751303" y="114704"/>
                    <a:pt x="2743480" y="109116"/>
                    <a:pt x="2728673" y="103668"/>
                  </a:cubicBezTo>
                  <a:cubicBezTo>
                    <a:pt x="2699243" y="91933"/>
                    <a:pt x="2651886" y="74751"/>
                    <a:pt x="2586601" y="52120"/>
                  </a:cubicBezTo>
                  <a:cubicBezTo>
                    <a:pt x="2552354" y="38930"/>
                    <a:pt x="2517371" y="27735"/>
                    <a:pt x="2481829" y="18593"/>
                  </a:cubicBezTo>
                  <a:cubicBezTo>
                    <a:pt x="2471169" y="20940"/>
                    <a:pt x="2461789" y="27227"/>
                    <a:pt x="2455566" y="36194"/>
                  </a:cubicBezTo>
                  <a:cubicBezTo>
                    <a:pt x="2436009" y="57708"/>
                    <a:pt x="2397220" y="197404"/>
                    <a:pt x="2339199" y="455284"/>
                  </a:cubicBezTo>
                  <a:cubicBezTo>
                    <a:pt x="2310206" y="577277"/>
                    <a:pt x="2289899" y="701172"/>
                    <a:pt x="2278431" y="826038"/>
                  </a:cubicBezTo>
                  <a:cubicBezTo>
                    <a:pt x="2275202" y="862174"/>
                    <a:pt x="2274595" y="898497"/>
                    <a:pt x="2276615" y="934722"/>
                  </a:cubicBezTo>
                  <a:cubicBezTo>
                    <a:pt x="2278581" y="1008985"/>
                    <a:pt x="2295595" y="1082077"/>
                    <a:pt x="2326626" y="1149575"/>
                  </a:cubicBezTo>
                  <a:cubicBezTo>
                    <a:pt x="2254683" y="1152508"/>
                    <a:pt x="2182320" y="1155442"/>
                    <a:pt x="2109259" y="1157957"/>
                  </a:cubicBezTo>
                  <a:cubicBezTo>
                    <a:pt x="2086768" y="1160471"/>
                    <a:pt x="2043741" y="1163544"/>
                    <a:pt x="1986466" y="1167037"/>
                  </a:cubicBezTo>
                  <a:cubicBezTo>
                    <a:pt x="2056314" y="1070507"/>
                    <a:pt x="2092495" y="1018819"/>
                    <a:pt x="2092216" y="1013371"/>
                  </a:cubicBezTo>
                  <a:cubicBezTo>
                    <a:pt x="2092216" y="1012114"/>
                    <a:pt x="2103392" y="984454"/>
                    <a:pt x="2126023" y="929553"/>
                  </a:cubicBezTo>
                  <a:cubicBezTo>
                    <a:pt x="2160398" y="853677"/>
                    <a:pt x="2188433" y="775085"/>
                    <a:pt x="2209841" y="694583"/>
                  </a:cubicBezTo>
                  <a:cubicBezTo>
                    <a:pt x="2225326" y="629383"/>
                    <a:pt x="2231348" y="562293"/>
                    <a:pt x="2227722" y="495376"/>
                  </a:cubicBezTo>
                  <a:cubicBezTo>
                    <a:pt x="2223065" y="404946"/>
                    <a:pt x="2209747" y="332584"/>
                    <a:pt x="2187768" y="278288"/>
                  </a:cubicBezTo>
                  <a:cubicBezTo>
                    <a:pt x="2162522" y="219374"/>
                    <a:pt x="2125269" y="166372"/>
                    <a:pt x="2078386" y="122667"/>
                  </a:cubicBezTo>
                  <a:cubicBezTo>
                    <a:pt x="2018055" y="62625"/>
                    <a:pt x="1940873" y="22377"/>
                    <a:pt x="1857107" y="7277"/>
                  </a:cubicBezTo>
                  <a:cubicBezTo>
                    <a:pt x="1834111" y="2603"/>
                    <a:pt x="1810723" y="124"/>
                    <a:pt x="1787259" y="-127"/>
                  </a:cubicBezTo>
                  <a:cubicBezTo>
                    <a:pt x="1767120" y="2408"/>
                    <a:pt x="1747310" y="7091"/>
                    <a:pt x="1728167" y="13843"/>
                  </a:cubicBezTo>
                  <a:cubicBezTo>
                    <a:pt x="1648540" y="39640"/>
                    <a:pt x="1564722" y="103668"/>
                    <a:pt x="1476714" y="205925"/>
                  </a:cubicBezTo>
                  <a:cubicBezTo>
                    <a:pt x="1343350" y="361175"/>
                    <a:pt x="1252640" y="547437"/>
                    <a:pt x="1204585" y="764711"/>
                  </a:cubicBezTo>
                  <a:cubicBezTo>
                    <a:pt x="1190013" y="838264"/>
                    <a:pt x="1185315" y="913431"/>
                    <a:pt x="1190615" y="988225"/>
                  </a:cubicBezTo>
                  <a:cubicBezTo>
                    <a:pt x="1191446" y="1022118"/>
                    <a:pt x="1195563" y="1055849"/>
                    <a:pt x="1202909" y="1088947"/>
                  </a:cubicBezTo>
                  <a:cubicBezTo>
                    <a:pt x="1212195" y="1127974"/>
                    <a:pt x="1226715" y="1165567"/>
                    <a:pt x="1246075" y="1200704"/>
                  </a:cubicBezTo>
                  <a:cubicBezTo>
                    <a:pt x="1051199" y="1208247"/>
                    <a:pt x="871828" y="1214673"/>
                    <a:pt x="766497" y="1216909"/>
                  </a:cubicBezTo>
                  <a:cubicBezTo>
                    <a:pt x="780467" y="1187991"/>
                    <a:pt x="797091" y="1154324"/>
                    <a:pt x="816788" y="1115210"/>
                  </a:cubicBezTo>
                  <a:cubicBezTo>
                    <a:pt x="840585" y="1065914"/>
                    <a:pt x="867170" y="1018013"/>
                    <a:pt x="896415" y="971741"/>
                  </a:cubicBezTo>
                  <a:cubicBezTo>
                    <a:pt x="912278" y="949124"/>
                    <a:pt x="926516" y="925409"/>
                    <a:pt x="939022" y="900775"/>
                  </a:cubicBezTo>
                  <a:cubicBezTo>
                    <a:pt x="950687" y="877230"/>
                    <a:pt x="964383" y="854747"/>
                    <a:pt x="979953" y="833582"/>
                  </a:cubicBezTo>
                  <a:cubicBezTo>
                    <a:pt x="1005859" y="796160"/>
                    <a:pt x="1029870" y="757462"/>
                    <a:pt x="1051897" y="717633"/>
                  </a:cubicBezTo>
                  <a:cubicBezTo>
                    <a:pt x="1089615" y="652908"/>
                    <a:pt x="1112898" y="614258"/>
                    <a:pt x="1121745" y="601685"/>
                  </a:cubicBezTo>
                  <a:cubicBezTo>
                    <a:pt x="1152199" y="560335"/>
                    <a:pt x="1183351" y="514422"/>
                    <a:pt x="1215202" y="463945"/>
                  </a:cubicBezTo>
                  <a:cubicBezTo>
                    <a:pt x="1247053" y="413468"/>
                    <a:pt x="1262838" y="385203"/>
                    <a:pt x="1262559" y="379149"/>
                  </a:cubicBezTo>
                  <a:cubicBezTo>
                    <a:pt x="1264925" y="368054"/>
                    <a:pt x="1269693" y="357611"/>
                    <a:pt x="1276528" y="348556"/>
                  </a:cubicBezTo>
                  <a:cubicBezTo>
                    <a:pt x="1282904" y="339897"/>
                    <a:pt x="1287639" y="330143"/>
                    <a:pt x="1290498" y="319778"/>
                  </a:cubicBezTo>
                  <a:cubicBezTo>
                    <a:pt x="1291446" y="308880"/>
                    <a:pt x="1297651" y="299129"/>
                    <a:pt x="1307122" y="293655"/>
                  </a:cubicBezTo>
                  <a:cubicBezTo>
                    <a:pt x="1318964" y="280929"/>
                    <a:pt x="1328638" y="266346"/>
                    <a:pt x="1335760" y="250489"/>
                  </a:cubicBezTo>
                  <a:cubicBezTo>
                    <a:pt x="1344537" y="234605"/>
                    <a:pt x="1349823" y="217031"/>
                    <a:pt x="1351266" y="198941"/>
                  </a:cubicBezTo>
                  <a:cubicBezTo>
                    <a:pt x="1352525" y="190262"/>
                    <a:pt x="1354535" y="181708"/>
                    <a:pt x="1357273" y="173376"/>
                  </a:cubicBezTo>
                  <a:cubicBezTo>
                    <a:pt x="1360765" y="170722"/>
                    <a:pt x="1362162" y="164715"/>
                    <a:pt x="1361743" y="154936"/>
                  </a:cubicBezTo>
                  <a:cubicBezTo>
                    <a:pt x="1361324" y="145158"/>
                    <a:pt x="1316063" y="124203"/>
                    <a:pt x="1226517" y="94867"/>
                  </a:cubicBezTo>
                  <a:cubicBezTo>
                    <a:pt x="1150243" y="68604"/>
                    <a:pt x="1105540" y="55799"/>
                    <a:pt x="1092409" y="56450"/>
                  </a:cubicBezTo>
                  <a:cubicBezTo>
                    <a:pt x="1086262" y="56450"/>
                    <a:pt x="1082770" y="57568"/>
                    <a:pt x="1081652" y="58825"/>
                  </a:cubicBezTo>
                  <a:cubicBezTo>
                    <a:pt x="1074760" y="66369"/>
                    <a:pt x="1031641" y="132538"/>
                    <a:pt x="952293" y="257334"/>
                  </a:cubicBezTo>
                  <a:cubicBezTo>
                    <a:pt x="879651" y="372071"/>
                    <a:pt x="837742" y="429719"/>
                    <a:pt x="826566" y="430278"/>
                  </a:cubicBezTo>
                  <a:cubicBezTo>
                    <a:pt x="825654" y="430432"/>
                    <a:pt x="824788" y="429817"/>
                    <a:pt x="824634" y="428904"/>
                  </a:cubicBezTo>
                  <a:cubicBezTo>
                    <a:pt x="824617" y="428804"/>
                    <a:pt x="824609" y="428703"/>
                    <a:pt x="824610" y="428601"/>
                  </a:cubicBezTo>
                  <a:cubicBezTo>
                    <a:pt x="818101" y="395976"/>
                    <a:pt x="814594" y="362822"/>
                    <a:pt x="814133" y="329557"/>
                  </a:cubicBezTo>
                  <a:cubicBezTo>
                    <a:pt x="811340" y="273678"/>
                    <a:pt x="807521" y="246112"/>
                    <a:pt x="802678" y="246857"/>
                  </a:cubicBezTo>
                  <a:cubicBezTo>
                    <a:pt x="799186" y="246857"/>
                    <a:pt x="798208" y="241548"/>
                    <a:pt x="800024" y="230652"/>
                  </a:cubicBezTo>
                  <a:cubicBezTo>
                    <a:pt x="801840" y="219755"/>
                    <a:pt x="798627" y="214447"/>
                    <a:pt x="786055" y="215006"/>
                  </a:cubicBezTo>
                  <a:cubicBezTo>
                    <a:pt x="773482" y="215565"/>
                    <a:pt x="769431" y="207462"/>
                    <a:pt x="768593" y="190559"/>
                  </a:cubicBezTo>
                  <a:lnTo>
                    <a:pt x="767195" y="165274"/>
                  </a:lnTo>
                  <a:lnTo>
                    <a:pt x="632668" y="117777"/>
                  </a:lnTo>
                  <a:cubicBezTo>
                    <a:pt x="541772" y="87417"/>
                    <a:pt x="493344" y="72376"/>
                    <a:pt x="487384" y="72655"/>
                  </a:cubicBezTo>
                  <a:cubicBezTo>
                    <a:pt x="481423" y="72935"/>
                    <a:pt x="479607" y="85088"/>
                    <a:pt x="481936" y="109116"/>
                  </a:cubicBezTo>
                  <a:cubicBezTo>
                    <a:pt x="483519" y="139290"/>
                    <a:pt x="485521" y="166950"/>
                    <a:pt x="487943" y="192096"/>
                  </a:cubicBezTo>
                  <a:cubicBezTo>
                    <a:pt x="515882" y="474376"/>
                    <a:pt x="533344" y="687133"/>
                    <a:pt x="540329" y="830369"/>
                  </a:cubicBezTo>
                  <a:lnTo>
                    <a:pt x="543681" y="897283"/>
                  </a:lnTo>
                  <a:lnTo>
                    <a:pt x="499398" y="986409"/>
                  </a:lnTo>
                  <a:cubicBezTo>
                    <a:pt x="474066" y="1036048"/>
                    <a:pt x="442588" y="1093789"/>
                    <a:pt x="404963" y="1159633"/>
                  </a:cubicBezTo>
                  <a:cubicBezTo>
                    <a:pt x="392111" y="1182124"/>
                    <a:pt x="381773" y="1201542"/>
                    <a:pt x="373391" y="1217328"/>
                  </a:cubicBezTo>
                  <a:cubicBezTo>
                    <a:pt x="324218" y="1217328"/>
                    <a:pt x="279096" y="1219563"/>
                    <a:pt x="242915" y="1223754"/>
                  </a:cubicBezTo>
                  <a:cubicBezTo>
                    <a:pt x="234173" y="1225020"/>
                    <a:pt x="225687" y="1227660"/>
                    <a:pt x="217770" y="1231576"/>
                  </a:cubicBezTo>
                  <a:cubicBezTo>
                    <a:pt x="164825" y="1235488"/>
                    <a:pt x="112439" y="1240377"/>
                    <a:pt x="60332" y="1242054"/>
                  </a:cubicBezTo>
                  <a:cubicBezTo>
                    <a:pt x="60332" y="1240657"/>
                    <a:pt x="60332" y="1239260"/>
                    <a:pt x="60332" y="1238003"/>
                  </a:cubicBezTo>
                  <a:lnTo>
                    <a:pt x="223637" y="1225290"/>
                  </a:lnTo>
                  <a:cubicBezTo>
                    <a:pt x="223637" y="1223754"/>
                    <a:pt x="223637" y="1222357"/>
                    <a:pt x="223637" y="1220820"/>
                  </a:cubicBezTo>
                  <a:cubicBezTo>
                    <a:pt x="186897" y="1223055"/>
                    <a:pt x="150157" y="1225849"/>
                    <a:pt x="113277" y="1227246"/>
                  </a:cubicBezTo>
                  <a:cubicBezTo>
                    <a:pt x="93859" y="1228084"/>
                    <a:pt x="74441" y="1226547"/>
                    <a:pt x="55023" y="1226408"/>
                  </a:cubicBezTo>
                  <a:cubicBezTo>
                    <a:pt x="52581" y="1226908"/>
                    <a:pt x="50633" y="1228748"/>
                    <a:pt x="49994" y="1231157"/>
                  </a:cubicBezTo>
                  <a:cubicBezTo>
                    <a:pt x="47288" y="1238735"/>
                    <a:pt x="45277" y="1246544"/>
                    <a:pt x="43987" y="1254487"/>
                  </a:cubicBezTo>
                  <a:cubicBezTo>
                    <a:pt x="41892" y="1270692"/>
                    <a:pt x="37142" y="1275302"/>
                    <a:pt x="30018" y="1272228"/>
                  </a:cubicBezTo>
                  <a:cubicBezTo>
                    <a:pt x="28481" y="1271530"/>
                    <a:pt x="26805" y="1272228"/>
                    <a:pt x="25268" y="1271390"/>
                  </a:cubicBezTo>
                  <a:cubicBezTo>
                    <a:pt x="17864" y="1266501"/>
                    <a:pt x="13394" y="1275022"/>
                    <a:pt x="10460" y="1287176"/>
                  </a:cubicBezTo>
                  <a:cubicBezTo>
                    <a:pt x="7527" y="1299329"/>
                    <a:pt x="3894" y="1315115"/>
                    <a:pt x="1100" y="1329085"/>
                  </a:cubicBezTo>
                  <a:cubicBezTo>
                    <a:pt x="-1693" y="1351157"/>
                    <a:pt x="-297" y="1358002"/>
                    <a:pt x="10041" y="1364987"/>
                  </a:cubicBezTo>
                  <a:close/>
                  <a:moveTo>
                    <a:pt x="1474478" y="963080"/>
                  </a:moveTo>
                  <a:cubicBezTo>
                    <a:pt x="1500322" y="901334"/>
                    <a:pt x="1512476" y="868785"/>
                    <a:pt x="1511219" y="865293"/>
                  </a:cubicBezTo>
                  <a:cubicBezTo>
                    <a:pt x="1511890" y="853989"/>
                    <a:pt x="1514341" y="842863"/>
                    <a:pt x="1518483" y="832324"/>
                  </a:cubicBezTo>
                  <a:cubicBezTo>
                    <a:pt x="1519637" y="828409"/>
                    <a:pt x="1521279" y="824654"/>
                    <a:pt x="1523372" y="821149"/>
                  </a:cubicBezTo>
                  <a:cubicBezTo>
                    <a:pt x="1527703" y="811230"/>
                    <a:pt x="1530078" y="808716"/>
                    <a:pt x="1530217" y="813605"/>
                  </a:cubicBezTo>
                  <a:cubicBezTo>
                    <a:pt x="1530217" y="815980"/>
                    <a:pt x="1532732" y="814583"/>
                    <a:pt x="1537342" y="809554"/>
                  </a:cubicBezTo>
                  <a:cubicBezTo>
                    <a:pt x="1541672" y="800893"/>
                    <a:pt x="1541393" y="794327"/>
                    <a:pt x="1536364" y="789717"/>
                  </a:cubicBezTo>
                  <a:cubicBezTo>
                    <a:pt x="1534967" y="788599"/>
                    <a:pt x="1534268" y="785666"/>
                    <a:pt x="1533989" y="780776"/>
                  </a:cubicBezTo>
                  <a:cubicBezTo>
                    <a:pt x="1534022" y="768969"/>
                    <a:pt x="1536846" y="757337"/>
                    <a:pt x="1542231" y="746830"/>
                  </a:cubicBezTo>
                  <a:cubicBezTo>
                    <a:pt x="1546302" y="736059"/>
                    <a:pt x="1552972" y="726461"/>
                    <a:pt x="1561649" y="718891"/>
                  </a:cubicBezTo>
                  <a:cubicBezTo>
                    <a:pt x="1568660" y="713779"/>
                    <a:pt x="1572392" y="705302"/>
                    <a:pt x="1571428" y="696679"/>
                  </a:cubicBezTo>
                  <a:cubicBezTo>
                    <a:pt x="1574392" y="679233"/>
                    <a:pt x="1580296" y="662417"/>
                    <a:pt x="1588890" y="646947"/>
                  </a:cubicBezTo>
                  <a:cubicBezTo>
                    <a:pt x="1595274" y="630116"/>
                    <a:pt x="1604228" y="614377"/>
                    <a:pt x="1615432" y="600289"/>
                  </a:cubicBezTo>
                  <a:cubicBezTo>
                    <a:pt x="1623692" y="586952"/>
                    <a:pt x="1630262" y="572639"/>
                    <a:pt x="1634990" y="557681"/>
                  </a:cubicBezTo>
                  <a:cubicBezTo>
                    <a:pt x="1659271" y="505376"/>
                    <a:pt x="1690932" y="456826"/>
                    <a:pt x="1729006" y="413515"/>
                  </a:cubicBezTo>
                  <a:cubicBezTo>
                    <a:pt x="1775571" y="356798"/>
                    <a:pt x="1812404" y="321687"/>
                    <a:pt x="1839505" y="308183"/>
                  </a:cubicBezTo>
                  <a:cubicBezTo>
                    <a:pt x="1851331" y="302044"/>
                    <a:pt x="1863854" y="297353"/>
                    <a:pt x="1876804" y="294214"/>
                  </a:cubicBezTo>
                  <a:cubicBezTo>
                    <a:pt x="1888818" y="294214"/>
                    <a:pt x="1903626" y="309860"/>
                    <a:pt x="1920948" y="342688"/>
                  </a:cubicBezTo>
                  <a:cubicBezTo>
                    <a:pt x="1943927" y="386967"/>
                    <a:pt x="1956899" y="435753"/>
                    <a:pt x="1958945" y="485598"/>
                  </a:cubicBezTo>
                  <a:cubicBezTo>
                    <a:pt x="1963509" y="575842"/>
                    <a:pt x="1938224" y="683361"/>
                    <a:pt x="1883090" y="808157"/>
                  </a:cubicBezTo>
                  <a:cubicBezTo>
                    <a:pt x="1830937" y="924291"/>
                    <a:pt x="1777899" y="1014814"/>
                    <a:pt x="1723976" y="1079727"/>
                  </a:cubicBezTo>
                  <a:cubicBezTo>
                    <a:pt x="1670053" y="1144639"/>
                    <a:pt x="1619483" y="1178306"/>
                    <a:pt x="1572266" y="1180727"/>
                  </a:cubicBezTo>
                  <a:cubicBezTo>
                    <a:pt x="1557980" y="1181260"/>
                    <a:pt x="1543731" y="1178933"/>
                    <a:pt x="1530357" y="1173882"/>
                  </a:cubicBezTo>
                  <a:cubicBezTo>
                    <a:pt x="1503256" y="1163125"/>
                    <a:pt x="1488448" y="1131973"/>
                    <a:pt x="1485654" y="1078330"/>
                  </a:cubicBezTo>
                  <a:cubicBezTo>
                    <a:pt x="1483838" y="1043406"/>
                    <a:pt x="1480625" y="1026083"/>
                    <a:pt x="1475736" y="1026363"/>
                  </a:cubicBezTo>
                  <a:cubicBezTo>
                    <a:pt x="1470846" y="1026642"/>
                    <a:pt x="1466376" y="1020775"/>
                    <a:pt x="1465817" y="1008761"/>
                  </a:cubicBezTo>
                  <a:cubicBezTo>
                    <a:pt x="1465076" y="993065"/>
                    <a:pt x="1468043" y="977415"/>
                    <a:pt x="1474478" y="963080"/>
                  </a:cubicBezTo>
                  <a:close/>
                </a:path>
              </a:pathLst>
            </a:custGeom>
            <a:grpFill/>
            <a:ln w="13953" cap="flat">
              <a:noFill/>
              <a:prstDash val="solid"/>
              <a:miter/>
            </a:ln>
          </p:spPr>
          <p:txBody>
            <a:bodyPr rtlCol="0" anchor="ctr"/>
            <a:lstStyle/>
            <a:p>
              <a:endParaRPr lang="en-GB"/>
            </a:p>
          </p:txBody>
        </p:sp>
      </p:grpSp>
      <p:sp>
        <p:nvSpPr>
          <p:cNvPr id="33" name="TextBox 32">
            <a:extLst>
              <a:ext uri="{FF2B5EF4-FFF2-40B4-BE49-F238E27FC236}">
                <a16:creationId xmlns:a16="http://schemas.microsoft.com/office/drawing/2014/main" id="{A79F313F-C97A-46FA-956F-9071236C495D}"/>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Format Background &gt; Picture or texture fill &gt; Insert… to change photo (A4 proportions: 297x210mm)</a:t>
            </a:r>
          </a:p>
        </p:txBody>
      </p:sp>
    </p:spTree>
    <p:extLst>
      <p:ext uri="{BB962C8B-B14F-4D97-AF65-F5344CB8AC3E}">
        <p14:creationId xmlns:p14="http://schemas.microsoft.com/office/powerpoint/2010/main" val="21479966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 Wordmark (white)">
    <p:bg>
      <p:bgPr>
        <a:solidFill>
          <a:schemeClr val="bg2"/>
        </a:solidFill>
        <a:effectLst/>
      </p:bgPr>
    </p:bg>
    <p:spTree>
      <p:nvGrpSpPr>
        <p:cNvPr id="1" name=""/>
        <p:cNvGrpSpPr/>
        <p:nvPr/>
      </p:nvGrpSpPr>
      <p:grpSpPr>
        <a:xfrm>
          <a:off x="0" y="0"/>
          <a:ext cx="0" cy="0"/>
          <a:chOff x="0" y="0"/>
          <a:chExt cx="0" cy="0"/>
        </a:xfrm>
      </p:grpSpPr>
      <p:pic>
        <p:nvPicPr>
          <p:cNvPr id="53" name="Picture 52" descr="A black and white logo&#10;&#10;Description automatically generated">
            <a:extLst>
              <a:ext uri="{FF2B5EF4-FFF2-40B4-BE49-F238E27FC236}">
                <a16:creationId xmlns:a16="http://schemas.microsoft.com/office/drawing/2014/main" id="{505979B2-C0C0-DF59-3314-211C7F53B20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4398" y="6142548"/>
            <a:ext cx="949767" cy="954290"/>
          </a:xfrm>
          <a:prstGeom prst="rect">
            <a:avLst/>
          </a:prstGeom>
        </p:spPr>
      </p:pic>
      <p:grpSp>
        <p:nvGrpSpPr>
          <p:cNvPr id="32" name="Group 31">
            <a:extLst>
              <a:ext uri="{FF2B5EF4-FFF2-40B4-BE49-F238E27FC236}">
                <a16:creationId xmlns:a16="http://schemas.microsoft.com/office/drawing/2014/main" id="{AAD8F76C-5DF6-4C1C-9E8B-5A6EBC625671}"/>
              </a:ext>
            </a:extLst>
          </p:cNvPr>
          <p:cNvGrpSpPr/>
          <p:nvPr userDrawn="1"/>
        </p:nvGrpSpPr>
        <p:grpSpPr>
          <a:xfrm>
            <a:off x="1609018" y="2849139"/>
            <a:ext cx="5813255" cy="3770554"/>
            <a:chOff x="293608" y="1754806"/>
            <a:chExt cx="7367334" cy="4778550"/>
          </a:xfrm>
          <a:solidFill>
            <a:schemeClr val="bg1"/>
          </a:solidFill>
        </p:grpSpPr>
        <p:sp>
          <p:nvSpPr>
            <p:cNvPr id="16" name="Graphic 14">
              <a:extLst>
                <a:ext uri="{FF2B5EF4-FFF2-40B4-BE49-F238E27FC236}">
                  <a16:creationId xmlns:a16="http://schemas.microsoft.com/office/drawing/2014/main" id="{7182D69A-4792-4DBA-AD53-E9947A5A0649}"/>
                </a:ext>
              </a:extLst>
            </p:cNvPr>
            <p:cNvSpPr/>
            <p:nvPr/>
          </p:nvSpPr>
          <p:spPr>
            <a:xfrm>
              <a:off x="4687815" y="1837483"/>
              <a:ext cx="765082" cy="1163565"/>
            </a:xfrm>
            <a:custGeom>
              <a:avLst/>
              <a:gdLst>
                <a:gd name="connsiteX0" fmla="*/ 46796 w 765082"/>
                <a:gd name="connsiteY0" fmla="*/ 260710 h 1163565"/>
                <a:gd name="connsiteX1" fmla="*/ 50987 w 765082"/>
                <a:gd name="connsiteY1" fmla="*/ 269371 h 1163565"/>
                <a:gd name="connsiteX2" fmla="*/ 54340 w 765082"/>
                <a:gd name="connsiteY2" fmla="*/ 278032 h 1163565"/>
                <a:gd name="connsiteX3" fmla="*/ 89823 w 765082"/>
                <a:gd name="connsiteY3" fmla="*/ 350115 h 1163565"/>
                <a:gd name="connsiteX4" fmla="*/ 123909 w 765082"/>
                <a:gd name="connsiteY4" fmla="*/ 364085 h 1163565"/>
                <a:gd name="connsiteX5" fmla="*/ 188309 w 765082"/>
                <a:gd name="connsiteY5" fmla="*/ 351792 h 1163565"/>
                <a:gd name="connsiteX6" fmla="*/ 239717 w 765082"/>
                <a:gd name="connsiteY6" fmla="*/ 344807 h 1163565"/>
                <a:gd name="connsiteX7" fmla="*/ 250334 w 765082"/>
                <a:gd name="connsiteY7" fmla="*/ 348718 h 1163565"/>
                <a:gd name="connsiteX8" fmla="*/ 164141 w 765082"/>
                <a:gd name="connsiteY8" fmla="*/ 719892 h 1163565"/>
                <a:gd name="connsiteX9" fmla="*/ 77669 w 765082"/>
                <a:gd name="connsiteY9" fmla="*/ 1111880 h 1163565"/>
                <a:gd name="connsiteX10" fmla="*/ 84514 w 765082"/>
                <a:gd name="connsiteY10" fmla="*/ 1130739 h 1163565"/>
                <a:gd name="connsiteX11" fmla="*/ 169729 w 765082"/>
                <a:gd name="connsiteY11" fmla="*/ 1148620 h 1163565"/>
                <a:gd name="connsiteX12" fmla="*/ 256201 w 765082"/>
                <a:gd name="connsiteY12" fmla="*/ 1163428 h 1163565"/>
                <a:gd name="connsiteX13" fmla="*/ 261649 w 765082"/>
                <a:gd name="connsiteY13" fmla="*/ 1154208 h 1163565"/>
                <a:gd name="connsiteX14" fmla="*/ 275619 w 765082"/>
                <a:gd name="connsiteY14" fmla="*/ 1141775 h 1163565"/>
                <a:gd name="connsiteX15" fmla="*/ 297412 w 765082"/>
                <a:gd name="connsiteY15" fmla="*/ 1148061 h 1163565"/>
                <a:gd name="connsiteX16" fmla="*/ 303558 w 765082"/>
                <a:gd name="connsiteY16" fmla="*/ 1152112 h 1163565"/>
                <a:gd name="connsiteX17" fmla="*/ 305374 w 765082"/>
                <a:gd name="connsiteY17" fmla="*/ 1128364 h 1163565"/>
                <a:gd name="connsiteX18" fmla="*/ 313616 w 765082"/>
                <a:gd name="connsiteY18" fmla="*/ 1089528 h 1163565"/>
                <a:gd name="connsiteX19" fmla="*/ 321719 w 765082"/>
                <a:gd name="connsiteY19" fmla="*/ 1074301 h 1163565"/>
                <a:gd name="connsiteX20" fmla="*/ 337365 w 765082"/>
                <a:gd name="connsiteY20" fmla="*/ 1030577 h 1163565"/>
                <a:gd name="connsiteX21" fmla="*/ 453033 w 765082"/>
                <a:gd name="connsiteY21" fmla="*/ 659403 h 1163565"/>
                <a:gd name="connsiteX22" fmla="*/ 514639 w 765082"/>
                <a:gd name="connsiteY22" fmla="*/ 446226 h 1163565"/>
                <a:gd name="connsiteX23" fmla="*/ 538667 w 765082"/>
                <a:gd name="connsiteY23" fmla="*/ 365063 h 1163565"/>
                <a:gd name="connsiteX24" fmla="*/ 548586 w 765082"/>
                <a:gd name="connsiteY24" fmla="*/ 329859 h 1163565"/>
                <a:gd name="connsiteX25" fmla="*/ 566467 w 765082"/>
                <a:gd name="connsiteY25" fmla="*/ 313654 h 1163565"/>
                <a:gd name="connsiteX26" fmla="*/ 671099 w 765082"/>
                <a:gd name="connsiteY26" fmla="*/ 277333 h 1163565"/>
                <a:gd name="connsiteX27" fmla="*/ 715662 w 765082"/>
                <a:gd name="connsiteY27" fmla="*/ 249394 h 1163565"/>
                <a:gd name="connsiteX28" fmla="*/ 724044 w 765082"/>
                <a:gd name="connsiteY28" fmla="*/ 225925 h 1163565"/>
                <a:gd name="connsiteX29" fmla="*/ 708259 w 765082"/>
                <a:gd name="connsiteY29" fmla="*/ 222991 h 1163565"/>
                <a:gd name="connsiteX30" fmla="*/ 691775 w 765082"/>
                <a:gd name="connsiteY30" fmla="*/ 217962 h 1163565"/>
                <a:gd name="connsiteX31" fmla="*/ 724323 w 765082"/>
                <a:gd name="connsiteY31" fmla="*/ 188207 h 1163565"/>
                <a:gd name="connsiteX32" fmla="*/ 748072 w 765082"/>
                <a:gd name="connsiteY32" fmla="*/ 161944 h 1163565"/>
                <a:gd name="connsiteX33" fmla="*/ 743602 w 765082"/>
                <a:gd name="connsiteY33" fmla="*/ 159150 h 1163565"/>
                <a:gd name="connsiteX34" fmla="*/ 736197 w 765082"/>
                <a:gd name="connsiteY34" fmla="*/ 160966 h 1163565"/>
                <a:gd name="connsiteX35" fmla="*/ 741367 w 765082"/>
                <a:gd name="connsiteY35" fmla="*/ 146019 h 1163565"/>
                <a:gd name="connsiteX36" fmla="*/ 746954 w 765082"/>
                <a:gd name="connsiteY36" fmla="*/ 139732 h 1163565"/>
                <a:gd name="connsiteX37" fmla="*/ 745837 w 765082"/>
                <a:gd name="connsiteY37" fmla="*/ 117660 h 1163565"/>
                <a:gd name="connsiteX38" fmla="*/ 752542 w 765082"/>
                <a:gd name="connsiteY38" fmla="*/ 102434 h 1163565"/>
                <a:gd name="connsiteX39" fmla="*/ 763299 w 765082"/>
                <a:gd name="connsiteY39" fmla="*/ 82736 h 1163565"/>
                <a:gd name="connsiteX40" fmla="*/ 751286 w 765082"/>
                <a:gd name="connsiteY40" fmla="*/ 49349 h 1163565"/>
                <a:gd name="connsiteX41" fmla="*/ 707839 w 765082"/>
                <a:gd name="connsiteY41" fmla="*/ 10094 h 1163565"/>
                <a:gd name="connsiteX42" fmla="*/ 692753 w 765082"/>
                <a:gd name="connsiteY42" fmla="*/ 4925 h 1163565"/>
                <a:gd name="connsiteX43" fmla="*/ 673335 w 765082"/>
                <a:gd name="connsiteY43" fmla="*/ 36 h 1163565"/>
                <a:gd name="connsiteX44" fmla="*/ 475245 w 765082"/>
                <a:gd name="connsiteY44" fmla="*/ 32306 h 1163565"/>
                <a:gd name="connsiteX45" fmla="*/ 3909 w 765082"/>
                <a:gd name="connsiteY45" fmla="*/ 127299 h 1163565"/>
                <a:gd name="connsiteX46" fmla="*/ -2 w 765082"/>
                <a:gd name="connsiteY46" fmla="*/ 137777 h 1163565"/>
                <a:gd name="connsiteX47" fmla="*/ 42605 w 765082"/>
                <a:gd name="connsiteY47" fmla="*/ 249534 h 1163565"/>
                <a:gd name="connsiteX48" fmla="*/ 46796 w 765082"/>
                <a:gd name="connsiteY48" fmla="*/ 260710 h 116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65082" h="1163565">
                  <a:moveTo>
                    <a:pt x="46796" y="260710"/>
                  </a:moveTo>
                  <a:cubicBezTo>
                    <a:pt x="48473" y="264481"/>
                    <a:pt x="49870" y="267415"/>
                    <a:pt x="50987" y="269371"/>
                  </a:cubicBezTo>
                  <a:cubicBezTo>
                    <a:pt x="52462" y="272106"/>
                    <a:pt x="53589" y="275016"/>
                    <a:pt x="54340" y="278032"/>
                  </a:cubicBezTo>
                  <a:cubicBezTo>
                    <a:pt x="63725" y="303186"/>
                    <a:pt x="75613" y="327335"/>
                    <a:pt x="89823" y="350115"/>
                  </a:cubicBezTo>
                  <a:cubicBezTo>
                    <a:pt x="97984" y="360381"/>
                    <a:pt x="110890" y="365671"/>
                    <a:pt x="123909" y="364085"/>
                  </a:cubicBezTo>
                  <a:cubicBezTo>
                    <a:pt x="125864" y="364085"/>
                    <a:pt x="147377" y="359894"/>
                    <a:pt x="188309" y="351792"/>
                  </a:cubicBezTo>
                  <a:cubicBezTo>
                    <a:pt x="205271" y="348324"/>
                    <a:pt x="222445" y="345990"/>
                    <a:pt x="239717" y="344807"/>
                  </a:cubicBezTo>
                  <a:cubicBezTo>
                    <a:pt x="246562" y="344807"/>
                    <a:pt x="250194" y="345785"/>
                    <a:pt x="250334" y="348718"/>
                  </a:cubicBezTo>
                  <a:cubicBezTo>
                    <a:pt x="251545" y="374236"/>
                    <a:pt x="222814" y="497961"/>
                    <a:pt x="164141" y="719892"/>
                  </a:cubicBezTo>
                  <a:cubicBezTo>
                    <a:pt x="105469" y="941823"/>
                    <a:pt x="76645" y="1072485"/>
                    <a:pt x="77669" y="1111880"/>
                  </a:cubicBezTo>
                  <a:cubicBezTo>
                    <a:pt x="77669" y="1122636"/>
                    <a:pt x="80463" y="1128923"/>
                    <a:pt x="84514" y="1130739"/>
                  </a:cubicBezTo>
                  <a:cubicBezTo>
                    <a:pt x="88565" y="1132555"/>
                    <a:pt x="116924" y="1138422"/>
                    <a:pt x="169729" y="1148620"/>
                  </a:cubicBezTo>
                  <a:cubicBezTo>
                    <a:pt x="222534" y="1158818"/>
                    <a:pt x="251312" y="1163707"/>
                    <a:pt x="256201" y="1163428"/>
                  </a:cubicBezTo>
                  <a:cubicBezTo>
                    <a:pt x="261091" y="1163148"/>
                    <a:pt x="261929" y="1160075"/>
                    <a:pt x="261649" y="1154208"/>
                  </a:cubicBezTo>
                  <a:cubicBezTo>
                    <a:pt x="261370" y="1148340"/>
                    <a:pt x="265840" y="1143172"/>
                    <a:pt x="275619" y="1141775"/>
                  </a:cubicBezTo>
                  <a:cubicBezTo>
                    <a:pt x="283486" y="1139786"/>
                    <a:pt x="291813" y="1142188"/>
                    <a:pt x="297412" y="1148061"/>
                  </a:cubicBezTo>
                  <a:cubicBezTo>
                    <a:pt x="299507" y="1150855"/>
                    <a:pt x="301602" y="1152252"/>
                    <a:pt x="303558" y="1152112"/>
                  </a:cubicBezTo>
                  <a:cubicBezTo>
                    <a:pt x="305514" y="1151973"/>
                    <a:pt x="306073" y="1143172"/>
                    <a:pt x="305374" y="1128364"/>
                  </a:cubicBezTo>
                  <a:cubicBezTo>
                    <a:pt x="304257" y="1107689"/>
                    <a:pt x="307051" y="1094697"/>
                    <a:pt x="313616" y="1089528"/>
                  </a:cubicBezTo>
                  <a:cubicBezTo>
                    <a:pt x="318098" y="1085622"/>
                    <a:pt x="320983" y="1080201"/>
                    <a:pt x="321719" y="1074301"/>
                  </a:cubicBezTo>
                  <a:cubicBezTo>
                    <a:pt x="321719" y="1073324"/>
                    <a:pt x="326887" y="1058655"/>
                    <a:pt x="337365" y="1030577"/>
                  </a:cubicBezTo>
                  <a:cubicBezTo>
                    <a:pt x="373313" y="943965"/>
                    <a:pt x="411870" y="820240"/>
                    <a:pt x="453033" y="659403"/>
                  </a:cubicBezTo>
                  <a:cubicBezTo>
                    <a:pt x="477806" y="565341"/>
                    <a:pt x="498342" y="494282"/>
                    <a:pt x="514639" y="446226"/>
                  </a:cubicBezTo>
                  <a:cubicBezTo>
                    <a:pt x="527352" y="406133"/>
                    <a:pt x="535315" y="379172"/>
                    <a:pt x="538667" y="365063"/>
                  </a:cubicBezTo>
                  <a:cubicBezTo>
                    <a:pt x="540877" y="353046"/>
                    <a:pt x="544197" y="341261"/>
                    <a:pt x="548586" y="329859"/>
                  </a:cubicBezTo>
                  <a:cubicBezTo>
                    <a:pt x="552902" y="322882"/>
                    <a:pt x="559100" y="317265"/>
                    <a:pt x="566467" y="313654"/>
                  </a:cubicBezTo>
                  <a:cubicBezTo>
                    <a:pt x="599621" y="297058"/>
                    <a:pt x="634794" y="284848"/>
                    <a:pt x="671099" y="277333"/>
                  </a:cubicBezTo>
                  <a:cubicBezTo>
                    <a:pt x="695407" y="271187"/>
                    <a:pt x="710354" y="261967"/>
                    <a:pt x="715662" y="249394"/>
                  </a:cubicBezTo>
                  <a:cubicBezTo>
                    <a:pt x="719904" y="242166"/>
                    <a:pt x="722748" y="234205"/>
                    <a:pt x="724044" y="225925"/>
                  </a:cubicBezTo>
                  <a:cubicBezTo>
                    <a:pt x="723346" y="223550"/>
                    <a:pt x="718177" y="222572"/>
                    <a:pt x="708259" y="222991"/>
                  </a:cubicBezTo>
                  <a:cubicBezTo>
                    <a:pt x="698340" y="223410"/>
                    <a:pt x="692054" y="221874"/>
                    <a:pt x="691775" y="217962"/>
                  </a:cubicBezTo>
                  <a:cubicBezTo>
                    <a:pt x="691775" y="211117"/>
                    <a:pt x="702252" y="201199"/>
                    <a:pt x="724323" y="188207"/>
                  </a:cubicBezTo>
                  <a:cubicBezTo>
                    <a:pt x="740668" y="179546"/>
                    <a:pt x="748631" y="170745"/>
                    <a:pt x="748072" y="161944"/>
                  </a:cubicBezTo>
                  <a:cubicBezTo>
                    <a:pt x="748072" y="159988"/>
                    <a:pt x="746535" y="159010"/>
                    <a:pt x="743602" y="159150"/>
                  </a:cubicBezTo>
                  <a:cubicBezTo>
                    <a:pt x="741033" y="159221"/>
                    <a:pt x="738508" y="159840"/>
                    <a:pt x="736197" y="160966"/>
                  </a:cubicBezTo>
                  <a:cubicBezTo>
                    <a:pt x="730331" y="162224"/>
                    <a:pt x="732146" y="157334"/>
                    <a:pt x="741367" y="146019"/>
                  </a:cubicBezTo>
                  <a:lnTo>
                    <a:pt x="746954" y="139732"/>
                  </a:lnTo>
                  <a:cubicBezTo>
                    <a:pt x="758969" y="124366"/>
                    <a:pt x="758689" y="116962"/>
                    <a:pt x="745837" y="117660"/>
                  </a:cubicBezTo>
                  <a:cubicBezTo>
                    <a:pt x="738992" y="117660"/>
                    <a:pt x="741227" y="112911"/>
                    <a:pt x="752542" y="102434"/>
                  </a:cubicBezTo>
                  <a:cubicBezTo>
                    <a:pt x="763858" y="91956"/>
                    <a:pt x="767350" y="85391"/>
                    <a:pt x="763299" y="82736"/>
                  </a:cubicBezTo>
                  <a:cubicBezTo>
                    <a:pt x="759247" y="80082"/>
                    <a:pt x="754219" y="68767"/>
                    <a:pt x="751286" y="49349"/>
                  </a:cubicBezTo>
                  <a:cubicBezTo>
                    <a:pt x="745977" y="21410"/>
                    <a:pt x="731448" y="8977"/>
                    <a:pt x="707839" y="10094"/>
                  </a:cubicBezTo>
                  <a:cubicBezTo>
                    <a:pt x="698060" y="10094"/>
                    <a:pt x="693032" y="8977"/>
                    <a:pt x="692753" y="4925"/>
                  </a:cubicBezTo>
                  <a:cubicBezTo>
                    <a:pt x="692473" y="874"/>
                    <a:pt x="686047" y="-662"/>
                    <a:pt x="673335" y="36"/>
                  </a:cubicBezTo>
                  <a:cubicBezTo>
                    <a:pt x="657596" y="874"/>
                    <a:pt x="591566" y="11631"/>
                    <a:pt x="475245" y="32306"/>
                  </a:cubicBezTo>
                  <a:cubicBezTo>
                    <a:pt x="171452" y="87253"/>
                    <a:pt x="14340" y="118918"/>
                    <a:pt x="3909" y="127299"/>
                  </a:cubicBezTo>
                  <a:cubicBezTo>
                    <a:pt x="826" y="129841"/>
                    <a:pt x="-665" y="133836"/>
                    <a:pt x="-2" y="137777"/>
                  </a:cubicBezTo>
                  <a:cubicBezTo>
                    <a:pt x="-2" y="146717"/>
                    <a:pt x="14666" y="183877"/>
                    <a:pt x="42605" y="249534"/>
                  </a:cubicBezTo>
                  <a:cubicBezTo>
                    <a:pt x="43723" y="253445"/>
                    <a:pt x="45399" y="256798"/>
                    <a:pt x="46796" y="260710"/>
                  </a:cubicBezTo>
                  <a:close/>
                </a:path>
              </a:pathLst>
            </a:custGeom>
            <a:grpFill/>
            <a:ln w="13953" cap="flat">
              <a:noFill/>
              <a:prstDash val="solid"/>
              <a:miter/>
            </a:ln>
          </p:spPr>
          <p:txBody>
            <a:bodyPr rtlCol="0" anchor="ctr"/>
            <a:lstStyle/>
            <a:p>
              <a:endParaRPr lang="en-GB"/>
            </a:p>
          </p:txBody>
        </p:sp>
        <p:sp>
          <p:nvSpPr>
            <p:cNvPr id="17" name="Graphic 14">
              <a:extLst>
                <a:ext uri="{FF2B5EF4-FFF2-40B4-BE49-F238E27FC236}">
                  <a16:creationId xmlns:a16="http://schemas.microsoft.com/office/drawing/2014/main" id="{7182D69A-4792-4DBA-AD53-E9947A5A0649}"/>
                </a:ext>
              </a:extLst>
            </p:cNvPr>
            <p:cNvSpPr/>
            <p:nvPr/>
          </p:nvSpPr>
          <p:spPr>
            <a:xfrm>
              <a:off x="5315685" y="1780906"/>
              <a:ext cx="962420" cy="1199875"/>
            </a:xfrm>
            <a:custGeom>
              <a:avLst/>
              <a:gdLst>
                <a:gd name="connsiteX0" fmla="*/ 225114 w 962420"/>
                <a:gd name="connsiteY0" fmla="*/ 1175442 h 1199875"/>
                <a:gd name="connsiteX1" fmla="*/ 245510 w 962420"/>
                <a:gd name="connsiteY1" fmla="*/ 1169994 h 1199875"/>
                <a:gd name="connsiteX2" fmla="*/ 275684 w 962420"/>
                <a:gd name="connsiteY2" fmla="*/ 1094558 h 1199875"/>
                <a:gd name="connsiteX3" fmla="*/ 328350 w 962420"/>
                <a:gd name="connsiteY3" fmla="*/ 880263 h 1199875"/>
                <a:gd name="connsiteX4" fmla="*/ 365929 w 962420"/>
                <a:gd name="connsiteY4" fmla="*/ 745316 h 1199875"/>
                <a:gd name="connsiteX5" fmla="*/ 418455 w 962420"/>
                <a:gd name="connsiteY5" fmla="*/ 704106 h 1199875"/>
                <a:gd name="connsiteX6" fmla="*/ 465114 w 962420"/>
                <a:gd name="connsiteY6" fmla="*/ 690136 h 1199875"/>
                <a:gd name="connsiteX7" fmla="*/ 509537 w 962420"/>
                <a:gd name="connsiteY7" fmla="*/ 676167 h 1199875"/>
                <a:gd name="connsiteX8" fmla="*/ 563041 w 962420"/>
                <a:gd name="connsiteY8" fmla="*/ 667506 h 1199875"/>
                <a:gd name="connsiteX9" fmla="*/ 570583 w 962420"/>
                <a:gd name="connsiteY9" fmla="*/ 668623 h 1199875"/>
                <a:gd name="connsiteX10" fmla="*/ 568069 w 962420"/>
                <a:gd name="connsiteY10" fmla="*/ 677703 h 1199875"/>
                <a:gd name="connsiteX11" fmla="*/ 559827 w 962420"/>
                <a:gd name="connsiteY11" fmla="*/ 705643 h 1199875"/>
                <a:gd name="connsiteX12" fmla="*/ 548931 w 962420"/>
                <a:gd name="connsiteY12" fmla="*/ 739589 h 1199875"/>
                <a:gd name="connsiteX13" fmla="*/ 459106 w 962420"/>
                <a:gd name="connsiteY13" fmla="*/ 1094697 h 1199875"/>
                <a:gd name="connsiteX14" fmla="*/ 454217 w 962420"/>
                <a:gd name="connsiteY14" fmla="*/ 1143731 h 1199875"/>
                <a:gd name="connsiteX15" fmla="*/ 471539 w 962420"/>
                <a:gd name="connsiteY15" fmla="*/ 1164964 h 1199875"/>
                <a:gd name="connsiteX16" fmla="*/ 538035 w 962420"/>
                <a:gd name="connsiteY16" fmla="*/ 1180052 h 1199875"/>
                <a:gd name="connsiteX17" fmla="*/ 610537 w 962420"/>
                <a:gd name="connsiteY17" fmla="*/ 1194440 h 1199875"/>
                <a:gd name="connsiteX18" fmla="*/ 612074 w 962420"/>
                <a:gd name="connsiteY18" fmla="*/ 1194440 h 1199875"/>
                <a:gd name="connsiteX19" fmla="*/ 624087 w 962420"/>
                <a:gd name="connsiteY19" fmla="*/ 1198212 h 1199875"/>
                <a:gd name="connsiteX20" fmla="*/ 624087 w 962420"/>
                <a:gd name="connsiteY20" fmla="*/ 1199749 h 1199875"/>
                <a:gd name="connsiteX21" fmla="*/ 633447 w 962420"/>
                <a:gd name="connsiteY21" fmla="*/ 1181449 h 1199875"/>
                <a:gd name="connsiteX22" fmla="*/ 656916 w 962420"/>
                <a:gd name="connsiteY22" fmla="*/ 1149179 h 1199875"/>
                <a:gd name="connsiteX23" fmla="*/ 665577 w 962420"/>
                <a:gd name="connsiteY23" fmla="*/ 1145128 h 1199875"/>
                <a:gd name="connsiteX24" fmla="*/ 670885 w 962420"/>
                <a:gd name="connsiteY24" fmla="*/ 1145128 h 1199875"/>
                <a:gd name="connsiteX25" fmla="*/ 673958 w 962420"/>
                <a:gd name="connsiteY25" fmla="*/ 1149458 h 1199875"/>
                <a:gd name="connsiteX26" fmla="*/ 675216 w 962420"/>
                <a:gd name="connsiteY26" fmla="*/ 1158259 h 1199875"/>
                <a:gd name="connsiteX27" fmla="*/ 676752 w 962420"/>
                <a:gd name="connsiteY27" fmla="*/ 1161053 h 1199875"/>
                <a:gd name="connsiteX28" fmla="*/ 690723 w 962420"/>
                <a:gd name="connsiteY28" fmla="*/ 1107130 h 1199875"/>
                <a:gd name="connsiteX29" fmla="*/ 703435 w 962420"/>
                <a:gd name="connsiteY29" fmla="*/ 1051252 h 1199875"/>
                <a:gd name="connsiteX30" fmla="*/ 715448 w 962420"/>
                <a:gd name="connsiteY30" fmla="*/ 1041054 h 1199875"/>
                <a:gd name="connsiteX31" fmla="*/ 721316 w 962420"/>
                <a:gd name="connsiteY31" fmla="*/ 1041054 h 1199875"/>
                <a:gd name="connsiteX32" fmla="*/ 727323 w 962420"/>
                <a:gd name="connsiteY32" fmla="*/ 1041054 h 1199875"/>
                <a:gd name="connsiteX33" fmla="*/ 738778 w 962420"/>
                <a:gd name="connsiteY33" fmla="*/ 1035326 h 1199875"/>
                <a:gd name="connsiteX34" fmla="*/ 746322 w 962420"/>
                <a:gd name="connsiteY34" fmla="*/ 1007387 h 1199875"/>
                <a:gd name="connsiteX35" fmla="*/ 756519 w 962420"/>
                <a:gd name="connsiteY35" fmla="*/ 946200 h 1199875"/>
                <a:gd name="connsiteX36" fmla="*/ 783202 w 962420"/>
                <a:gd name="connsiteY36" fmla="*/ 832487 h 1199875"/>
                <a:gd name="connsiteX37" fmla="*/ 805274 w 962420"/>
                <a:gd name="connsiteY37" fmla="*/ 742662 h 1199875"/>
                <a:gd name="connsiteX38" fmla="*/ 821898 w 962420"/>
                <a:gd name="connsiteY38" fmla="*/ 689997 h 1199875"/>
                <a:gd name="connsiteX39" fmla="*/ 830559 w 962420"/>
                <a:gd name="connsiteY39" fmla="*/ 658565 h 1199875"/>
                <a:gd name="connsiteX40" fmla="*/ 839640 w 962420"/>
                <a:gd name="connsiteY40" fmla="*/ 602686 h 1199875"/>
                <a:gd name="connsiteX41" fmla="*/ 853608 w 962420"/>
                <a:gd name="connsiteY41" fmla="*/ 532838 h 1199875"/>
                <a:gd name="connsiteX42" fmla="*/ 872747 w 962420"/>
                <a:gd name="connsiteY42" fmla="*/ 443013 h 1199875"/>
                <a:gd name="connsiteX43" fmla="*/ 894400 w 962420"/>
                <a:gd name="connsiteY43" fmla="*/ 374003 h 1199875"/>
                <a:gd name="connsiteX44" fmla="*/ 937426 w 962420"/>
                <a:gd name="connsiteY44" fmla="*/ 232770 h 1199875"/>
                <a:gd name="connsiteX45" fmla="*/ 949999 w 962420"/>
                <a:gd name="connsiteY45" fmla="*/ 189185 h 1199875"/>
                <a:gd name="connsiteX46" fmla="*/ 962153 w 962420"/>
                <a:gd name="connsiteY46" fmla="*/ 135262 h 1199875"/>
                <a:gd name="connsiteX47" fmla="*/ 962153 w 962420"/>
                <a:gd name="connsiteY47" fmla="*/ 130792 h 1199875"/>
                <a:gd name="connsiteX48" fmla="*/ 962153 w 962420"/>
                <a:gd name="connsiteY48" fmla="*/ 126461 h 1199875"/>
                <a:gd name="connsiteX49" fmla="*/ 938964 w 962420"/>
                <a:gd name="connsiteY49" fmla="*/ 92794 h 1199875"/>
                <a:gd name="connsiteX50" fmla="*/ 856542 w 962420"/>
                <a:gd name="connsiteY50" fmla="*/ 57870 h 1199875"/>
                <a:gd name="connsiteX51" fmla="*/ 768114 w 962420"/>
                <a:gd name="connsiteY51" fmla="*/ 34262 h 1199875"/>
                <a:gd name="connsiteX52" fmla="*/ 754145 w 962420"/>
                <a:gd name="connsiteY52" fmla="*/ 42364 h 1199875"/>
                <a:gd name="connsiteX53" fmla="*/ 697428 w 962420"/>
                <a:gd name="connsiteY53" fmla="*/ 234586 h 1199875"/>
                <a:gd name="connsiteX54" fmla="*/ 638197 w 962420"/>
                <a:gd name="connsiteY54" fmla="*/ 437286 h 1199875"/>
                <a:gd name="connsiteX55" fmla="*/ 614448 w 962420"/>
                <a:gd name="connsiteY55" fmla="*/ 463549 h 1199875"/>
                <a:gd name="connsiteX56" fmla="*/ 510234 w 962420"/>
                <a:gd name="connsiteY56" fmla="*/ 494003 h 1199875"/>
                <a:gd name="connsiteX57" fmla="*/ 405602 w 962420"/>
                <a:gd name="connsiteY57" fmla="*/ 517052 h 1199875"/>
                <a:gd name="connsiteX58" fmla="*/ 402669 w 962420"/>
                <a:gd name="connsiteY58" fmla="*/ 517052 h 1199875"/>
                <a:gd name="connsiteX59" fmla="*/ 401691 w 962420"/>
                <a:gd name="connsiteY59" fmla="*/ 512023 h 1199875"/>
                <a:gd name="connsiteX60" fmla="*/ 405043 w 962420"/>
                <a:gd name="connsiteY60" fmla="*/ 505178 h 1199875"/>
                <a:gd name="connsiteX61" fmla="*/ 416079 w 962420"/>
                <a:gd name="connsiteY61" fmla="*/ 460196 h 1199875"/>
                <a:gd name="connsiteX62" fmla="*/ 444018 w 962420"/>
                <a:gd name="connsiteY62" fmla="*/ 328742 h 1199875"/>
                <a:gd name="connsiteX63" fmla="*/ 454915 w 962420"/>
                <a:gd name="connsiteY63" fmla="*/ 280826 h 1199875"/>
                <a:gd name="connsiteX64" fmla="*/ 472657 w 962420"/>
                <a:gd name="connsiteY64" fmla="*/ 222153 h 1199875"/>
                <a:gd name="connsiteX65" fmla="*/ 486627 w 962420"/>
                <a:gd name="connsiteY65" fmla="*/ 156356 h 1199875"/>
                <a:gd name="connsiteX66" fmla="*/ 491376 w 962420"/>
                <a:gd name="connsiteY66" fmla="*/ 132468 h 1199875"/>
                <a:gd name="connsiteX67" fmla="*/ 494588 w 962420"/>
                <a:gd name="connsiteY67" fmla="*/ 123528 h 1199875"/>
                <a:gd name="connsiteX68" fmla="*/ 491376 w 962420"/>
                <a:gd name="connsiteY68" fmla="*/ 105088 h 1199875"/>
                <a:gd name="connsiteX69" fmla="*/ 483413 w 962420"/>
                <a:gd name="connsiteY69" fmla="*/ 92934 h 1199875"/>
                <a:gd name="connsiteX70" fmla="*/ 475032 w 962420"/>
                <a:gd name="connsiteY70" fmla="*/ 74215 h 1199875"/>
                <a:gd name="connsiteX71" fmla="*/ 455753 w 962420"/>
                <a:gd name="connsiteY71" fmla="*/ 56613 h 1199875"/>
                <a:gd name="connsiteX72" fmla="*/ 379619 w 962420"/>
                <a:gd name="connsiteY72" fmla="*/ 28674 h 1199875"/>
                <a:gd name="connsiteX73" fmla="*/ 276104 w 962420"/>
                <a:gd name="connsiteY73" fmla="*/ -104 h 1199875"/>
                <a:gd name="connsiteX74" fmla="*/ 254451 w 962420"/>
                <a:gd name="connsiteY74" fmla="*/ 12748 h 1199875"/>
                <a:gd name="connsiteX75" fmla="*/ 170633 w 962420"/>
                <a:gd name="connsiteY75" fmla="*/ 306949 h 1199875"/>
                <a:gd name="connsiteX76" fmla="*/ 126908 w 962420"/>
                <a:gd name="connsiteY76" fmla="*/ 493304 h 1199875"/>
                <a:gd name="connsiteX77" fmla="*/ 95057 w 962420"/>
                <a:gd name="connsiteY77" fmla="*/ 622942 h 1199875"/>
                <a:gd name="connsiteX78" fmla="*/ 67118 w 962420"/>
                <a:gd name="connsiteY78" fmla="*/ 739589 h 1199875"/>
                <a:gd name="connsiteX79" fmla="*/ 31216 w 962420"/>
                <a:gd name="connsiteY79" fmla="*/ 890880 h 1199875"/>
                <a:gd name="connsiteX80" fmla="*/ -76 w 962420"/>
                <a:gd name="connsiteY80" fmla="*/ 1059633 h 1199875"/>
                <a:gd name="connsiteX81" fmla="*/ 4254 w 962420"/>
                <a:gd name="connsiteY81" fmla="*/ 1087573 h 1199875"/>
                <a:gd name="connsiteX82" fmla="*/ 19482 w 962420"/>
                <a:gd name="connsiteY82" fmla="*/ 1097212 h 1199875"/>
                <a:gd name="connsiteX83" fmla="*/ 54546 w 962420"/>
                <a:gd name="connsiteY83" fmla="*/ 1116071 h 1199875"/>
                <a:gd name="connsiteX84" fmla="*/ 138364 w 962420"/>
                <a:gd name="connsiteY84" fmla="*/ 1159237 h 1199875"/>
                <a:gd name="connsiteX85" fmla="*/ 225115 w 962420"/>
                <a:gd name="connsiteY85" fmla="*/ 1175442 h 119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962420" h="1199875">
                  <a:moveTo>
                    <a:pt x="225114" y="1175442"/>
                  </a:moveTo>
                  <a:cubicBezTo>
                    <a:pt x="232279" y="1175494"/>
                    <a:pt x="239325" y="1173612"/>
                    <a:pt x="245510" y="1169994"/>
                  </a:cubicBezTo>
                  <a:cubicBezTo>
                    <a:pt x="251285" y="1166827"/>
                    <a:pt x="261342" y="1141682"/>
                    <a:pt x="275684" y="1094558"/>
                  </a:cubicBezTo>
                  <a:cubicBezTo>
                    <a:pt x="297312" y="1024189"/>
                    <a:pt x="314896" y="952641"/>
                    <a:pt x="328350" y="880263"/>
                  </a:cubicBezTo>
                  <a:cubicBezTo>
                    <a:pt x="335455" y="833945"/>
                    <a:pt x="348071" y="788641"/>
                    <a:pt x="365929" y="745316"/>
                  </a:cubicBezTo>
                  <a:cubicBezTo>
                    <a:pt x="374575" y="723001"/>
                    <a:pt x="394723" y="707194"/>
                    <a:pt x="418455" y="704106"/>
                  </a:cubicBezTo>
                  <a:cubicBezTo>
                    <a:pt x="434834" y="702874"/>
                    <a:pt x="450752" y="698108"/>
                    <a:pt x="465114" y="690136"/>
                  </a:cubicBezTo>
                  <a:cubicBezTo>
                    <a:pt x="479085" y="683148"/>
                    <a:pt x="494081" y="678433"/>
                    <a:pt x="509537" y="676167"/>
                  </a:cubicBezTo>
                  <a:cubicBezTo>
                    <a:pt x="527132" y="671955"/>
                    <a:pt x="545016" y="669060"/>
                    <a:pt x="563041" y="667506"/>
                  </a:cubicBezTo>
                  <a:cubicBezTo>
                    <a:pt x="567929" y="667505"/>
                    <a:pt x="570444" y="667505"/>
                    <a:pt x="570583" y="668623"/>
                  </a:cubicBezTo>
                  <a:lnTo>
                    <a:pt x="568069" y="677703"/>
                  </a:lnTo>
                  <a:cubicBezTo>
                    <a:pt x="566393" y="683570"/>
                    <a:pt x="563599" y="692930"/>
                    <a:pt x="559827" y="705643"/>
                  </a:cubicBezTo>
                  <a:cubicBezTo>
                    <a:pt x="556055" y="718355"/>
                    <a:pt x="552423" y="729531"/>
                    <a:pt x="548931" y="739589"/>
                  </a:cubicBezTo>
                  <a:cubicBezTo>
                    <a:pt x="511330" y="855888"/>
                    <a:pt x="481325" y="974507"/>
                    <a:pt x="459106" y="1094697"/>
                  </a:cubicBezTo>
                  <a:cubicBezTo>
                    <a:pt x="456141" y="1110881"/>
                    <a:pt x="454506" y="1127280"/>
                    <a:pt x="454217" y="1143731"/>
                  </a:cubicBezTo>
                  <a:cubicBezTo>
                    <a:pt x="454217" y="1157700"/>
                    <a:pt x="460642" y="1165523"/>
                    <a:pt x="471539" y="1164964"/>
                  </a:cubicBezTo>
                  <a:cubicBezTo>
                    <a:pt x="474472" y="1164964"/>
                    <a:pt x="496684" y="1169854"/>
                    <a:pt x="538035" y="1180052"/>
                  </a:cubicBezTo>
                  <a:cubicBezTo>
                    <a:pt x="561774" y="1186799"/>
                    <a:pt x="586020" y="1191611"/>
                    <a:pt x="610537" y="1194440"/>
                  </a:cubicBezTo>
                  <a:lnTo>
                    <a:pt x="612074" y="1194440"/>
                  </a:lnTo>
                  <a:cubicBezTo>
                    <a:pt x="619757" y="1192066"/>
                    <a:pt x="623808" y="1193323"/>
                    <a:pt x="624087" y="1198212"/>
                  </a:cubicBezTo>
                  <a:lnTo>
                    <a:pt x="624087" y="1199749"/>
                  </a:lnTo>
                  <a:lnTo>
                    <a:pt x="633447" y="1181449"/>
                  </a:lnTo>
                  <a:cubicBezTo>
                    <a:pt x="637365" y="1168332"/>
                    <a:pt x="645645" y="1156947"/>
                    <a:pt x="656916" y="1149179"/>
                  </a:cubicBezTo>
                  <a:cubicBezTo>
                    <a:pt x="659673" y="1147567"/>
                    <a:pt x="662572" y="1146210"/>
                    <a:pt x="665577" y="1145128"/>
                  </a:cubicBezTo>
                  <a:cubicBezTo>
                    <a:pt x="667260" y="1144344"/>
                    <a:pt x="669202" y="1144344"/>
                    <a:pt x="670885" y="1145128"/>
                  </a:cubicBezTo>
                  <a:cubicBezTo>
                    <a:pt x="672392" y="1146160"/>
                    <a:pt x="673482" y="1147696"/>
                    <a:pt x="673958" y="1149458"/>
                  </a:cubicBezTo>
                  <a:cubicBezTo>
                    <a:pt x="674657" y="1152345"/>
                    <a:pt x="675079" y="1155292"/>
                    <a:pt x="675216" y="1158259"/>
                  </a:cubicBezTo>
                  <a:cubicBezTo>
                    <a:pt x="675290" y="1159372"/>
                    <a:pt x="675853" y="1160395"/>
                    <a:pt x="676752" y="1161053"/>
                  </a:cubicBezTo>
                  <a:cubicBezTo>
                    <a:pt x="678709" y="1161053"/>
                    <a:pt x="683318" y="1143032"/>
                    <a:pt x="690723" y="1107130"/>
                  </a:cubicBezTo>
                  <a:cubicBezTo>
                    <a:pt x="697009" y="1076257"/>
                    <a:pt x="701340" y="1057538"/>
                    <a:pt x="703435" y="1051252"/>
                  </a:cubicBezTo>
                  <a:cubicBezTo>
                    <a:pt x="704728" y="1045560"/>
                    <a:pt x="709622" y="1041405"/>
                    <a:pt x="715448" y="1041054"/>
                  </a:cubicBezTo>
                  <a:lnTo>
                    <a:pt x="721316" y="1041054"/>
                  </a:lnTo>
                  <a:lnTo>
                    <a:pt x="727323" y="1041054"/>
                  </a:lnTo>
                  <a:cubicBezTo>
                    <a:pt x="731907" y="1041409"/>
                    <a:pt x="736313" y="1039207"/>
                    <a:pt x="738778" y="1035326"/>
                  </a:cubicBezTo>
                  <a:cubicBezTo>
                    <a:pt x="742148" y="1026265"/>
                    <a:pt x="744674" y="1016913"/>
                    <a:pt x="746322" y="1007387"/>
                  </a:cubicBezTo>
                  <a:cubicBezTo>
                    <a:pt x="751335" y="987293"/>
                    <a:pt x="754746" y="966833"/>
                    <a:pt x="756519" y="946200"/>
                  </a:cubicBezTo>
                  <a:cubicBezTo>
                    <a:pt x="759593" y="929343"/>
                    <a:pt x="768487" y="891439"/>
                    <a:pt x="783202" y="832487"/>
                  </a:cubicBezTo>
                  <a:cubicBezTo>
                    <a:pt x="798010" y="773535"/>
                    <a:pt x="805274" y="743640"/>
                    <a:pt x="805274" y="742662"/>
                  </a:cubicBezTo>
                  <a:cubicBezTo>
                    <a:pt x="808098" y="724362"/>
                    <a:pt x="813704" y="706602"/>
                    <a:pt x="821898" y="689997"/>
                  </a:cubicBezTo>
                  <a:cubicBezTo>
                    <a:pt x="828265" y="680804"/>
                    <a:pt x="831320" y="669721"/>
                    <a:pt x="830559" y="658565"/>
                  </a:cubicBezTo>
                  <a:cubicBezTo>
                    <a:pt x="830343" y="639555"/>
                    <a:pt x="833415" y="620650"/>
                    <a:pt x="839640" y="602686"/>
                  </a:cubicBezTo>
                  <a:cubicBezTo>
                    <a:pt x="842898" y="588717"/>
                    <a:pt x="847555" y="565434"/>
                    <a:pt x="853608" y="532838"/>
                  </a:cubicBezTo>
                  <a:cubicBezTo>
                    <a:pt x="859895" y="500009"/>
                    <a:pt x="866181" y="469975"/>
                    <a:pt x="872747" y="443013"/>
                  </a:cubicBezTo>
                  <a:cubicBezTo>
                    <a:pt x="878212" y="419496"/>
                    <a:pt x="885450" y="396427"/>
                    <a:pt x="894400" y="374003"/>
                  </a:cubicBezTo>
                  <a:cubicBezTo>
                    <a:pt x="912074" y="328006"/>
                    <a:pt x="926453" y="280809"/>
                    <a:pt x="937426" y="232770"/>
                  </a:cubicBezTo>
                  <a:cubicBezTo>
                    <a:pt x="940333" y="217902"/>
                    <a:pt x="944540" y="203317"/>
                    <a:pt x="949999" y="189185"/>
                  </a:cubicBezTo>
                  <a:cubicBezTo>
                    <a:pt x="956313" y="171797"/>
                    <a:pt x="960396" y="153678"/>
                    <a:pt x="962153" y="135262"/>
                  </a:cubicBezTo>
                  <a:cubicBezTo>
                    <a:pt x="961997" y="133776"/>
                    <a:pt x="961997" y="132278"/>
                    <a:pt x="962153" y="130792"/>
                  </a:cubicBezTo>
                  <a:cubicBezTo>
                    <a:pt x="962300" y="129352"/>
                    <a:pt x="962300" y="127901"/>
                    <a:pt x="962153" y="126461"/>
                  </a:cubicBezTo>
                  <a:cubicBezTo>
                    <a:pt x="960492" y="112085"/>
                    <a:pt x="951803" y="99471"/>
                    <a:pt x="938964" y="92794"/>
                  </a:cubicBezTo>
                  <a:cubicBezTo>
                    <a:pt x="912834" y="78208"/>
                    <a:pt x="885198" y="66498"/>
                    <a:pt x="856542" y="57870"/>
                  </a:cubicBezTo>
                  <a:cubicBezTo>
                    <a:pt x="827877" y="47228"/>
                    <a:pt x="798270" y="39323"/>
                    <a:pt x="768114" y="34262"/>
                  </a:cubicBezTo>
                  <a:cubicBezTo>
                    <a:pt x="762587" y="35060"/>
                    <a:pt x="757582" y="37963"/>
                    <a:pt x="754145" y="42364"/>
                  </a:cubicBezTo>
                  <a:cubicBezTo>
                    <a:pt x="749488" y="47486"/>
                    <a:pt x="730583" y="111560"/>
                    <a:pt x="697428" y="234586"/>
                  </a:cubicBezTo>
                  <a:cubicBezTo>
                    <a:pt x="664273" y="357612"/>
                    <a:pt x="644529" y="425179"/>
                    <a:pt x="638197" y="437286"/>
                  </a:cubicBezTo>
                  <a:cubicBezTo>
                    <a:pt x="633704" y="448616"/>
                    <a:pt x="625271" y="457942"/>
                    <a:pt x="614448" y="463549"/>
                  </a:cubicBezTo>
                  <a:cubicBezTo>
                    <a:pt x="580391" y="475900"/>
                    <a:pt x="545583" y="486072"/>
                    <a:pt x="510234" y="494003"/>
                  </a:cubicBezTo>
                  <a:cubicBezTo>
                    <a:pt x="475876" y="503880"/>
                    <a:pt x="440929" y="511578"/>
                    <a:pt x="405602" y="517052"/>
                  </a:cubicBezTo>
                  <a:lnTo>
                    <a:pt x="402669" y="517052"/>
                  </a:lnTo>
                  <a:cubicBezTo>
                    <a:pt x="401502" y="515655"/>
                    <a:pt x="401133" y="513757"/>
                    <a:pt x="401691" y="512023"/>
                  </a:cubicBezTo>
                  <a:cubicBezTo>
                    <a:pt x="402016" y="509432"/>
                    <a:pt x="403196" y="507023"/>
                    <a:pt x="405043" y="505178"/>
                  </a:cubicBezTo>
                  <a:cubicBezTo>
                    <a:pt x="410241" y="490598"/>
                    <a:pt x="413939" y="475526"/>
                    <a:pt x="416079" y="460196"/>
                  </a:cubicBezTo>
                  <a:cubicBezTo>
                    <a:pt x="420550" y="431418"/>
                    <a:pt x="429863" y="387600"/>
                    <a:pt x="444018" y="328742"/>
                  </a:cubicBezTo>
                  <a:cubicBezTo>
                    <a:pt x="449298" y="313190"/>
                    <a:pt x="452949" y="297132"/>
                    <a:pt x="454915" y="280826"/>
                  </a:cubicBezTo>
                  <a:cubicBezTo>
                    <a:pt x="459025" y="260768"/>
                    <a:pt x="464964" y="241128"/>
                    <a:pt x="472657" y="222153"/>
                  </a:cubicBezTo>
                  <a:cubicBezTo>
                    <a:pt x="481489" y="201320"/>
                    <a:pt x="486233" y="178982"/>
                    <a:pt x="486627" y="156356"/>
                  </a:cubicBezTo>
                  <a:cubicBezTo>
                    <a:pt x="485788" y="140710"/>
                    <a:pt x="487465" y="132748"/>
                    <a:pt x="491376" y="132468"/>
                  </a:cubicBezTo>
                  <a:cubicBezTo>
                    <a:pt x="495288" y="132189"/>
                    <a:pt x="494450" y="129395"/>
                    <a:pt x="494588" y="123528"/>
                  </a:cubicBezTo>
                  <a:cubicBezTo>
                    <a:pt x="494715" y="117232"/>
                    <a:pt x="493624" y="110970"/>
                    <a:pt x="491376" y="105088"/>
                  </a:cubicBezTo>
                  <a:cubicBezTo>
                    <a:pt x="490149" y="100263"/>
                    <a:pt x="487347" y="95985"/>
                    <a:pt x="483413" y="92934"/>
                  </a:cubicBezTo>
                  <a:cubicBezTo>
                    <a:pt x="478384" y="91258"/>
                    <a:pt x="475590" y="84972"/>
                    <a:pt x="475032" y="74215"/>
                  </a:cubicBezTo>
                  <a:cubicBezTo>
                    <a:pt x="471274" y="65965"/>
                    <a:pt x="464310" y="59607"/>
                    <a:pt x="455753" y="56613"/>
                  </a:cubicBezTo>
                  <a:cubicBezTo>
                    <a:pt x="445136" y="51864"/>
                    <a:pt x="419711" y="42644"/>
                    <a:pt x="379619" y="28674"/>
                  </a:cubicBezTo>
                  <a:cubicBezTo>
                    <a:pt x="319456" y="8930"/>
                    <a:pt x="284951" y="-662"/>
                    <a:pt x="276104" y="-104"/>
                  </a:cubicBezTo>
                  <a:cubicBezTo>
                    <a:pt x="267465" y="1132"/>
                    <a:pt x="259674" y="5757"/>
                    <a:pt x="254451" y="12748"/>
                  </a:cubicBezTo>
                  <a:cubicBezTo>
                    <a:pt x="241506" y="26346"/>
                    <a:pt x="213566" y="124412"/>
                    <a:pt x="170633" y="306949"/>
                  </a:cubicBezTo>
                  <a:cubicBezTo>
                    <a:pt x="161786" y="347927"/>
                    <a:pt x="147211" y="410045"/>
                    <a:pt x="126908" y="493304"/>
                  </a:cubicBezTo>
                  <a:cubicBezTo>
                    <a:pt x="106605" y="576563"/>
                    <a:pt x="95988" y="619776"/>
                    <a:pt x="95057" y="622942"/>
                  </a:cubicBezTo>
                  <a:cubicBezTo>
                    <a:pt x="93381" y="629927"/>
                    <a:pt x="84067" y="668809"/>
                    <a:pt x="67118" y="739589"/>
                  </a:cubicBezTo>
                  <a:cubicBezTo>
                    <a:pt x="50494" y="810555"/>
                    <a:pt x="39179" y="860845"/>
                    <a:pt x="31216" y="890880"/>
                  </a:cubicBezTo>
                  <a:cubicBezTo>
                    <a:pt x="9237" y="982614"/>
                    <a:pt x="-1194" y="1038865"/>
                    <a:pt x="-76" y="1059633"/>
                  </a:cubicBezTo>
                  <a:cubicBezTo>
                    <a:pt x="-374" y="1069134"/>
                    <a:pt x="1095" y="1078608"/>
                    <a:pt x="4254" y="1087573"/>
                  </a:cubicBezTo>
                  <a:cubicBezTo>
                    <a:pt x="7965" y="1092557"/>
                    <a:pt x="13389" y="1095990"/>
                    <a:pt x="19482" y="1097212"/>
                  </a:cubicBezTo>
                  <a:cubicBezTo>
                    <a:pt x="32216" y="1101320"/>
                    <a:pt x="44097" y="1107711"/>
                    <a:pt x="54546" y="1116071"/>
                  </a:cubicBezTo>
                  <a:cubicBezTo>
                    <a:pt x="79757" y="1135232"/>
                    <a:pt x="108123" y="1149840"/>
                    <a:pt x="138364" y="1159237"/>
                  </a:cubicBezTo>
                  <a:cubicBezTo>
                    <a:pt x="166077" y="1169791"/>
                    <a:pt x="195461" y="1175280"/>
                    <a:pt x="225115" y="1175442"/>
                  </a:cubicBezTo>
                  <a:close/>
                </a:path>
              </a:pathLst>
            </a:custGeom>
            <a:grpFill/>
            <a:ln w="13953" cap="flat">
              <a:noFill/>
              <a:prstDash val="solid"/>
              <a:miter/>
            </a:ln>
          </p:spPr>
          <p:txBody>
            <a:bodyPr rtlCol="0" anchor="ctr"/>
            <a:lstStyle/>
            <a:p>
              <a:endParaRPr lang="en-GB"/>
            </a:p>
          </p:txBody>
        </p:sp>
        <p:sp>
          <p:nvSpPr>
            <p:cNvPr id="18" name="Graphic 14">
              <a:extLst>
                <a:ext uri="{FF2B5EF4-FFF2-40B4-BE49-F238E27FC236}">
                  <a16:creationId xmlns:a16="http://schemas.microsoft.com/office/drawing/2014/main" id="{7182D69A-4792-4DBA-AD53-E9947A5A0649}"/>
                </a:ext>
              </a:extLst>
            </p:cNvPr>
            <p:cNvSpPr/>
            <p:nvPr/>
          </p:nvSpPr>
          <p:spPr>
            <a:xfrm>
              <a:off x="293608" y="3380562"/>
              <a:ext cx="1501568" cy="1408096"/>
            </a:xfrm>
            <a:custGeom>
              <a:avLst/>
              <a:gdLst>
                <a:gd name="connsiteX0" fmla="*/ 891318 w 1501568"/>
                <a:gd name="connsiteY0" fmla="*/ 1294331 h 1408096"/>
                <a:gd name="connsiteX1" fmla="*/ 951807 w 1501568"/>
                <a:gd name="connsiteY1" fmla="*/ 1309418 h 1408096"/>
                <a:gd name="connsiteX2" fmla="*/ 973041 w 1501568"/>
                <a:gd name="connsiteY2" fmla="*/ 1299220 h 1408096"/>
                <a:gd name="connsiteX3" fmla="*/ 998186 w 1501568"/>
                <a:gd name="connsiteY3" fmla="*/ 1259966 h 1408096"/>
                <a:gd name="connsiteX4" fmla="*/ 1033390 w 1501568"/>
                <a:gd name="connsiteY4" fmla="*/ 1202970 h 1408096"/>
                <a:gd name="connsiteX5" fmla="*/ 1063285 w 1501568"/>
                <a:gd name="connsiteY5" fmla="*/ 1149745 h 1408096"/>
                <a:gd name="connsiteX6" fmla="*/ 1102400 w 1501568"/>
                <a:gd name="connsiteY6" fmla="*/ 1082551 h 1408096"/>
                <a:gd name="connsiteX7" fmla="*/ 1141515 w 1501568"/>
                <a:gd name="connsiteY7" fmla="*/ 1015497 h 1408096"/>
                <a:gd name="connsiteX8" fmla="*/ 1226590 w 1501568"/>
                <a:gd name="connsiteY8" fmla="*/ 852052 h 1408096"/>
                <a:gd name="connsiteX9" fmla="*/ 1308172 w 1501568"/>
                <a:gd name="connsiteY9" fmla="*/ 710260 h 1408096"/>
                <a:gd name="connsiteX10" fmla="*/ 1336950 w 1501568"/>
                <a:gd name="connsiteY10" fmla="*/ 652705 h 1408096"/>
                <a:gd name="connsiteX11" fmla="*/ 1363771 w 1501568"/>
                <a:gd name="connsiteY11" fmla="*/ 595150 h 1408096"/>
                <a:gd name="connsiteX12" fmla="*/ 1377741 w 1501568"/>
                <a:gd name="connsiteY12" fmla="*/ 553242 h 1408096"/>
                <a:gd name="connsiteX13" fmla="*/ 1387799 w 1501568"/>
                <a:gd name="connsiteY13" fmla="*/ 501973 h 1408096"/>
                <a:gd name="connsiteX14" fmla="*/ 1393247 w 1501568"/>
                <a:gd name="connsiteY14" fmla="*/ 467328 h 1408096"/>
                <a:gd name="connsiteX15" fmla="*/ 1385844 w 1501568"/>
                <a:gd name="connsiteY15" fmla="*/ 464115 h 1408096"/>
                <a:gd name="connsiteX16" fmla="*/ 1359022 w 1501568"/>
                <a:gd name="connsiteY16" fmla="*/ 505325 h 1408096"/>
                <a:gd name="connsiteX17" fmla="*/ 1346170 w 1501568"/>
                <a:gd name="connsiteY17" fmla="*/ 538573 h 1408096"/>
                <a:gd name="connsiteX18" fmla="*/ 1339045 w 1501568"/>
                <a:gd name="connsiteY18" fmla="*/ 506303 h 1408096"/>
                <a:gd name="connsiteX19" fmla="*/ 1346030 w 1501568"/>
                <a:gd name="connsiteY19" fmla="*/ 466071 h 1408096"/>
                <a:gd name="connsiteX20" fmla="*/ 1373969 w 1501568"/>
                <a:gd name="connsiteY20" fmla="*/ 394127 h 1408096"/>
                <a:gd name="connsiteX21" fmla="*/ 1413364 w 1501568"/>
                <a:gd name="connsiteY21" fmla="*/ 332381 h 1408096"/>
                <a:gd name="connsiteX22" fmla="*/ 1419650 w 1501568"/>
                <a:gd name="connsiteY22" fmla="*/ 313942 h 1408096"/>
                <a:gd name="connsiteX23" fmla="*/ 1461559 w 1501568"/>
                <a:gd name="connsiteY23" fmla="*/ 219367 h 1408096"/>
                <a:gd name="connsiteX24" fmla="*/ 1501373 w 1501568"/>
                <a:gd name="connsiteY24" fmla="*/ 112359 h 1408096"/>
                <a:gd name="connsiteX25" fmla="*/ 1477345 w 1501568"/>
                <a:gd name="connsiteY25" fmla="*/ 68355 h 1408096"/>
                <a:gd name="connsiteX26" fmla="*/ 1357206 w 1501568"/>
                <a:gd name="connsiteY26" fmla="*/ 20160 h 1408096"/>
                <a:gd name="connsiteX27" fmla="*/ 1303143 w 1501568"/>
                <a:gd name="connsiteY27" fmla="*/ 60951 h 1408096"/>
                <a:gd name="connsiteX28" fmla="*/ 1290634 w 1501568"/>
                <a:gd name="connsiteY28" fmla="*/ 76242 h 1408096"/>
                <a:gd name="connsiteX29" fmla="*/ 1283167 w 1501568"/>
                <a:gd name="connsiteY29" fmla="*/ 74921 h 1408096"/>
                <a:gd name="connsiteX30" fmla="*/ 1267660 w 1501568"/>
                <a:gd name="connsiteY30" fmla="*/ 72965 h 1408096"/>
                <a:gd name="connsiteX31" fmla="*/ 1098069 w 1501568"/>
                <a:gd name="connsiteY31" fmla="*/ 369540 h 1408096"/>
                <a:gd name="connsiteX32" fmla="*/ 989106 w 1501568"/>
                <a:gd name="connsiteY32" fmla="*/ 576012 h 1408096"/>
                <a:gd name="connsiteX33" fmla="*/ 947197 w 1501568"/>
                <a:gd name="connsiteY33" fmla="*/ 650610 h 1408096"/>
                <a:gd name="connsiteX34" fmla="*/ 944962 w 1501568"/>
                <a:gd name="connsiteY34" fmla="*/ 570983 h 1408096"/>
                <a:gd name="connsiteX35" fmla="*/ 954321 w 1501568"/>
                <a:gd name="connsiteY35" fmla="*/ 329727 h 1408096"/>
                <a:gd name="connsiteX36" fmla="*/ 957953 w 1501568"/>
                <a:gd name="connsiteY36" fmla="*/ 222720 h 1408096"/>
                <a:gd name="connsiteX37" fmla="*/ 957954 w 1501568"/>
                <a:gd name="connsiteY37" fmla="*/ 175642 h 1408096"/>
                <a:gd name="connsiteX38" fmla="*/ 922750 w 1501568"/>
                <a:gd name="connsiteY38" fmla="*/ 159437 h 1408096"/>
                <a:gd name="connsiteX39" fmla="*/ 786267 w 1501568"/>
                <a:gd name="connsiteY39" fmla="*/ 110124 h 1408096"/>
                <a:gd name="connsiteX40" fmla="*/ 683450 w 1501568"/>
                <a:gd name="connsiteY40" fmla="*/ 82185 h 1408096"/>
                <a:gd name="connsiteX41" fmla="*/ 654533 w 1501568"/>
                <a:gd name="connsiteY41" fmla="*/ 84560 h 1408096"/>
                <a:gd name="connsiteX42" fmla="*/ 637490 w 1501568"/>
                <a:gd name="connsiteY42" fmla="*/ 104536 h 1408096"/>
                <a:gd name="connsiteX43" fmla="*/ 466502 w 1501568"/>
                <a:gd name="connsiteY43" fmla="*/ 444557 h 1408096"/>
                <a:gd name="connsiteX44" fmla="*/ 410623 w 1501568"/>
                <a:gd name="connsiteY44" fmla="*/ 550587 h 1408096"/>
                <a:gd name="connsiteX45" fmla="*/ 405594 w 1501568"/>
                <a:gd name="connsiteY45" fmla="*/ 523765 h 1408096"/>
                <a:gd name="connsiteX46" fmla="*/ 403359 w 1501568"/>
                <a:gd name="connsiteY46" fmla="*/ 444138 h 1408096"/>
                <a:gd name="connsiteX47" fmla="*/ 408807 w 1501568"/>
                <a:gd name="connsiteY47" fmla="*/ 300810 h 1408096"/>
                <a:gd name="connsiteX48" fmla="*/ 414116 w 1501568"/>
                <a:gd name="connsiteY48" fmla="*/ 191986 h 1408096"/>
                <a:gd name="connsiteX49" fmla="*/ 413138 w 1501568"/>
                <a:gd name="connsiteY49" fmla="*/ 103279 h 1408096"/>
                <a:gd name="connsiteX50" fmla="*/ 367038 w 1501568"/>
                <a:gd name="connsiteY50" fmla="*/ 85677 h 1408096"/>
                <a:gd name="connsiteX51" fmla="*/ 109018 w 1501568"/>
                <a:gd name="connsiteY51" fmla="*/ -96 h 1408096"/>
                <a:gd name="connsiteX52" fmla="*/ 89880 w 1501568"/>
                <a:gd name="connsiteY52" fmla="*/ 15410 h 1408096"/>
                <a:gd name="connsiteX53" fmla="*/ 56632 w 1501568"/>
                <a:gd name="connsiteY53" fmla="*/ 393708 h 1408096"/>
                <a:gd name="connsiteX54" fmla="*/ 24782 w 1501568"/>
                <a:gd name="connsiteY54" fmla="*/ 835288 h 1408096"/>
                <a:gd name="connsiteX55" fmla="*/ 55 w 1501568"/>
                <a:gd name="connsiteY55" fmla="*/ 1238452 h 1408096"/>
                <a:gd name="connsiteX56" fmla="*/ 2151 w 1501568"/>
                <a:gd name="connsiteY56" fmla="*/ 1245577 h 1408096"/>
                <a:gd name="connsiteX57" fmla="*/ 2151 w 1501568"/>
                <a:gd name="connsiteY57" fmla="*/ 1249209 h 1408096"/>
                <a:gd name="connsiteX58" fmla="*/ 125363 w 1501568"/>
                <a:gd name="connsiteY58" fmla="*/ 1322549 h 1408096"/>
                <a:gd name="connsiteX59" fmla="*/ 270647 w 1501568"/>
                <a:gd name="connsiteY59" fmla="*/ 1402176 h 1408096"/>
                <a:gd name="connsiteX60" fmla="*/ 299844 w 1501568"/>
                <a:gd name="connsiteY60" fmla="*/ 1407904 h 1408096"/>
                <a:gd name="connsiteX61" fmla="*/ 320379 w 1501568"/>
                <a:gd name="connsiteY61" fmla="*/ 1383317 h 1408096"/>
                <a:gd name="connsiteX62" fmla="*/ 330437 w 1501568"/>
                <a:gd name="connsiteY62" fmla="*/ 1368370 h 1408096"/>
                <a:gd name="connsiteX63" fmla="*/ 369273 w 1501568"/>
                <a:gd name="connsiteY63" fmla="*/ 1312491 h 1408096"/>
                <a:gd name="connsiteX64" fmla="*/ 453929 w 1501568"/>
                <a:gd name="connsiteY64" fmla="*/ 1163296 h 1408096"/>
                <a:gd name="connsiteX65" fmla="*/ 526990 w 1501568"/>
                <a:gd name="connsiteY65" fmla="*/ 1031003 h 1408096"/>
                <a:gd name="connsiteX66" fmla="*/ 563590 w 1501568"/>
                <a:gd name="connsiteY66" fmla="*/ 967581 h 1408096"/>
                <a:gd name="connsiteX67" fmla="*/ 575046 w 1501568"/>
                <a:gd name="connsiteY67" fmla="*/ 945229 h 1408096"/>
                <a:gd name="connsiteX68" fmla="*/ 590552 w 1501568"/>
                <a:gd name="connsiteY68" fmla="*/ 911981 h 1408096"/>
                <a:gd name="connsiteX69" fmla="*/ 607874 w 1501568"/>
                <a:gd name="connsiteY69" fmla="*/ 878454 h 1408096"/>
                <a:gd name="connsiteX70" fmla="*/ 629946 w 1501568"/>
                <a:gd name="connsiteY70" fmla="*/ 813915 h 1408096"/>
                <a:gd name="connsiteX71" fmla="*/ 647688 w 1501568"/>
                <a:gd name="connsiteY71" fmla="*/ 985043 h 1408096"/>
                <a:gd name="connsiteX72" fmla="*/ 656489 w 1501568"/>
                <a:gd name="connsiteY72" fmla="*/ 1158406 h 1408096"/>
                <a:gd name="connsiteX73" fmla="*/ 679259 w 1501568"/>
                <a:gd name="connsiteY73" fmla="*/ 1177125 h 1408096"/>
                <a:gd name="connsiteX74" fmla="*/ 784451 w 1501568"/>
                <a:gd name="connsiteY74" fmla="*/ 1234261 h 1408096"/>
                <a:gd name="connsiteX75" fmla="*/ 891318 w 1501568"/>
                <a:gd name="connsiteY75" fmla="*/ 1294331 h 1408096"/>
                <a:gd name="connsiteX76" fmla="*/ 1273248 w 1501568"/>
                <a:gd name="connsiteY76" fmla="*/ 116131 h 1408096"/>
                <a:gd name="connsiteX77" fmla="*/ 1277015 w 1501568"/>
                <a:gd name="connsiteY77" fmla="*/ 119624 h 1408096"/>
                <a:gd name="connsiteX78" fmla="*/ 1273522 w 1501568"/>
                <a:gd name="connsiteY78" fmla="*/ 123390 h 1408096"/>
                <a:gd name="connsiteX79" fmla="*/ 1269756 w 1501568"/>
                <a:gd name="connsiteY79" fmla="*/ 119903 h 1408096"/>
                <a:gd name="connsiteX80" fmla="*/ 1272550 w 1501568"/>
                <a:gd name="connsiteY80" fmla="*/ 116131 h 140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501568" h="1408096">
                  <a:moveTo>
                    <a:pt x="891318" y="1294331"/>
                  </a:moveTo>
                  <a:cubicBezTo>
                    <a:pt x="900399" y="1305925"/>
                    <a:pt x="920515" y="1310955"/>
                    <a:pt x="951807" y="1309418"/>
                  </a:cubicBezTo>
                  <a:cubicBezTo>
                    <a:pt x="965777" y="1308580"/>
                    <a:pt x="973320" y="1305227"/>
                    <a:pt x="973041" y="1299220"/>
                  </a:cubicBezTo>
                  <a:cubicBezTo>
                    <a:pt x="972761" y="1293213"/>
                    <a:pt x="981143" y="1281199"/>
                    <a:pt x="998186" y="1259966"/>
                  </a:cubicBezTo>
                  <a:cubicBezTo>
                    <a:pt x="1011399" y="1241921"/>
                    <a:pt x="1023170" y="1222863"/>
                    <a:pt x="1033390" y="1202970"/>
                  </a:cubicBezTo>
                  <a:cubicBezTo>
                    <a:pt x="1047359" y="1176287"/>
                    <a:pt x="1057557" y="1158546"/>
                    <a:pt x="1063285" y="1149745"/>
                  </a:cubicBezTo>
                  <a:cubicBezTo>
                    <a:pt x="1071108" y="1138569"/>
                    <a:pt x="1084099" y="1116078"/>
                    <a:pt x="1102400" y="1082551"/>
                  </a:cubicBezTo>
                  <a:cubicBezTo>
                    <a:pt x="1120700" y="1049024"/>
                    <a:pt x="1133552" y="1026672"/>
                    <a:pt x="1141515" y="1015497"/>
                  </a:cubicBezTo>
                  <a:cubicBezTo>
                    <a:pt x="1173968" y="963247"/>
                    <a:pt x="1202408" y="908608"/>
                    <a:pt x="1226590" y="852052"/>
                  </a:cubicBezTo>
                  <a:cubicBezTo>
                    <a:pt x="1263842" y="769259"/>
                    <a:pt x="1291036" y="721995"/>
                    <a:pt x="1308172" y="710260"/>
                  </a:cubicBezTo>
                  <a:cubicBezTo>
                    <a:pt x="1319523" y="692006"/>
                    <a:pt x="1329157" y="672738"/>
                    <a:pt x="1336950" y="652705"/>
                  </a:cubicBezTo>
                  <a:cubicBezTo>
                    <a:pt x="1344923" y="633084"/>
                    <a:pt x="1353874" y="613875"/>
                    <a:pt x="1363771" y="595150"/>
                  </a:cubicBezTo>
                  <a:cubicBezTo>
                    <a:pt x="1372155" y="582712"/>
                    <a:pt x="1376985" y="568222"/>
                    <a:pt x="1377741" y="553242"/>
                  </a:cubicBezTo>
                  <a:cubicBezTo>
                    <a:pt x="1377488" y="535638"/>
                    <a:pt x="1380914" y="518176"/>
                    <a:pt x="1387799" y="501973"/>
                  </a:cubicBezTo>
                  <a:cubicBezTo>
                    <a:pt x="1393946" y="481158"/>
                    <a:pt x="1395762" y="469703"/>
                    <a:pt x="1393247" y="467328"/>
                  </a:cubicBezTo>
                  <a:cubicBezTo>
                    <a:pt x="1391308" y="465311"/>
                    <a:pt x="1388641" y="464154"/>
                    <a:pt x="1385844" y="464115"/>
                  </a:cubicBezTo>
                  <a:cubicBezTo>
                    <a:pt x="1374947" y="464115"/>
                    <a:pt x="1366007" y="478085"/>
                    <a:pt x="1359022" y="505325"/>
                  </a:cubicBezTo>
                  <a:cubicBezTo>
                    <a:pt x="1353993" y="527258"/>
                    <a:pt x="1349802" y="538294"/>
                    <a:pt x="1346170" y="538573"/>
                  </a:cubicBezTo>
                  <a:cubicBezTo>
                    <a:pt x="1331828" y="539318"/>
                    <a:pt x="1329453" y="528561"/>
                    <a:pt x="1339045" y="506303"/>
                  </a:cubicBezTo>
                  <a:cubicBezTo>
                    <a:pt x="1345143" y="493827"/>
                    <a:pt x="1347565" y="479873"/>
                    <a:pt x="1346030" y="466071"/>
                  </a:cubicBezTo>
                  <a:cubicBezTo>
                    <a:pt x="1346030" y="456758"/>
                    <a:pt x="1355343" y="432776"/>
                    <a:pt x="1373969" y="394127"/>
                  </a:cubicBezTo>
                  <a:cubicBezTo>
                    <a:pt x="1393108" y="355711"/>
                    <a:pt x="1406239" y="335035"/>
                    <a:pt x="1413364" y="332381"/>
                  </a:cubicBezTo>
                  <a:cubicBezTo>
                    <a:pt x="1418113" y="329774"/>
                    <a:pt x="1420209" y="323627"/>
                    <a:pt x="1419650" y="313942"/>
                  </a:cubicBezTo>
                  <a:cubicBezTo>
                    <a:pt x="1419650" y="306677"/>
                    <a:pt x="1433620" y="275245"/>
                    <a:pt x="1461559" y="219367"/>
                  </a:cubicBezTo>
                  <a:cubicBezTo>
                    <a:pt x="1489498" y="166142"/>
                    <a:pt x="1502211" y="130380"/>
                    <a:pt x="1501373" y="112359"/>
                  </a:cubicBezTo>
                  <a:cubicBezTo>
                    <a:pt x="1498770" y="95328"/>
                    <a:pt x="1490265" y="79753"/>
                    <a:pt x="1477345" y="68355"/>
                  </a:cubicBezTo>
                  <a:cubicBezTo>
                    <a:pt x="1446134" y="35701"/>
                    <a:pt x="1402332" y="18129"/>
                    <a:pt x="1357206" y="20160"/>
                  </a:cubicBezTo>
                  <a:cubicBezTo>
                    <a:pt x="1323586" y="21836"/>
                    <a:pt x="1305565" y="35433"/>
                    <a:pt x="1303143" y="60951"/>
                  </a:cubicBezTo>
                  <a:cubicBezTo>
                    <a:pt x="1303911" y="68628"/>
                    <a:pt x="1298311" y="75474"/>
                    <a:pt x="1290634" y="76242"/>
                  </a:cubicBezTo>
                  <a:cubicBezTo>
                    <a:pt x="1288071" y="76499"/>
                    <a:pt x="1285486" y="76041"/>
                    <a:pt x="1283167" y="74921"/>
                  </a:cubicBezTo>
                  <a:cubicBezTo>
                    <a:pt x="1278086" y="73699"/>
                    <a:pt x="1272886" y="73043"/>
                    <a:pt x="1267660" y="72965"/>
                  </a:cubicBezTo>
                  <a:cubicBezTo>
                    <a:pt x="1252015" y="73803"/>
                    <a:pt x="1195484" y="172662"/>
                    <a:pt x="1098069" y="369540"/>
                  </a:cubicBezTo>
                  <a:cubicBezTo>
                    <a:pt x="1065194" y="436502"/>
                    <a:pt x="1028873" y="505325"/>
                    <a:pt x="989106" y="576012"/>
                  </a:cubicBezTo>
                  <a:lnTo>
                    <a:pt x="947197" y="650610"/>
                  </a:lnTo>
                  <a:lnTo>
                    <a:pt x="944962" y="570983"/>
                  </a:lnTo>
                  <a:cubicBezTo>
                    <a:pt x="943989" y="490457"/>
                    <a:pt x="947113" y="409935"/>
                    <a:pt x="954321" y="329727"/>
                  </a:cubicBezTo>
                  <a:cubicBezTo>
                    <a:pt x="958507" y="294221"/>
                    <a:pt x="959722" y="258428"/>
                    <a:pt x="957953" y="222720"/>
                  </a:cubicBezTo>
                  <a:lnTo>
                    <a:pt x="957954" y="175642"/>
                  </a:lnTo>
                  <a:lnTo>
                    <a:pt x="922750" y="159437"/>
                  </a:lnTo>
                  <a:cubicBezTo>
                    <a:pt x="884473" y="143232"/>
                    <a:pt x="838979" y="126795"/>
                    <a:pt x="786267" y="110124"/>
                  </a:cubicBezTo>
                  <a:cubicBezTo>
                    <a:pt x="752744" y="98244"/>
                    <a:pt x="718375" y="88904"/>
                    <a:pt x="683450" y="82185"/>
                  </a:cubicBezTo>
                  <a:cubicBezTo>
                    <a:pt x="673746" y="81290"/>
                    <a:pt x="663961" y="82093"/>
                    <a:pt x="654533" y="84560"/>
                  </a:cubicBezTo>
                  <a:cubicBezTo>
                    <a:pt x="647218" y="89631"/>
                    <a:pt x="641346" y="96514"/>
                    <a:pt x="637490" y="104536"/>
                  </a:cubicBezTo>
                  <a:cubicBezTo>
                    <a:pt x="602845" y="158180"/>
                    <a:pt x="545849" y="271520"/>
                    <a:pt x="466502" y="444557"/>
                  </a:cubicBezTo>
                  <a:cubicBezTo>
                    <a:pt x="433813" y="514964"/>
                    <a:pt x="415187" y="550308"/>
                    <a:pt x="410623" y="550587"/>
                  </a:cubicBezTo>
                  <a:cubicBezTo>
                    <a:pt x="408202" y="550587"/>
                    <a:pt x="406525" y="541646"/>
                    <a:pt x="405594" y="523765"/>
                  </a:cubicBezTo>
                  <a:cubicBezTo>
                    <a:pt x="404057" y="493591"/>
                    <a:pt x="403359" y="467049"/>
                    <a:pt x="403359" y="444138"/>
                  </a:cubicBezTo>
                  <a:cubicBezTo>
                    <a:pt x="403359" y="356036"/>
                    <a:pt x="405175" y="308260"/>
                    <a:pt x="408807" y="300810"/>
                  </a:cubicBezTo>
                  <a:cubicBezTo>
                    <a:pt x="413991" y="264783"/>
                    <a:pt x="415769" y="228347"/>
                    <a:pt x="414116" y="191986"/>
                  </a:cubicBezTo>
                  <a:lnTo>
                    <a:pt x="413138" y="103279"/>
                  </a:lnTo>
                  <a:lnTo>
                    <a:pt x="367038" y="85677"/>
                  </a:lnTo>
                  <a:cubicBezTo>
                    <a:pt x="214676" y="27470"/>
                    <a:pt x="128669" y="-1121"/>
                    <a:pt x="109018" y="-96"/>
                  </a:cubicBezTo>
                  <a:cubicBezTo>
                    <a:pt x="99595" y="-637"/>
                    <a:pt x="91306" y="6079"/>
                    <a:pt x="89880" y="15410"/>
                  </a:cubicBezTo>
                  <a:cubicBezTo>
                    <a:pt x="82057" y="50707"/>
                    <a:pt x="70975" y="176806"/>
                    <a:pt x="56632" y="393708"/>
                  </a:cubicBezTo>
                  <a:cubicBezTo>
                    <a:pt x="45177" y="572892"/>
                    <a:pt x="34560" y="720086"/>
                    <a:pt x="24782" y="835288"/>
                  </a:cubicBezTo>
                  <a:cubicBezTo>
                    <a:pt x="6621" y="1070444"/>
                    <a:pt x="-1621" y="1204832"/>
                    <a:pt x="55" y="1238452"/>
                  </a:cubicBezTo>
                  <a:cubicBezTo>
                    <a:pt x="212" y="1240954"/>
                    <a:pt x="928" y="1243389"/>
                    <a:pt x="2151" y="1245577"/>
                  </a:cubicBezTo>
                  <a:lnTo>
                    <a:pt x="2151" y="1249209"/>
                  </a:lnTo>
                  <a:cubicBezTo>
                    <a:pt x="4665" y="1252748"/>
                    <a:pt x="45736" y="1277194"/>
                    <a:pt x="125363" y="1322549"/>
                  </a:cubicBezTo>
                  <a:cubicBezTo>
                    <a:pt x="204990" y="1367904"/>
                    <a:pt x="253418" y="1394446"/>
                    <a:pt x="270647" y="1402176"/>
                  </a:cubicBezTo>
                  <a:cubicBezTo>
                    <a:pt x="279779" y="1406400"/>
                    <a:pt x="289793" y="1408364"/>
                    <a:pt x="299844" y="1407904"/>
                  </a:cubicBezTo>
                  <a:cubicBezTo>
                    <a:pt x="313813" y="1407904"/>
                    <a:pt x="321217" y="1398963"/>
                    <a:pt x="320379" y="1383317"/>
                  </a:cubicBezTo>
                  <a:cubicBezTo>
                    <a:pt x="319642" y="1376550"/>
                    <a:pt x="323890" y="1370236"/>
                    <a:pt x="330437" y="1368370"/>
                  </a:cubicBezTo>
                  <a:cubicBezTo>
                    <a:pt x="346060" y="1351754"/>
                    <a:pt x="359146" y="1332926"/>
                    <a:pt x="369273" y="1312491"/>
                  </a:cubicBezTo>
                  <a:cubicBezTo>
                    <a:pt x="409785" y="1233144"/>
                    <a:pt x="438143" y="1183412"/>
                    <a:pt x="453929" y="1163296"/>
                  </a:cubicBezTo>
                  <a:cubicBezTo>
                    <a:pt x="482139" y="1121440"/>
                    <a:pt x="506588" y="1077170"/>
                    <a:pt x="526990" y="1031003"/>
                  </a:cubicBezTo>
                  <a:cubicBezTo>
                    <a:pt x="542077" y="996544"/>
                    <a:pt x="554278" y="975404"/>
                    <a:pt x="563590" y="967581"/>
                  </a:cubicBezTo>
                  <a:cubicBezTo>
                    <a:pt x="570975" y="962575"/>
                    <a:pt x="575294" y="954147"/>
                    <a:pt x="575046" y="945229"/>
                  </a:cubicBezTo>
                  <a:cubicBezTo>
                    <a:pt x="577400" y="933039"/>
                    <a:pt x="582726" y="921619"/>
                    <a:pt x="590552" y="911981"/>
                  </a:cubicBezTo>
                  <a:cubicBezTo>
                    <a:pt x="598201" y="901878"/>
                    <a:pt x="604060" y="890538"/>
                    <a:pt x="607874" y="878454"/>
                  </a:cubicBezTo>
                  <a:cubicBezTo>
                    <a:pt x="615418" y="836546"/>
                    <a:pt x="622682" y="814334"/>
                    <a:pt x="629946" y="813915"/>
                  </a:cubicBezTo>
                  <a:cubicBezTo>
                    <a:pt x="637211" y="813496"/>
                    <a:pt x="641821" y="870631"/>
                    <a:pt x="647688" y="985043"/>
                  </a:cubicBezTo>
                  <a:lnTo>
                    <a:pt x="656489" y="1158406"/>
                  </a:lnTo>
                  <a:lnTo>
                    <a:pt x="679259" y="1177125"/>
                  </a:lnTo>
                  <a:cubicBezTo>
                    <a:pt x="685406" y="1181782"/>
                    <a:pt x="720470" y="1200827"/>
                    <a:pt x="784451" y="1234261"/>
                  </a:cubicBezTo>
                  <a:cubicBezTo>
                    <a:pt x="848432" y="1267695"/>
                    <a:pt x="884054" y="1287719"/>
                    <a:pt x="891318" y="1294331"/>
                  </a:cubicBezTo>
                  <a:close/>
                  <a:moveTo>
                    <a:pt x="1273248" y="116131"/>
                  </a:moveTo>
                  <a:cubicBezTo>
                    <a:pt x="1275253" y="116056"/>
                    <a:pt x="1276939" y="117619"/>
                    <a:pt x="1277015" y="119624"/>
                  </a:cubicBezTo>
                  <a:cubicBezTo>
                    <a:pt x="1277090" y="121629"/>
                    <a:pt x="1275527" y="123315"/>
                    <a:pt x="1273522" y="123390"/>
                  </a:cubicBezTo>
                  <a:cubicBezTo>
                    <a:pt x="1271520" y="123466"/>
                    <a:pt x="1269835" y="121906"/>
                    <a:pt x="1269756" y="119903"/>
                  </a:cubicBezTo>
                  <a:cubicBezTo>
                    <a:pt x="1268499" y="117528"/>
                    <a:pt x="1270035" y="116271"/>
                    <a:pt x="1272550" y="116131"/>
                  </a:cubicBezTo>
                  <a:close/>
                </a:path>
              </a:pathLst>
            </a:custGeom>
            <a:grpFill/>
            <a:ln w="13953" cap="flat">
              <a:noFill/>
              <a:prstDash val="solid"/>
              <a:miter/>
            </a:ln>
          </p:spPr>
          <p:txBody>
            <a:bodyPr rtlCol="0" anchor="ctr"/>
            <a:lstStyle/>
            <a:p>
              <a:endParaRPr lang="en-GB"/>
            </a:p>
          </p:txBody>
        </p:sp>
        <p:sp>
          <p:nvSpPr>
            <p:cNvPr id="19" name="Graphic 14">
              <a:extLst>
                <a:ext uri="{FF2B5EF4-FFF2-40B4-BE49-F238E27FC236}">
                  <a16:creationId xmlns:a16="http://schemas.microsoft.com/office/drawing/2014/main" id="{7182D69A-4792-4DBA-AD53-E9947A5A0649}"/>
                </a:ext>
              </a:extLst>
            </p:cNvPr>
            <p:cNvSpPr/>
            <p:nvPr/>
          </p:nvSpPr>
          <p:spPr>
            <a:xfrm>
              <a:off x="1614065" y="3298310"/>
              <a:ext cx="699602" cy="1467935"/>
            </a:xfrm>
            <a:custGeom>
              <a:avLst/>
              <a:gdLst>
                <a:gd name="connsiteX0" fmla="*/ 421891 w 699602"/>
                <a:gd name="connsiteY0" fmla="*/ 1036143 h 1467935"/>
                <a:gd name="connsiteX1" fmla="*/ 423428 w 699602"/>
                <a:gd name="connsiteY1" fmla="*/ 1030695 h 1467935"/>
                <a:gd name="connsiteX2" fmla="*/ 424964 w 699602"/>
                <a:gd name="connsiteY2" fmla="*/ 1025107 h 1467935"/>
                <a:gd name="connsiteX3" fmla="*/ 428038 w 699602"/>
                <a:gd name="connsiteY3" fmla="*/ 1014071 h 1467935"/>
                <a:gd name="connsiteX4" fmla="*/ 457514 w 699602"/>
                <a:gd name="connsiteY4" fmla="*/ 917541 h 1467935"/>
                <a:gd name="connsiteX5" fmla="*/ 492298 w 699602"/>
                <a:gd name="connsiteY5" fmla="*/ 817099 h 1467935"/>
                <a:gd name="connsiteX6" fmla="*/ 501378 w 699602"/>
                <a:gd name="connsiteY6" fmla="*/ 784131 h 1467935"/>
                <a:gd name="connsiteX7" fmla="*/ 520935 w 699602"/>
                <a:gd name="connsiteY7" fmla="*/ 705202 h 1467935"/>
                <a:gd name="connsiteX8" fmla="*/ 543567 w 699602"/>
                <a:gd name="connsiteY8" fmla="*/ 615378 h 1467935"/>
                <a:gd name="connsiteX9" fmla="*/ 579329 w 699602"/>
                <a:gd name="connsiteY9" fmla="*/ 499430 h 1467935"/>
                <a:gd name="connsiteX10" fmla="*/ 594695 w 699602"/>
                <a:gd name="connsiteY10" fmla="*/ 446206 h 1467935"/>
                <a:gd name="connsiteX11" fmla="*/ 621936 w 699602"/>
                <a:gd name="connsiteY11" fmla="*/ 377754 h 1467935"/>
                <a:gd name="connsiteX12" fmla="*/ 649037 w 699602"/>
                <a:gd name="connsiteY12" fmla="*/ 303994 h 1467935"/>
                <a:gd name="connsiteX13" fmla="*/ 656720 w 699602"/>
                <a:gd name="connsiteY13" fmla="*/ 277312 h 1467935"/>
                <a:gd name="connsiteX14" fmla="*/ 664264 w 699602"/>
                <a:gd name="connsiteY14" fmla="*/ 249373 h 1467935"/>
                <a:gd name="connsiteX15" fmla="*/ 679072 w 699602"/>
                <a:gd name="connsiteY15" fmla="*/ 219618 h 1467935"/>
                <a:gd name="connsiteX16" fmla="*/ 688152 w 699602"/>
                <a:gd name="connsiteY16" fmla="*/ 201876 h 1467935"/>
                <a:gd name="connsiteX17" fmla="*/ 693740 w 699602"/>
                <a:gd name="connsiteY17" fmla="*/ 187906 h 1467935"/>
                <a:gd name="connsiteX18" fmla="*/ 699188 w 699602"/>
                <a:gd name="connsiteY18" fmla="*/ 151446 h 1467935"/>
                <a:gd name="connsiteX19" fmla="*/ 690388 w 699602"/>
                <a:gd name="connsiteY19" fmla="*/ 121132 h 1467935"/>
                <a:gd name="connsiteX20" fmla="*/ 686196 w 699602"/>
                <a:gd name="connsiteY20" fmla="*/ 110515 h 1467935"/>
                <a:gd name="connsiteX21" fmla="*/ 677954 w 699602"/>
                <a:gd name="connsiteY21" fmla="*/ 90957 h 1467935"/>
                <a:gd name="connsiteX22" fmla="*/ 542449 w 699602"/>
                <a:gd name="connsiteY22" fmla="*/ 41784 h 1467935"/>
                <a:gd name="connsiteX23" fmla="*/ 405407 w 699602"/>
                <a:gd name="connsiteY23" fmla="*/ -125 h 1467935"/>
                <a:gd name="connsiteX24" fmla="*/ 363498 w 699602"/>
                <a:gd name="connsiteY24" fmla="*/ 94450 h 1467935"/>
                <a:gd name="connsiteX25" fmla="*/ 222265 w 699602"/>
                <a:gd name="connsiteY25" fmla="*/ 449279 h 1467935"/>
                <a:gd name="connsiteX26" fmla="*/ 151718 w 699602"/>
                <a:gd name="connsiteY26" fmla="*/ 662874 h 1467935"/>
                <a:gd name="connsiteX27" fmla="*/ 80892 w 699602"/>
                <a:gd name="connsiteY27" fmla="*/ 945341 h 1467935"/>
                <a:gd name="connsiteX28" fmla="*/ 11044 w 699602"/>
                <a:gd name="connsiteY28" fmla="*/ 1272929 h 1467935"/>
                <a:gd name="connsiteX29" fmla="*/ -132 w 699602"/>
                <a:gd name="connsiteY29" fmla="*/ 1374907 h 1467935"/>
                <a:gd name="connsiteX30" fmla="*/ 2243 w 699602"/>
                <a:gd name="connsiteY30" fmla="*/ 1385664 h 1467935"/>
                <a:gd name="connsiteX31" fmla="*/ 19426 w 699602"/>
                <a:gd name="connsiteY31" fmla="*/ 1368481 h 1467935"/>
                <a:gd name="connsiteX32" fmla="*/ 23896 w 699602"/>
                <a:gd name="connsiteY32" fmla="*/ 1350181 h 1467935"/>
                <a:gd name="connsiteX33" fmla="*/ 39262 w 699602"/>
                <a:gd name="connsiteY33" fmla="*/ 1367503 h 1467935"/>
                <a:gd name="connsiteX34" fmla="*/ 57004 w 699602"/>
                <a:gd name="connsiteY34" fmla="*/ 1395442 h 1467935"/>
                <a:gd name="connsiteX35" fmla="*/ 63150 w 699602"/>
                <a:gd name="connsiteY35" fmla="*/ 1407736 h 1467935"/>
                <a:gd name="connsiteX36" fmla="*/ 80473 w 699602"/>
                <a:gd name="connsiteY36" fmla="*/ 1430367 h 1467935"/>
                <a:gd name="connsiteX37" fmla="*/ 107015 w 699602"/>
                <a:gd name="connsiteY37" fmla="*/ 1452578 h 1467935"/>
                <a:gd name="connsiteX38" fmla="*/ 123639 w 699602"/>
                <a:gd name="connsiteY38" fmla="*/ 1459004 h 1467935"/>
                <a:gd name="connsiteX39" fmla="*/ 129506 w 699602"/>
                <a:gd name="connsiteY39" fmla="*/ 1467805 h 1467935"/>
                <a:gd name="connsiteX40" fmla="*/ 161776 w 699602"/>
                <a:gd name="connsiteY40" fmla="*/ 1425896 h 1467935"/>
                <a:gd name="connsiteX41" fmla="*/ 178540 w 699602"/>
                <a:gd name="connsiteY41" fmla="*/ 1399633 h 1467935"/>
                <a:gd name="connsiteX42" fmla="*/ 190553 w 699602"/>
                <a:gd name="connsiteY42" fmla="*/ 1384546 h 1467935"/>
                <a:gd name="connsiteX43" fmla="*/ 184128 w 699602"/>
                <a:gd name="connsiteY43" fmla="*/ 1401170 h 1467935"/>
                <a:gd name="connsiteX44" fmla="*/ 179518 w 699602"/>
                <a:gd name="connsiteY44" fmla="*/ 1417794 h 1467935"/>
                <a:gd name="connsiteX45" fmla="*/ 183429 w 699602"/>
                <a:gd name="connsiteY45" fmla="*/ 1422963 h 1467935"/>
                <a:gd name="connsiteX46" fmla="*/ 239308 w 699602"/>
                <a:gd name="connsiteY46" fmla="*/ 1371275 h 1467935"/>
                <a:gd name="connsiteX47" fmla="*/ 270600 w 699602"/>
                <a:gd name="connsiteY47" fmla="*/ 1346130 h 1467935"/>
                <a:gd name="connsiteX48" fmla="*/ 286944 w 699602"/>
                <a:gd name="connsiteY48" fmla="*/ 1348924 h 1467935"/>
                <a:gd name="connsiteX49" fmla="*/ 316979 w 699602"/>
                <a:gd name="connsiteY49" fmla="*/ 1332021 h 1467935"/>
                <a:gd name="connsiteX50" fmla="*/ 339051 w 699602"/>
                <a:gd name="connsiteY50" fmla="*/ 1287457 h 1467935"/>
                <a:gd name="connsiteX51" fmla="*/ 354418 w 699602"/>
                <a:gd name="connsiteY51" fmla="*/ 1249600 h 1467935"/>
                <a:gd name="connsiteX52" fmla="*/ 385570 w 699602"/>
                <a:gd name="connsiteY52" fmla="*/ 1169135 h 1467935"/>
                <a:gd name="connsiteX53" fmla="*/ 406385 w 699602"/>
                <a:gd name="connsiteY53" fmla="*/ 1098448 h 1467935"/>
                <a:gd name="connsiteX54" fmla="*/ 420354 w 699602"/>
                <a:gd name="connsiteY54" fmla="*/ 1043408 h 1467935"/>
                <a:gd name="connsiteX55" fmla="*/ 421891 w 699602"/>
                <a:gd name="connsiteY55" fmla="*/ 1036143 h 1467935"/>
                <a:gd name="connsiteX56" fmla="*/ 192929 w 699602"/>
                <a:gd name="connsiteY56" fmla="*/ 1375466 h 1467935"/>
                <a:gd name="connsiteX57" fmla="*/ 188657 w 699602"/>
                <a:gd name="connsiteY57" fmla="*/ 1372612 h 1467935"/>
                <a:gd name="connsiteX58" fmla="*/ 191511 w 699602"/>
                <a:gd name="connsiteY58" fmla="*/ 1368341 h 1467935"/>
                <a:gd name="connsiteX59" fmla="*/ 192929 w 699602"/>
                <a:gd name="connsiteY59" fmla="*/ 1368341 h 1467935"/>
                <a:gd name="connsiteX60" fmla="*/ 198656 w 699602"/>
                <a:gd name="connsiteY60" fmla="*/ 1371694 h 1467935"/>
                <a:gd name="connsiteX61" fmla="*/ 192929 w 699602"/>
                <a:gd name="connsiteY61" fmla="*/ 1375466 h 1467935"/>
                <a:gd name="connsiteX62" fmla="*/ 240146 w 699602"/>
                <a:gd name="connsiteY62" fmla="*/ 1199728 h 1467935"/>
                <a:gd name="connsiteX63" fmla="*/ 236374 w 699602"/>
                <a:gd name="connsiteY63" fmla="*/ 1196235 h 1467935"/>
                <a:gd name="connsiteX64" fmla="*/ 238973 w 699602"/>
                <a:gd name="connsiteY64" fmla="*/ 1192508 h 1467935"/>
                <a:gd name="connsiteX65" fmla="*/ 239727 w 699602"/>
                <a:gd name="connsiteY65" fmla="*/ 1192464 h 1467935"/>
                <a:gd name="connsiteX66" fmla="*/ 243476 w 699602"/>
                <a:gd name="connsiteY66" fmla="*/ 1195366 h 1467935"/>
                <a:gd name="connsiteX67" fmla="*/ 243499 w 699602"/>
                <a:gd name="connsiteY67" fmla="*/ 1195956 h 1467935"/>
                <a:gd name="connsiteX68" fmla="*/ 240900 w 699602"/>
                <a:gd name="connsiteY68" fmla="*/ 1199683 h 1467935"/>
                <a:gd name="connsiteX69" fmla="*/ 240146 w 699602"/>
                <a:gd name="connsiteY69" fmla="*/ 1199728 h 1467935"/>
                <a:gd name="connsiteX70" fmla="*/ 248248 w 699602"/>
                <a:gd name="connsiteY70" fmla="*/ 1182964 h 1467935"/>
                <a:gd name="connsiteX71" fmla="*/ 242660 w 699602"/>
                <a:gd name="connsiteY71" fmla="*/ 1179611 h 1467935"/>
                <a:gd name="connsiteX72" fmla="*/ 247969 w 699602"/>
                <a:gd name="connsiteY72" fmla="*/ 1175840 h 1467935"/>
                <a:gd name="connsiteX73" fmla="*/ 251696 w 699602"/>
                <a:gd name="connsiteY73" fmla="*/ 1178439 h 1467935"/>
                <a:gd name="connsiteX74" fmla="*/ 251741 w 699602"/>
                <a:gd name="connsiteY74" fmla="*/ 1179193 h 1467935"/>
                <a:gd name="connsiteX75" fmla="*/ 248248 w 699602"/>
                <a:gd name="connsiteY75" fmla="*/ 1182545 h 1467935"/>
                <a:gd name="connsiteX76" fmla="*/ 254395 w 699602"/>
                <a:gd name="connsiteY76" fmla="*/ 1159216 h 1467935"/>
                <a:gd name="connsiteX77" fmla="*/ 250544 w 699602"/>
                <a:gd name="connsiteY77" fmla="*/ 1156803 h 1467935"/>
                <a:gd name="connsiteX78" fmla="*/ 250483 w 699602"/>
                <a:gd name="connsiteY78" fmla="*/ 1155723 h 1467935"/>
                <a:gd name="connsiteX79" fmla="*/ 253386 w 699602"/>
                <a:gd name="connsiteY79" fmla="*/ 1151974 h 1467935"/>
                <a:gd name="connsiteX80" fmla="*/ 253976 w 699602"/>
                <a:gd name="connsiteY80" fmla="*/ 1151952 h 1467935"/>
                <a:gd name="connsiteX81" fmla="*/ 257703 w 699602"/>
                <a:gd name="connsiteY81" fmla="*/ 1154551 h 1467935"/>
                <a:gd name="connsiteX82" fmla="*/ 257747 w 699602"/>
                <a:gd name="connsiteY82" fmla="*/ 1155305 h 1467935"/>
                <a:gd name="connsiteX83" fmla="*/ 254395 w 699602"/>
                <a:gd name="connsiteY83" fmla="*/ 1158797 h 1467935"/>
                <a:gd name="connsiteX84" fmla="*/ 260681 w 699602"/>
                <a:gd name="connsiteY84" fmla="*/ 1142592 h 1467935"/>
                <a:gd name="connsiteX85" fmla="*/ 256944 w 699602"/>
                <a:gd name="connsiteY85" fmla="*/ 1140007 h 1467935"/>
                <a:gd name="connsiteX86" fmla="*/ 256909 w 699602"/>
                <a:gd name="connsiteY86" fmla="*/ 1139099 h 1467935"/>
                <a:gd name="connsiteX87" fmla="*/ 260402 w 699602"/>
                <a:gd name="connsiteY87" fmla="*/ 1135328 h 1467935"/>
                <a:gd name="connsiteX88" fmla="*/ 265990 w 699602"/>
                <a:gd name="connsiteY88" fmla="*/ 1138680 h 1467935"/>
                <a:gd name="connsiteX89" fmla="*/ 260681 w 699602"/>
                <a:gd name="connsiteY89" fmla="*/ 1142173 h 1467935"/>
                <a:gd name="connsiteX90" fmla="*/ 275768 w 699602"/>
                <a:gd name="connsiteY90" fmla="*/ 1118285 h 1467935"/>
                <a:gd name="connsiteX91" fmla="*/ 266269 w 699602"/>
                <a:gd name="connsiteY91" fmla="*/ 1126806 h 1467935"/>
                <a:gd name="connsiteX92" fmla="*/ 268364 w 699602"/>
                <a:gd name="connsiteY92" fmla="*/ 1114932 h 1467935"/>
                <a:gd name="connsiteX93" fmla="*/ 275768 w 699602"/>
                <a:gd name="connsiteY93" fmla="*/ 1081964 h 1467935"/>
                <a:gd name="connsiteX94" fmla="*/ 280658 w 699602"/>
                <a:gd name="connsiteY94" fmla="*/ 1070928 h 1467935"/>
                <a:gd name="connsiteX95" fmla="*/ 284988 w 699602"/>
                <a:gd name="connsiteY95" fmla="*/ 1084897 h 1467935"/>
                <a:gd name="connsiteX96" fmla="*/ 275768 w 699602"/>
                <a:gd name="connsiteY96" fmla="*/ 1117865 h 1467935"/>
                <a:gd name="connsiteX97" fmla="*/ 289738 w 699602"/>
                <a:gd name="connsiteY97" fmla="*/ 1061428 h 1467935"/>
                <a:gd name="connsiteX98" fmla="*/ 285966 w 699602"/>
                <a:gd name="connsiteY98" fmla="*/ 1057936 h 1467935"/>
                <a:gd name="connsiteX99" fmla="*/ 289459 w 699602"/>
                <a:gd name="connsiteY99" fmla="*/ 1054164 h 1467935"/>
                <a:gd name="connsiteX100" fmla="*/ 293196 w 699602"/>
                <a:gd name="connsiteY100" fmla="*/ 1056749 h 1467935"/>
                <a:gd name="connsiteX101" fmla="*/ 293231 w 699602"/>
                <a:gd name="connsiteY101" fmla="*/ 1057656 h 1467935"/>
                <a:gd name="connsiteX102" fmla="*/ 289953 w 699602"/>
                <a:gd name="connsiteY102" fmla="*/ 1061082 h 1467935"/>
                <a:gd name="connsiteX103" fmla="*/ 289180 w 699602"/>
                <a:gd name="connsiteY103" fmla="*/ 1061009 h 146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99602" h="1467935">
                  <a:moveTo>
                    <a:pt x="421891" y="1036143"/>
                  </a:moveTo>
                  <a:lnTo>
                    <a:pt x="423428" y="1030695"/>
                  </a:lnTo>
                  <a:lnTo>
                    <a:pt x="424964" y="1025107"/>
                  </a:lnTo>
                  <a:cubicBezTo>
                    <a:pt x="425626" y="1021337"/>
                    <a:pt x="426655" y="1017641"/>
                    <a:pt x="428038" y="1014071"/>
                  </a:cubicBezTo>
                  <a:cubicBezTo>
                    <a:pt x="429015" y="1010439"/>
                    <a:pt x="438934" y="978309"/>
                    <a:pt x="457514" y="917541"/>
                  </a:cubicBezTo>
                  <a:cubicBezTo>
                    <a:pt x="466527" y="883221"/>
                    <a:pt x="478156" y="849643"/>
                    <a:pt x="492298" y="817099"/>
                  </a:cubicBezTo>
                  <a:cubicBezTo>
                    <a:pt x="498927" y="807435"/>
                    <a:pt x="502124" y="795826"/>
                    <a:pt x="501378" y="784131"/>
                  </a:cubicBezTo>
                  <a:cubicBezTo>
                    <a:pt x="502597" y="756785"/>
                    <a:pt x="509245" y="729954"/>
                    <a:pt x="520935" y="705202"/>
                  </a:cubicBezTo>
                  <a:cubicBezTo>
                    <a:pt x="524009" y="694120"/>
                    <a:pt x="531552" y="664178"/>
                    <a:pt x="543567" y="615378"/>
                  </a:cubicBezTo>
                  <a:cubicBezTo>
                    <a:pt x="552852" y="575964"/>
                    <a:pt x="564800" y="537226"/>
                    <a:pt x="579329" y="499430"/>
                  </a:cubicBezTo>
                  <a:cubicBezTo>
                    <a:pt x="587246" y="482618"/>
                    <a:pt x="592433" y="464651"/>
                    <a:pt x="594695" y="446206"/>
                  </a:cubicBezTo>
                  <a:cubicBezTo>
                    <a:pt x="602597" y="422937"/>
                    <a:pt x="611689" y="400090"/>
                    <a:pt x="621936" y="377754"/>
                  </a:cubicBezTo>
                  <a:cubicBezTo>
                    <a:pt x="640376" y="334588"/>
                    <a:pt x="649875" y="310001"/>
                    <a:pt x="649037" y="303994"/>
                  </a:cubicBezTo>
                  <a:cubicBezTo>
                    <a:pt x="649919" y="294700"/>
                    <a:pt x="652524" y="285652"/>
                    <a:pt x="656720" y="277312"/>
                  </a:cubicBezTo>
                  <a:cubicBezTo>
                    <a:pt x="660995" y="268566"/>
                    <a:pt x="663555" y="259082"/>
                    <a:pt x="664264" y="249373"/>
                  </a:cubicBezTo>
                  <a:cubicBezTo>
                    <a:pt x="664129" y="237651"/>
                    <a:pt x="669639" y="226579"/>
                    <a:pt x="679072" y="219618"/>
                  </a:cubicBezTo>
                  <a:cubicBezTo>
                    <a:pt x="684495" y="215274"/>
                    <a:pt x="687800" y="208816"/>
                    <a:pt x="688152" y="201876"/>
                  </a:cubicBezTo>
                  <a:cubicBezTo>
                    <a:pt x="687850" y="196621"/>
                    <a:pt x="689897" y="191504"/>
                    <a:pt x="693740" y="187906"/>
                  </a:cubicBezTo>
                  <a:cubicBezTo>
                    <a:pt x="698350" y="183995"/>
                    <a:pt x="700166" y="171981"/>
                    <a:pt x="699188" y="151446"/>
                  </a:cubicBezTo>
                  <a:cubicBezTo>
                    <a:pt x="698211" y="130911"/>
                    <a:pt x="695137" y="120852"/>
                    <a:pt x="690388" y="121132"/>
                  </a:cubicBezTo>
                  <a:cubicBezTo>
                    <a:pt x="685638" y="121411"/>
                    <a:pt x="684101" y="117779"/>
                    <a:pt x="686196" y="110515"/>
                  </a:cubicBezTo>
                  <a:cubicBezTo>
                    <a:pt x="688631" y="102856"/>
                    <a:pt x="685136" y="94564"/>
                    <a:pt x="677954" y="90957"/>
                  </a:cubicBezTo>
                  <a:cubicBezTo>
                    <a:pt x="672926" y="86301"/>
                    <a:pt x="627757" y="69910"/>
                    <a:pt x="542449" y="41784"/>
                  </a:cubicBezTo>
                  <a:cubicBezTo>
                    <a:pt x="457141" y="13659"/>
                    <a:pt x="411460" y="-311"/>
                    <a:pt x="405407" y="-125"/>
                  </a:cubicBezTo>
                  <a:cubicBezTo>
                    <a:pt x="402892" y="-125"/>
                    <a:pt x="388923" y="31586"/>
                    <a:pt x="363498" y="94450"/>
                  </a:cubicBezTo>
                  <a:cubicBezTo>
                    <a:pt x="340215" y="156009"/>
                    <a:pt x="293137" y="274285"/>
                    <a:pt x="222265" y="449279"/>
                  </a:cubicBezTo>
                  <a:cubicBezTo>
                    <a:pt x="174023" y="570349"/>
                    <a:pt x="150508" y="641547"/>
                    <a:pt x="151718" y="662874"/>
                  </a:cubicBezTo>
                  <a:cubicBezTo>
                    <a:pt x="152370" y="677217"/>
                    <a:pt x="128761" y="771372"/>
                    <a:pt x="80892" y="945341"/>
                  </a:cubicBezTo>
                  <a:cubicBezTo>
                    <a:pt x="49507" y="1052651"/>
                    <a:pt x="26160" y="1162150"/>
                    <a:pt x="11044" y="1272929"/>
                  </a:cubicBezTo>
                  <a:cubicBezTo>
                    <a:pt x="3221" y="1333743"/>
                    <a:pt x="-504" y="1367736"/>
                    <a:pt x="-132" y="1374907"/>
                  </a:cubicBezTo>
                  <a:cubicBezTo>
                    <a:pt x="-164" y="1378626"/>
                    <a:pt x="648" y="1382304"/>
                    <a:pt x="2243" y="1385664"/>
                  </a:cubicBezTo>
                  <a:cubicBezTo>
                    <a:pt x="8483" y="1391438"/>
                    <a:pt x="14210" y="1385710"/>
                    <a:pt x="19426" y="1368481"/>
                  </a:cubicBezTo>
                  <a:lnTo>
                    <a:pt x="23896" y="1350181"/>
                  </a:lnTo>
                  <a:lnTo>
                    <a:pt x="39262" y="1367503"/>
                  </a:lnTo>
                  <a:cubicBezTo>
                    <a:pt x="47747" y="1374910"/>
                    <a:pt x="53908" y="1384613"/>
                    <a:pt x="57004" y="1395442"/>
                  </a:cubicBezTo>
                  <a:cubicBezTo>
                    <a:pt x="57004" y="1403824"/>
                    <a:pt x="59518" y="1408015"/>
                    <a:pt x="63150" y="1407736"/>
                  </a:cubicBezTo>
                  <a:cubicBezTo>
                    <a:pt x="66783" y="1407456"/>
                    <a:pt x="72510" y="1415140"/>
                    <a:pt x="80473" y="1430367"/>
                  </a:cubicBezTo>
                  <a:cubicBezTo>
                    <a:pt x="88435" y="1445593"/>
                    <a:pt x="97376" y="1453137"/>
                    <a:pt x="107015" y="1452578"/>
                  </a:cubicBezTo>
                  <a:cubicBezTo>
                    <a:pt x="116654" y="1452019"/>
                    <a:pt x="123360" y="1454255"/>
                    <a:pt x="123639" y="1459004"/>
                  </a:cubicBezTo>
                  <a:cubicBezTo>
                    <a:pt x="123918" y="1463754"/>
                    <a:pt x="125874" y="1467945"/>
                    <a:pt x="129506" y="1467805"/>
                  </a:cubicBezTo>
                  <a:cubicBezTo>
                    <a:pt x="135560" y="1467805"/>
                    <a:pt x="146316" y="1453835"/>
                    <a:pt x="161776" y="1425896"/>
                  </a:cubicBezTo>
                  <a:lnTo>
                    <a:pt x="178540" y="1399633"/>
                  </a:lnTo>
                  <a:lnTo>
                    <a:pt x="190553" y="1384546"/>
                  </a:lnTo>
                  <a:cubicBezTo>
                    <a:pt x="189364" y="1390410"/>
                    <a:pt x="187191" y="1396030"/>
                    <a:pt x="184128" y="1401170"/>
                  </a:cubicBezTo>
                  <a:cubicBezTo>
                    <a:pt x="181427" y="1406321"/>
                    <a:pt x="179856" y="1411988"/>
                    <a:pt x="179518" y="1417794"/>
                  </a:cubicBezTo>
                  <a:cubicBezTo>
                    <a:pt x="179518" y="1421286"/>
                    <a:pt x="180915" y="1423102"/>
                    <a:pt x="183429" y="1422963"/>
                  </a:cubicBezTo>
                  <a:cubicBezTo>
                    <a:pt x="199075" y="1422125"/>
                    <a:pt x="217702" y="1404895"/>
                    <a:pt x="239308" y="1371275"/>
                  </a:cubicBezTo>
                  <a:cubicBezTo>
                    <a:pt x="250344" y="1351438"/>
                    <a:pt x="260681" y="1343336"/>
                    <a:pt x="270600" y="1346130"/>
                  </a:cubicBezTo>
                  <a:cubicBezTo>
                    <a:pt x="275881" y="1347857"/>
                    <a:pt x="281389" y="1348798"/>
                    <a:pt x="286944" y="1348924"/>
                  </a:cubicBezTo>
                  <a:cubicBezTo>
                    <a:pt x="299045" y="1348283"/>
                    <a:pt x="310153" y="1342032"/>
                    <a:pt x="316979" y="1332021"/>
                  </a:cubicBezTo>
                  <a:cubicBezTo>
                    <a:pt x="326382" y="1318271"/>
                    <a:pt x="333812" y="1303270"/>
                    <a:pt x="339051" y="1287457"/>
                  </a:cubicBezTo>
                  <a:cubicBezTo>
                    <a:pt x="343418" y="1274545"/>
                    <a:pt x="348550" y="1261903"/>
                    <a:pt x="354418" y="1249600"/>
                  </a:cubicBezTo>
                  <a:cubicBezTo>
                    <a:pt x="366403" y="1223425"/>
                    <a:pt x="376805" y="1196555"/>
                    <a:pt x="385570" y="1169135"/>
                  </a:cubicBezTo>
                  <a:cubicBezTo>
                    <a:pt x="394761" y="1146295"/>
                    <a:pt x="401731" y="1122624"/>
                    <a:pt x="406385" y="1098448"/>
                  </a:cubicBezTo>
                  <a:cubicBezTo>
                    <a:pt x="404853" y="1079063"/>
                    <a:pt x="409764" y="1059716"/>
                    <a:pt x="420354" y="1043408"/>
                  </a:cubicBezTo>
                  <a:cubicBezTo>
                    <a:pt x="419795" y="1041172"/>
                    <a:pt x="420773" y="1038658"/>
                    <a:pt x="421891" y="1036143"/>
                  </a:cubicBezTo>
                  <a:close/>
                  <a:moveTo>
                    <a:pt x="192929" y="1375466"/>
                  </a:moveTo>
                  <a:cubicBezTo>
                    <a:pt x="190961" y="1375857"/>
                    <a:pt x="189049" y="1374580"/>
                    <a:pt x="188657" y="1372612"/>
                  </a:cubicBezTo>
                  <a:cubicBezTo>
                    <a:pt x="188266" y="1370645"/>
                    <a:pt x="189543" y="1368733"/>
                    <a:pt x="191511" y="1368341"/>
                  </a:cubicBezTo>
                  <a:cubicBezTo>
                    <a:pt x="191979" y="1368248"/>
                    <a:pt x="192460" y="1368248"/>
                    <a:pt x="192929" y="1368341"/>
                  </a:cubicBezTo>
                  <a:cubicBezTo>
                    <a:pt x="196561" y="1368341"/>
                    <a:pt x="198516" y="1369179"/>
                    <a:pt x="198656" y="1371694"/>
                  </a:cubicBezTo>
                  <a:cubicBezTo>
                    <a:pt x="198796" y="1374208"/>
                    <a:pt x="196561" y="1375326"/>
                    <a:pt x="192929" y="1375466"/>
                  </a:cubicBezTo>
                  <a:close/>
                  <a:moveTo>
                    <a:pt x="240146" y="1199728"/>
                  </a:moveTo>
                  <a:cubicBezTo>
                    <a:pt x="237632" y="1199728"/>
                    <a:pt x="236514" y="1198750"/>
                    <a:pt x="236374" y="1196235"/>
                  </a:cubicBezTo>
                  <a:cubicBezTo>
                    <a:pt x="236063" y="1194488"/>
                    <a:pt x="237226" y="1192820"/>
                    <a:pt x="238973" y="1192508"/>
                  </a:cubicBezTo>
                  <a:cubicBezTo>
                    <a:pt x="239222" y="1192464"/>
                    <a:pt x="239475" y="1192449"/>
                    <a:pt x="239727" y="1192464"/>
                  </a:cubicBezTo>
                  <a:cubicBezTo>
                    <a:pt x="241564" y="1192230"/>
                    <a:pt x="243243" y="1193529"/>
                    <a:pt x="243476" y="1195366"/>
                  </a:cubicBezTo>
                  <a:cubicBezTo>
                    <a:pt x="243501" y="1195562"/>
                    <a:pt x="243509" y="1195759"/>
                    <a:pt x="243499" y="1195956"/>
                  </a:cubicBezTo>
                  <a:cubicBezTo>
                    <a:pt x="243811" y="1197703"/>
                    <a:pt x="242647" y="1199372"/>
                    <a:pt x="240900" y="1199683"/>
                  </a:cubicBezTo>
                  <a:cubicBezTo>
                    <a:pt x="240652" y="1199728"/>
                    <a:pt x="240398" y="1199743"/>
                    <a:pt x="240146" y="1199728"/>
                  </a:cubicBezTo>
                  <a:close/>
                  <a:moveTo>
                    <a:pt x="248248" y="1182964"/>
                  </a:moveTo>
                  <a:cubicBezTo>
                    <a:pt x="244756" y="1182964"/>
                    <a:pt x="242800" y="1182126"/>
                    <a:pt x="242660" y="1179611"/>
                  </a:cubicBezTo>
                  <a:cubicBezTo>
                    <a:pt x="242521" y="1177097"/>
                    <a:pt x="244337" y="1175979"/>
                    <a:pt x="247969" y="1175840"/>
                  </a:cubicBezTo>
                  <a:cubicBezTo>
                    <a:pt x="249716" y="1175528"/>
                    <a:pt x="251385" y="1176691"/>
                    <a:pt x="251696" y="1178439"/>
                  </a:cubicBezTo>
                  <a:cubicBezTo>
                    <a:pt x="251741" y="1178687"/>
                    <a:pt x="251755" y="1178940"/>
                    <a:pt x="251741" y="1179193"/>
                  </a:cubicBezTo>
                  <a:cubicBezTo>
                    <a:pt x="251880" y="1181288"/>
                    <a:pt x="250763" y="1182545"/>
                    <a:pt x="248248" y="1182545"/>
                  </a:cubicBezTo>
                  <a:close/>
                  <a:moveTo>
                    <a:pt x="254395" y="1159216"/>
                  </a:moveTo>
                  <a:cubicBezTo>
                    <a:pt x="252665" y="1159613"/>
                    <a:pt x="250942" y="1158532"/>
                    <a:pt x="250544" y="1156803"/>
                  </a:cubicBezTo>
                  <a:cubicBezTo>
                    <a:pt x="250463" y="1156449"/>
                    <a:pt x="250442" y="1156084"/>
                    <a:pt x="250483" y="1155723"/>
                  </a:cubicBezTo>
                  <a:cubicBezTo>
                    <a:pt x="250250" y="1153886"/>
                    <a:pt x="251549" y="1152208"/>
                    <a:pt x="253386" y="1151974"/>
                  </a:cubicBezTo>
                  <a:cubicBezTo>
                    <a:pt x="253582" y="1151950"/>
                    <a:pt x="253779" y="1151942"/>
                    <a:pt x="253976" y="1151952"/>
                  </a:cubicBezTo>
                  <a:cubicBezTo>
                    <a:pt x="255723" y="1151640"/>
                    <a:pt x="257391" y="1152804"/>
                    <a:pt x="257703" y="1154551"/>
                  </a:cubicBezTo>
                  <a:cubicBezTo>
                    <a:pt x="257747" y="1154799"/>
                    <a:pt x="257762" y="1155052"/>
                    <a:pt x="257747" y="1155305"/>
                  </a:cubicBezTo>
                  <a:cubicBezTo>
                    <a:pt x="257887" y="1157819"/>
                    <a:pt x="256770" y="1158657"/>
                    <a:pt x="254395" y="1158797"/>
                  </a:cubicBezTo>
                  <a:close/>
                  <a:moveTo>
                    <a:pt x="260681" y="1142592"/>
                  </a:moveTo>
                  <a:cubicBezTo>
                    <a:pt x="258936" y="1142910"/>
                    <a:pt x="257263" y="1141752"/>
                    <a:pt x="256944" y="1140007"/>
                  </a:cubicBezTo>
                  <a:cubicBezTo>
                    <a:pt x="256890" y="1139707"/>
                    <a:pt x="256878" y="1139402"/>
                    <a:pt x="256909" y="1139099"/>
                  </a:cubicBezTo>
                  <a:cubicBezTo>
                    <a:pt x="256909" y="1136724"/>
                    <a:pt x="257887" y="1135467"/>
                    <a:pt x="260402" y="1135328"/>
                  </a:cubicBezTo>
                  <a:cubicBezTo>
                    <a:pt x="262917" y="1135188"/>
                    <a:pt x="265850" y="1136305"/>
                    <a:pt x="265990" y="1138680"/>
                  </a:cubicBezTo>
                  <a:cubicBezTo>
                    <a:pt x="266129" y="1141055"/>
                    <a:pt x="264314" y="1141893"/>
                    <a:pt x="260681" y="1142173"/>
                  </a:cubicBezTo>
                  <a:close/>
                  <a:moveTo>
                    <a:pt x="275768" y="1118285"/>
                  </a:moveTo>
                  <a:cubicBezTo>
                    <a:pt x="270041" y="1124571"/>
                    <a:pt x="266967" y="1127504"/>
                    <a:pt x="266269" y="1126806"/>
                  </a:cubicBezTo>
                  <a:cubicBezTo>
                    <a:pt x="265571" y="1126108"/>
                    <a:pt x="266269" y="1122336"/>
                    <a:pt x="268364" y="1114932"/>
                  </a:cubicBezTo>
                  <a:cubicBezTo>
                    <a:pt x="272025" y="1104244"/>
                    <a:pt x="274508" y="1093190"/>
                    <a:pt x="275768" y="1081964"/>
                  </a:cubicBezTo>
                  <a:cubicBezTo>
                    <a:pt x="276811" y="1078052"/>
                    <a:pt x="278461" y="1074328"/>
                    <a:pt x="280658" y="1070928"/>
                  </a:cubicBezTo>
                  <a:lnTo>
                    <a:pt x="284988" y="1084897"/>
                  </a:lnTo>
                  <a:cubicBezTo>
                    <a:pt x="287881" y="1096743"/>
                    <a:pt x="284386" y="1109239"/>
                    <a:pt x="275768" y="1117865"/>
                  </a:cubicBezTo>
                  <a:close/>
                  <a:moveTo>
                    <a:pt x="289738" y="1061428"/>
                  </a:moveTo>
                  <a:cubicBezTo>
                    <a:pt x="287363" y="1061428"/>
                    <a:pt x="286106" y="1060450"/>
                    <a:pt x="285966" y="1057936"/>
                  </a:cubicBezTo>
                  <a:cubicBezTo>
                    <a:pt x="285827" y="1055421"/>
                    <a:pt x="286944" y="1054304"/>
                    <a:pt x="289459" y="1054164"/>
                  </a:cubicBezTo>
                  <a:cubicBezTo>
                    <a:pt x="291205" y="1053846"/>
                    <a:pt x="292877" y="1055003"/>
                    <a:pt x="293196" y="1056749"/>
                  </a:cubicBezTo>
                  <a:cubicBezTo>
                    <a:pt x="293250" y="1057048"/>
                    <a:pt x="293262" y="1057354"/>
                    <a:pt x="293231" y="1057656"/>
                  </a:cubicBezTo>
                  <a:cubicBezTo>
                    <a:pt x="293272" y="1059507"/>
                    <a:pt x="291804" y="1061041"/>
                    <a:pt x="289953" y="1061082"/>
                  </a:cubicBezTo>
                  <a:cubicBezTo>
                    <a:pt x="289693" y="1061087"/>
                    <a:pt x="289434" y="1061063"/>
                    <a:pt x="289180" y="1061009"/>
                  </a:cubicBezTo>
                  <a:close/>
                </a:path>
              </a:pathLst>
            </a:custGeom>
            <a:grpFill/>
            <a:ln w="13953" cap="flat">
              <a:noFill/>
              <a:prstDash val="solid"/>
              <a:miter/>
            </a:ln>
          </p:spPr>
          <p:txBody>
            <a:bodyPr rtlCol="0" anchor="ctr"/>
            <a:lstStyle/>
            <a:p>
              <a:endParaRPr lang="en-GB"/>
            </a:p>
          </p:txBody>
        </p:sp>
        <p:sp>
          <p:nvSpPr>
            <p:cNvPr id="20" name="Graphic 14">
              <a:extLst>
                <a:ext uri="{FF2B5EF4-FFF2-40B4-BE49-F238E27FC236}">
                  <a16:creationId xmlns:a16="http://schemas.microsoft.com/office/drawing/2014/main" id="{7182D69A-4792-4DBA-AD53-E9947A5A0649}"/>
                </a:ext>
              </a:extLst>
            </p:cNvPr>
            <p:cNvSpPr/>
            <p:nvPr/>
          </p:nvSpPr>
          <p:spPr>
            <a:xfrm>
              <a:off x="2346797" y="3274656"/>
              <a:ext cx="957899" cy="1428263"/>
            </a:xfrm>
            <a:custGeom>
              <a:avLst/>
              <a:gdLst>
                <a:gd name="connsiteX0" fmla="*/ 92882 w 957899"/>
                <a:gd name="connsiteY0" fmla="*/ 1204801 h 1428263"/>
                <a:gd name="connsiteX1" fmla="*/ 59774 w 957899"/>
                <a:gd name="connsiteY1" fmla="*/ 1359166 h 1428263"/>
                <a:gd name="connsiteX2" fmla="*/ 73743 w 957899"/>
                <a:gd name="connsiteY2" fmla="*/ 1386267 h 1428263"/>
                <a:gd name="connsiteX3" fmla="*/ 115652 w 957899"/>
                <a:gd name="connsiteY3" fmla="*/ 1374812 h 1428263"/>
                <a:gd name="connsiteX4" fmla="*/ 160076 w 957899"/>
                <a:gd name="connsiteY4" fmla="*/ 1370760 h 1428263"/>
                <a:gd name="connsiteX5" fmla="*/ 173067 w 957899"/>
                <a:gd name="connsiteY5" fmla="*/ 1386825 h 1428263"/>
                <a:gd name="connsiteX6" fmla="*/ 185919 w 957899"/>
                <a:gd name="connsiteY6" fmla="*/ 1400795 h 1428263"/>
                <a:gd name="connsiteX7" fmla="*/ 217351 w 957899"/>
                <a:gd name="connsiteY7" fmla="*/ 1415883 h 1428263"/>
                <a:gd name="connsiteX8" fmla="*/ 272531 w 957899"/>
                <a:gd name="connsiteY8" fmla="*/ 1422448 h 1428263"/>
                <a:gd name="connsiteX9" fmla="*/ 292788 w 957899"/>
                <a:gd name="connsiteY9" fmla="*/ 1417699 h 1428263"/>
                <a:gd name="connsiteX10" fmla="*/ 308293 w 957899"/>
                <a:gd name="connsiteY10" fmla="*/ 1409457 h 1428263"/>
                <a:gd name="connsiteX11" fmla="*/ 314720 w 957899"/>
                <a:gd name="connsiteY11" fmla="*/ 1409457 h 1428263"/>
                <a:gd name="connsiteX12" fmla="*/ 317095 w 957899"/>
                <a:gd name="connsiteY12" fmla="*/ 1419655 h 1428263"/>
                <a:gd name="connsiteX13" fmla="*/ 345033 w 957899"/>
                <a:gd name="connsiteY13" fmla="*/ 1410714 h 1428263"/>
                <a:gd name="connsiteX14" fmla="*/ 377163 w 957899"/>
                <a:gd name="connsiteY14" fmla="*/ 1382775 h 1428263"/>
                <a:gd name="connsiteX15" fmla="*/ 399515 w 957899"/>
                <a:gd name="connsiteY15" fmla="*/ 1348130 h 1428263"/>
                <a:gd name="connsiteX16" fmla="*/ 417117 w 957899"/>
                <a:gd name="connsiteY16" fmla="*/ 1291413 h 1428263"/>
                <a:gd name="connsiteX17" fmla="*/ 492413 w 957899"/>
                <a:gd name="connsiteY17" fmla="*/ 1049319 h 1428263"/>
                <a:gd name="connsiteX18" fmla="*/ 544520 w 957899"/>
                <a:gd name="connsiteY18" fmla="*/ 866038 h 1428263"/>
                <a:gd name="connsiteX19" fmla="*/ 585451 w 957899"/>
                <a:gd name="connsiteY19" fmla="*/ 720614 h 1428263"/>
                <a:gd name="connsiteX20" fmla="*/ 662564 w 957899"/>
                <a:gd name="connsiteY20" fmla="*/ 444853 h 1428263"/>
                <a:gd name="connsiteX21" fmla="*/ 683797 w 957899"/>
                <a:gd name="connsiteY21" fmla="*/ 402944 h 1428263"/>
                <a:gd name="connsiteX22" fmla="*/ 702796 w 957899"/>
                <a:gd name="connsiteY22" fmla="*/ 392606 h 1428263"/>
                <a:gd name="connsiteX23" fmla="*/ 744705 w 957899"/>
                <a:gd name="connsiteY23" fmla="*/ 381151 h 1428263"/>
                <a:gd name="connsiteX24" fmla="*/ 832993 w 957899"/>
                <a:gd name="connsiteY24" fmla="*/ 358101 h 1428263"/>
                <a:gd name="connsiteX25" fmla="*/ 855344 w 957899"/>
                <a:gd name="connsiteY25" fmla="*/ 360616 h 1428263"/>
                <a:gd name="connsiteX26" fmla="*/ 877556 w 957899"/>
                <a:gd name="connsiteY26" fmla="*/ 357682 h 1428263"/>
                <a:gd name="connsiteX27" fmla="*/ 888452 w 957899"/>
                <a:gd name="connsiteY27" fmla="*/ 351536 h 1428263"/>
                <a:gd name="connsiteX28" fmla="*/ 925053 w 957899"/>
                <a:gd name="connsiteY28" fmla="*/ 338544 h 1428263"/>
                <a:gd name="connsiteX29" fmla="*/ 957742 w 957899"/>
                <a:gd name="connsiteY29" fmla="*/ 321920 h 1428263"/>
                <a:gd name="connsiteX30" fmla="*/ 948941 w 957899"/>
                <a:gd name="connsiteY30" fmla="*/ 259057 h 1428263"/>
                <a:gd name="connsiteX31" fmla="*/ 904099 w 957899"/>
                <a:gd name="connsiteY31" fmla="*/ 35542 h 1428263"/>
                <a:gd name="connsiteX32" fmla="*/ 888593 w 957899"/>
                <a:gd name="connsiteY32" fmla="*/ 4669 h 1428263"/>
                <a:gd name="connsiteX33" fmla="*/ 863168 w 957899"/>
                <a:gd name="connsiteY33" fmla="*/ 339 h 1428263"/>
                <a:gd name="connsiteX34" fmla="*/ 497582 w 957899"/>
                <a:gd name="connsiteY34" fmla="*/ 58033 h 1428263"/>
                <a:gd name="connsiteX35" fmla="*/ -156 w 957899"/>
                <a:gd name="connsiteY35" fmla="*/ 155821 h 1428263"/>
                <a:gd name="connsiteX36" fmla="*/ 29739 w 957899"/>
                <a:gd name="connsiteY36" fmla="*/ 303201 h 1428263"/>
                <a:gd name="connsiteX37" fmla="*/ 62707 w 957899"/>
                <a:gd name="connsiteY37" fmla="*/ 439405 h 1428263"/>
                <a:gd name="connsiteX38" fmla="*/ 79610 w 957899"/>
                <a:gd name="connsiteY38" fmla="*/ 442199 h 1428263"/>
                <a:gd name="connsiteX39" fmla="*/ 184802 w 957899"/>
                <a:gd name="connsiteY39" fmla="*/ 425714 h 1428263"/>
                <a:gd name="connsiteX40" fmla="*/ 306617 w 957899"/>
                <a:gd name="connsiteY40" fmla="*/ 404620 h 1428263"/>
                <a:gd name="connsiteX41" fmla="*/ 219167 w 957899"/>
                <a:gd name="connsiteY41" fmla="*/ 752464 h 1428263"/>
                <a:gd name="connsiteX42" fmla="*/ 92882 w 957899"/>
                <a:gd name="connsiteY42" fmla="*/ 1204801 h 142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57899" h="1428263">
                  <a:moveTo>
                    <a:pt x="92882" y="1204801"/>
                  </a:moveTo>
                  <a:cubicBezTo>
                    <a:pt x="69413" y="1280330"/>
                    <a:pt x="58377" y="1331785"/>
                    <a:pt x="59774" y="1359166"/>
                  </a:cubicBezTo>
                  <a:cubicBezTo>
                    <a:pt x="60751" y="1376488"/>
                    <a:pt x="65501" y="1385568"/>
                    <a:pt x="73743" y="1386267"/>
                  </a:cubicBezTo>
                  <a:cubicBezTo>
                    <a:pt x="88597" y="1387205"/>
                    <a:pt x="103341" y="1383175"/>
                    <a:pt x="115652" y="1374812"/>
                  </a:cubicBezTo>
                  <a:cubicBezTo>
                    <a:pt x="144616" y="1358514"/>
                    <a:pt x="159424" y="1357163"/>
                    <a:pt x="160076" y="1370760"/>
                  </a:cubicBezTo>
                  <a:cubicBezTo>
                    <a:pt x="161282" y="1378027"/>
                    <a:pt x="166214" y="1384126"/>
                    <a:pt x="173067" y="1386825"/>
                  </a:cubicBezTo>
                  <a:cubicBezTo>
                    <a:pt x="181309" y="1391296"/>
                    <a:pt x="185640" y="1396045"/>
                    <a:pt x="185919" y="1400795"/>
                  </a:cubicBezTo>
                  <a:cubicBezTo>
                    <a:pt x="186199" y="1405545"/>
                    <a:pt x="196536" y="1410714"/>
                    <a:pt x="217351" y="1415883"/>
                  </a:cubicBezTo>
                  <a:cubicBezTo>
                    <a:pt x="235324" y="1420764"/>
                    <a:pt x="253915" y="1422976"/>
                    <a:pt x="272531" y="1422448"/>
                  </a:cubicBezTo>
                  <a:cubicBezTo>
                    <a:pt x="279554" y="1422400"/>
                    <a:pt x="286476" y="1420777"/>
                    <a:pt x="292788" y="1417699"/>
                  </a:cubicBezTo>
                  <a:cubicBezTo>
                    <a:pt x="300051" y="1413507"/>
                    <a:pt x="305220" y="1410854"/>
                    <a:pt x="308293" y="1409457"/>
                  </a:cubicBezTo>
                  <a:cubicBezTo>
                    <a:pt x="311367" y="1408060"/>
                    <a:pt x="313462" y="1408199"/>
                    <a:pt x="314720" y="1409457"/>
                  </a:cubicBezTo>
                  <a:cubicBezTo>
                    <a:pt x="316488" y="1412552"/>
                    <a:pt x="317313" y="1416097"/>
                    <a:pt x="317095" y="1419655"/>
                  </a:cubicBezTo>
                  <a:cubicBezTo>
                    <a:pt x="321565" y="1433624"/>
                    <a:pt x="331064" y="1430131"/>
                    <a:pt x="345033" y="1410714"/>
                  </a:cubicBezTo>
                  <a:cubicBezTo>
                    <a:pt x="352471" y="1398196"/>
                    <a:pt x="363735" y="1388402"/>
                    <a:pt x="377163" y="1382775"/>
                  </a:cubicBezTo>
                  <a:cubicBezTo>
                    <a:pt x="390705" y="1376541"/>
                    <a:pt x="399417" y="1363036"/>
                    <a:pt x="399515" y="1348130"/>
                  </a:cubicBezTo>
                  <a:cubicBezTo>
                    <a:pt x="402336" y="1328410"/>
                    <a:pt x="408278" y="1309265"/>
                    <a:pt x="417117" y="1291413"/>
                  </a:cubicBezTo>
                  <a:cubicBezTo>
                    <a:pt x="427361" y="1271017"/>
                    <a:pt x="452460" y="1190319"/>
                    <a:pt x="492413" y="1049319"/>
                  </a:cubicBezTo>
                  <a:cubicBezTo>
                    <a:pt x="511039" y="981240"/>
                    <a:pt x="528408" y="920147"/>
                    <a:pt x="544520" y="866038"/>
                  </a:cubicBezTo>
                  <a:cubicBezTo>
                    <a:pt x="560632" y="811928"/>
                    <a:pt x="574275" y="763454"/>
                    <a:pt x="585451" y="720614"/>
                  </a:cubicBezTo>
                  <a:cubicBezTo>
                    <a:pt x="615905" y="586226"/>
                    <a:pt x="641609" y="494305"/>
                    <a:pt x="662564" y="444853"/>
                  </a:cubicBezTo>
                  <a:cubicBezTo>
                    <a:pt x="667921" y="430076"/>
                    <a:pt x="675050" y="416003"/>
                    <a:pt x="683797" y="402944"/>
                  </a:cubicBezTo>
                  <a:cubicBezTo>
                    <a:pt x="688262" y="396826"/>
                    <a:pt x="695235" y="393033"/>
                    <a:pt x="702796" y="392606"/>
                  </a:cubicBezTo>
                  <a:cubicBezTo>
                    <a:pt x="717386" y="391599"/>
                    <a:pt x="731631" y="387705"/>
                    <a:pt x="744705" y="381151"/>
                  </a:cubicBezTo>
                  <a:cubicBezTo>
                    <a:pt x="772215" y="367421"/>
                    <a:pt x="802282" y="359571"/>
                    <a:pt x="832993" y="358101"/>
                  </a:cubicBezTo>
                  <a:cubicBezTo>
                    <a:pt x="840537" y="357241"/>
                    <a:pt x="848179" y="358101"/>
                    <a:pt x="855344" y="360616"/>
                  </a:cubicBezTo>
                  <a:cubicBezTo>
                    <a:pt x="865589" y="365086"/>
                    <a:pt x="872993" y="364108"/>
                    <a:pt x="877556" y="357682"/>
                  </a:cubicBezTo>
                  <a:cubicBezTo>
                    <a:pt x="881048" y="352514"/>
                    <a:pt x="884681" y="350418"/>
                    <a:pt x="888452" y="351536"/>
                  </a:cubicBezTo>
                  <a:cubicBezTo>
                    <a:pt x="891107" y="355028"/>
                    <a:pt x="903260" y="350697"/>
                    <a:pt x="925053" y="338544"/>
                  </a:cubicBezTo>
                  <a:lnTo>
                    <a:pt x="957742" y="321920"/>
                  </a:lnTo>
                  <a:lnTo>
                    <a:pt x="948941" y="259057"/>
                  </a:lnTo>
                  <a:cubicBezTo>
                    <a:pt x="936275" y="155402"/>
                    <a:pt x="921328" y="80897"/>
                    <a:pt x="904099" y="35542"/>
                  </a:cubicBezTo>
                  <a:cubicBezTo>
                    <a:pt x="901331" y="24211"/>
                    <a:pt x="896030" y="13655"/>
                    <a:pt x="888593" y="4669"/>
                  </a:cubicBezTo>
                  <a:cubicBezTo>
                    <a:pt x="880802" y="533"/>
                    <a:pt x="871888" y="-985"/>
                    <a:pt x="863168" y="339"/>
                  </a:cubicBezTo>
                  <a:cubicBezTo>
                    <a:pt x="857021" y="339"/>
                    <a:pt x="735159" y="19570"/>
                    <a:pt x="497582" y="58033"/>
                  </a:cubicBezTo>
                  <a:cubicBezTo>
                    <a:pt x="165291" y="112236"/>
                    <a:pt x="-622" y="144831"/>
                    <a:pt x="-156" y="155821"/>
                  </a:cubicBezTo>
                  <a:cubicBezTo>
                    <a:pt x="309" y="166810"/>
                    <a:pt x="10275" y="215937"/>
                    <a:pt x="29739" y="303201"/>
                  </a:cubicBezTo>
                  <a:cubicBezTo>
                    <a:pt x="49017" y="389160"/>
                    <a:pt x="60006" y="434562"/>
                    <a:pt x="62707" y="439405"/>
                  </a:cubicBezTo>
                  <a:cubicBezTo>
                    <a:pt x="67867" y="442210"/>
                    <a:pt x="73822" y="443194"/>
                    <a:pt x="79610" y="442199"/>
                  </a:cubicBezTo>
                  <a:cubicBezTo>
                    <a:pt x="94418" y="442198"/>
                    <a:pt x="129482" y="435912"/>
                    <a:pt x="184802" y="425714"/>
                  </a:cubicBezTo>
                  <a:cubicBezTo>
                    <a:pt x="253672" y="411745"/>
                    <a:pt x="294324" y="405179"/>
                    <a:pt x="306617" y="404620"/>
                  </a:cubicBezTo>
                  <a:cubicBezTo>
                    <a:pt x="310342" y="405645"/>
                    <a:pt x="281192" y="521593"/>
                    <a:pt x="219167" y="752464"/>
                  </a:cubicBezTo>
                  <a:cubicBezTo>
                    <a:pt x="157142" y="983336"/>
                    <a:pt x="115047" y="1134115"/>
                    <a:pt x="92882" y="1204801"/>
                  </a:cubicBezTo>
                  <a:close/>
                </a:path>
              </a:pathLst>
            </a:custGeom>
            <a:grpFill/>
            <a:ln w="13953" cap="flat">
              <a:noFill/>
              <a:prstDash val="solid"/>
              <a:miter/>
            </a:ln>
          </p:spPr>
          <p:txBody>
            <a:bodyPr rtlCol="0" anchor="ctr"/>
            <a:lstStyle/>
            <a:p>
              <a:endParaRPr lang="en-GB"/>
            </a:p>
          </p:txBody>
        </p:sp>
        <p:sp>
          <p:nvSpPr>
            <p:cNvPr id="21" name="Graphic 14">
              <a:extLst>
                <a:ext uri="{FF2B5EF4-FFF2-40B4-BE49-F238E27FC236}">
                  <a16:creationId xmlns:a16="http://schemas.microsoft.com/office/drawing/2014/main" id="{7182D69A-4792-4DBA-AD53-E9947A5A0649}"/>
                </a:ext>
              </a:extLst>
            </p:cNvPr>
            <p:cNvSpPr/>
            <p:nvPr/>
          </p:nvSpPr>
          <p:spPr>
            <a:xfrm>
              <a:off x="3174980" y="3207210"/>
              <a:ext cx="1178166" cy="1469625"/>
            </a:xfrm>
            <a:custGeom>
              <a:avLst/>
              <a:gdLst>
                <a:gd name="connsiteX0" fmla="*/ 685551 w 1178166"/>
                <a:gd name="connsiteY0" fmla="*/ 863496 h 1469625"/>
                <a:gd name="connsiteX1" fmla="*/ 672280 w 1178166"/>
                <a:gd name="connsiteY1" fmla="*/ 905405 h 1469625"/>
                <a:gd name="connsiteX2" fmla="*/ 562199 w 1178166"/>
                <a:gd name="connsiteY2" fmla="*/ 1340140 h 1469625"/>
                <a:gd name="connsiteX3" fmla="*/ 556192 w 1178166"/>
                <a:gd name="connsiteY3" fmla="*/ 1400209 h 1469625"/>
                <a:gd name="connsiteX4" fmla="*/ 577426 w 1178166"/>
                <a:gd name="connsiteY4" fmla="*/ 1426333 h 1469625"/>
                <a:gd name="connsiteX5" fmla="*/ 659009 w 1178166"/>
                <a:gd name="connsiteY5" fmla="*/ 1444772 h 1469625"/>
                <a:gd name="connsiteX6" fmla="*/ 747716 w 1178166"/>
                <a:gd name="connsiteY6" fmla="*/ 1462933 h 1469625"/>
                <a:gd name="connsiteX7" fmla="*/ 749532 w 1178166"/>
                <a:gd name="connsiteY7" fmla="*/ 1462933 h 1469625"/>
                <a:gd name="connsiteX8" fmla="*/ 764340 w 1178166"/>
                <a:gd name="connsiteY8" fmla="*/ 1467683 h 1469625"/>
                <a:gd name="connsiteX9" fmla="*/ 764340 w 1178166"/>
                <a:gd name="connsiteY9" fmla="*/ 1469499 h 1469625"/>
                <a:gd name="connsiteX10" fmla="*/ 775935 w 1178166"/>
                <a:gd name="connsiteY10" fmla="*/ 1447147 h 1469625"/>
                <a:gd name="connsiteX11" fmla="*/ 804712 w 1178166"/>
                <a:gd name="connsiteY11" fmla="*/ 1407613 h 1469625"/>
                <a:gd name="connsiteX12" fmla="*/ 815329 w 1178166"/>
                <a:gd name="connsiteY12" fmla="*/ 1402585 h 1469625"/>
                <a:gd name="connsiteX13" fmla="*/ 821616 w 1178166"/>
                <a:gd name="connsiteY13" fmla="*/ 1402585 h 1469625"/>
                <a:gd name="connsiteX14" fmla="*/ 825527 w 1178166"/>
                <a:gd name="connsiteY14" fmla="*/ 1407753 h 1469625"/>
                <a:gd name="connsiteX15" fmla="*/ 826924 w 1178166"/>
                <a:gd name="connsiteY15" fmla="*/ 1418650 h 1469625"/>
                <a:gd name="connsiteX16" fmla="*/ 829019 w 1178166"/>
                <a:gd name="connsiteY16" fmla="*/ 1422142 h 1469625"/>
                <a:gd name="connsiteX17" fmla="*/ 845504 w 1178166"/>
                <a:gd name="connsiteY17" fmla="*/ 1356065 h 1469625"/>
                <a:gd name="connsiteX18" fmla="*/ 861010 w 1178166"/>
                <a:gd name="connsiteY18" fmla="*/ 1287474 h 1469625"/>
                <a:gd name="connsiteX19" fmla="*/ 875817 w 1178166"/>
                <a:gd name="connsiteY19" fmla="*/ 1274902 h 1469625"/>
                <a:gd name="connsiteX20" fmla="*/ 883082 w 1178166"/>
                <a:gd name="connsiteY20" fmla="*/ 1274901 h 1469625"/>
                <a:gd name="connsiteX21" fmla="*/ 890206 w 1178166"/>
                <a:gd name="connsiteY21" fmla="*/ 1274901 h 1469625"/>
                <a:gd name="connsiteX22" fmla="*/ 904176 w 1178166"/>
                <a:gd name="connsiteY22" fmla="*/ 1267777 h 1469625"/>
                <a:gd name="connsiteX23" fmla="*/ 913396 w 1178166"/>
                <a:gd name="connsiteY23" fmla="*/ 1233831 h 1469625"/>
                <a:gd name="connsiteX24" fmla="*/ 925829 w 1178166"/>
                <a:gd name="connsiteY24" fmla="*/ 1158954 h 1469625"/>
                <a:gd name="connsiteX25" fmla="*/ 958657 w 1178166"/>
                <a:gd name="connsiteY25" fmla="*/ 1019257 h 1469625"/>
                <a:gd name="connsiteX26" fmla="*/ 985619 w 1178166"/>
                <a:gd name="connsiteY26" fmla="*/ 909316 h 1469625"/>
                <a:gd name="connsiteX27" fmla="*/ 1005875 w 1178166"/>
                <a:gd name="connsiteY27" fmla="*/ 844916 h 1469625"/>
                <a:gd name="connsiteX28" fmla="*/ 1016632 w 1178166"/>
                <a:gd name="connsiteY28" fmla="*/ 806360 h 1469625"/>
                <a:gd name="connsiteX29" fmla="*/ 1027668 w 1178166"/>
                <a:gd name="connsiteY29" fmla="*/ 738747 h 1469625"/>
                <a:gd name="connsiteX30" fmla="*/ 1044990 w 1178166"/>
                <a:gd name="connsiteY30" fmla="*/ 652833 h 1469625"/>
                <a:gd name="connsiteX31" fmla="*/ 1068319 w 1178166"/>
                <a:gd name="connsiteY31" fmla="*/ 542892 h 1469625"/>
                <a:gd name="connsiteX32" fmla="*/ 1094861 w 1178166"/>
                <a:gd name="connsiteY32" fmla="*/ 458376 h 1469625"/>
                <a:gd name="connsiteX33" fmla="*/ 1147666 w 1178166"/>
                <a:gd name="connsiteY33" fmla="*/ 285013 h 1469625"/>
                <a:gd name="connsiteX34" fmla="*/ 1163173 w 1178166"/>
                <a:gd name="connsiteY34" fmla="*/ 231789 h 1469625"/>
                <a:gd name="connsiteX35" fmla="*/ 1177142 w 1178166"/>
                <a:gd name="connsiteY35" fmla="*/ 165852 h 1469625"/>
                <a:gd name="connsiteX36" fmla="*/ 1177841 w 1178166"/>
                <a:gd name="connsiteY36" fmla="*/ 160264 h 1469625"/>
                <a:gd name="connsiteX37" fmla="*/ 1177841 w 1178166"/>
                <a:gd name="connsiteY37" fmla="*/ 154816 h 1469625"/>
                <a:gd name="connsiteX38" fmla="*/ 1149901 w 1178166"/>
                <a:gd name="connsiteY38" fmla="*/ 113745 h 1469625"/>
                <a:gd name="connsiteX39" fmla="*/ 1049040 w 1178166"/>
                <a:gd name="connsiteY39" fmla="*/ 70858 h 1469625"/>
                <a:gd name="connsiteX40" fmla="*/ 940776 w 1178166"/>
                <a:gd name="connsiteY40" fmla="*/ 42081 h 1469625"/>
                <a:gd name="connsiteX41" fmla="*/ 923174 w 1178166"/>
                <a:gd name="connsiteY41" fmla="*/ 51999 h 1469625"/>
                <a:gd name="connsiteX42" fmla="*/ 853326 w 1178166"/>
                <a:gd name="connsiteY42" fmla="*/ 287248 h 1469625"/>
                <a:gd name="connsiteX43" fmla="*/ 780824 w 1178166"/>
                <a:gd name="connsiteY43" fmla="*/ 535349 h 1469625"/>
                <a:gd name="connsiteX44" fmla="*/ 751628 w 1178166"/>
                <a:gd name="connsiteY44" fmla="*/ 567619 h 1469625"/>
                <a:gd name="connsiteX45" fmla="*/ 624085 w 1178166"/>
                <a:gd name="connsiteY45" fmla="*/ 604918 h 1469625"/>
                <a:gd name="connsiteX46" fmla="*/ 496123 w 1178166"/>
                <a:gd name="connsiteY46" fmla="*/ 632857 h 1469625"/>
                <a:gd name="connsiteX47" fmla="*/ 492490 w 1178166"/>
                <a:gd name="connsiteY47" fmla="*/ 632857 h 1469625"/>
                <a:gd name="connsiteX48" fmla="*/ 491233 w 1178166"/>
                <a:gd name="connsiteY48" fmla="*/ 626570 h 1469625"/>
                <a:gd name="connsiteX49" fmla="*/ 495424 w 1178166"/>
                <a:gd name="connsiteY49" fmla="*/ 618328 h 1469625"/>
                <a:gd name="connsiteX50" fmla="*/ 509394 w 1178166"/>
                <a:gd name="connsiteY50" fmla="*/ 563288 h 1469625"/>
                <a:gd name="connsiteX51" fmla="*/ 542921 w 1178166"/>
                <a:gd name="connsiteY51" fmla="*/ 402218 h 1469625"/>
                <a:gd name="connsiteX52" fmla="*/ 556192 w 1178166"/>
                <a:gd name="connsiteY52" fmla="*/ 343685 h 1469625"/>
                <a:gd name="connsiteX53" fmla="*/ 577845 w 1178166"/>
                <a:gd name="connsiteY53" fmla="*/ 271882 h 1469625"/>
                <a:gd name="connsiteX54" fmla="*/ 595447 w 1178166"/>
                <a:gd name="connsiteY54" fmla="*/ 191416 h 1469625"/>
                <a:gd name="connsiteX55" fmla="*/ 601314 w 1178166"/>
                <a:gd name="connsiteY55" fmla="*/ 162080 h 1469625"/>
                <a:gd name="connsiteX56" fmla="*/ 605226 w 1178166"/>
                <a:gd name="connsiteY56" fmla="*/ 151044 h 1469625"/>
                <a:gd name="connsiteX57" fmla="*/ 601314 w 1178166"/>
                <a:gd name="connsiteY57" fmla="*/ 128553 h 1469625"/>
                <a:gd name="connsiteX58" fmla="*/ 591535 w 1178166"/>
                <a:gd name="connsiteY58" fmla="*/ 113745 h 1469625"/>
                <a:gd name="connsiteX59" fmla="*/ 581338 w 1178166"/>
                <a:gd name="connsiteY59" fmla="*/ 90695 h 1469625"/>
                <a:gd name="connsiteX60" fmla="*/ 557589 w 1178166"/>
                <a:gd name="connsiteY60" fmla="*/ 69322 h 1469625"/>
                <a:gd name="connsiteX61" fmla="*/ 464412 w 1178166"/>
                <a:gd name="connsiteY61" fmla="*/ 35096 h 1469625"/>
                <a:gd name="connsiteX62" fmla="*/ 337707 w 1178166"/>
                <a:gd name="connsiteY62" fmla="*/ -108 h 1469625"/>
                <a:gd name="connsiteX63" fmla="*/ 311304 w 1178166"/>
                <a:gd name="connsiteY63" fmla="*/ 15678 h 1469625"/>
                <a:gd name="connsiteX64" fmla="*/ 208348 w 1178166"/>
                <a:gd name="connsiteY64" fmla="*/ 375816 h 1469625"/>
                <a:gd name="connsiteX65" fmla="*/ 154844 w 1178166"/>
                <a:gd name="connsiteY65" fmla="*/ 603940 h 1469625"/>
                <a:gd name="connsiteX66" fmla="*/ 115729 w 1178166"/>
                <a:gd name="connsiteY66" fmla="*/ 762495 h 1469625"/>
                <a:gd name="connsiteX67" fmla="*/ 82342 w 1178166"/>
                <a:gd name="connsiteY67" fmla="*/ 905544 h 1469625"/>
                <a:gd name="connsiteX68" fmla="*/ 38338 w 1178166"/>
                <a:gd name="connsiteY68" fmla="*/ 1090642 h 1469625"/>
                <a:gd name="connsiteX69" fmla="*/ -79 w 1178166"/>
                <a:gd name="connsiteY69" fmla="*/ 1297114 h 1469625"/>
                <a:gd name="connsiteX70" fmla="*/ 5230 w 1178166"/>
                <a:gd name="connsiteY70" fmla="*/ 1331199 h 1469625"/>
                <a:gd name="connsiteX71" fmla="*/ 23949 w 1178166"/>
                <a:gd name="connsiteY71" fmla="*/ 1342934 h 1469625"/>
                <a:gd name="connsiteX72" fmla="*/ 66836 w 1178166"/>
                <a:gd name="connsiteY72" fmla="*/ 1366124 h 1469625"/>
                <a:gd name="connsiteX73" fmla="*/ 169932 w 1178166"/>
                <a:gd name="connsiteY73" fmla="*/ 1418789 h 1469625"/>
                <a:gd name="connsiteX74" fmla="*/ 275123 w 1178166"/>
                <a:gd name="connsiteY74" fmla="*/ 1438905 h 1469625"/>
                <a:gd name="connsiteX75" fmla="*/ 300129 w 1178166"/>
                <a:gd name="connsiteY75" fmla="*/ 1432200 h 1469625"/>
                <a:gd name="connsiteX76" fmla="*/ 337008 w 1178166"/>
                <a:gd name="connsiteY76" fmla="*/ 1339721 h 1469625"/>
                <a:gd name="connsiteX77" fmla="*/ 401548 w 1178166"/>
                <a:gd name="connsiteY77" fmla="*/ 1077511 h 1469625"/>
                <a:gd name="connsiteX78" fmla="*/ 447508 w 1178166"/>
                <a:gd name="connsiteY78" fmla="*/ 912250 h 1469625"/>
                <a:gd name="connsiteX79" fmla="*/ 511908 w 1178166"/>
                <a:gd name="connsiteY79" fmla="*/ 861959 h 1469625"/>
                <a:gd name="connsiteX80" fmla="*/ 569044 w 1178166"/>
                <a:gd name="connsiteY80" fmla="*/ 844497 h 1469625"/>
                <a:gd name="connsiteX81" fmla="*/ 623386 w 1178166"/>
                <a:gd name="connsiteY81" fmla="*/ 827314 h 1469625"/>
                <a:gd name="connsiteX82" fmla="*/ 688904 w 1178166"/>
                <a:gd name="connsiteY82" fmla="*/ 816697 h 1469625"/>
                <a:gd name="connsiteX83" fmla="*/ 697984 w 1178166"/>
                <a:gd name="connsiteY83" fmla="*/ 818094 h 1469625"/>
                <a:gd name="connsiteX84" fmla="*/ 694911 w 1178166"/>
                <a:gd name="connsiteY84" fmla="*/ 828991 h 1469625"/>
                <a:gd name="connsiteX85" fmla="*/ 685551 w 1178166"/>
                <a:gd name="connsiteY85" fmla="*/ 863496 h 146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78166" h="1469625">
                  <a:moveTo>
                    <a:pt x="685551" y="863496"/>
                  </a:moveTo>
                  <a:cubicBezTo>
                    <a:pt x="680941" y="878862"/>
                    <a:pt x="676471" y="892692"/>
                    <a:pt x="672280" y="905405"/>
                  </a:cubicBezTo>
                  <a:cubicBezTo>
                    <a:pt x="626263" y="1047795"/>
                    <a:pt x="589493" y="1193009"/>
                    <a:pt x="562199" y="1340140"/>
                  </a:cubicBezTo>
                  <a:cubicBezTo>
                    <a:pt x="558705" y="1359986"/>
                    <a:pt x="556698" y="1380065"/>
                    <a:pt x="556192" y="1400209"/>
                  </a:cubicBezTo>
                  <a:cubicBezTo>
                    <a:pt x="557170" y="1418230"/>
                    <a:pt x="564295" y="1427031"/>
                    <a:pt x="577426" y="1426333"/>
                  </a:cubicBezTo>
                  <a:cubicBezTo>
                    <a:pt x="581058" y="1426333"/>
                    <a:pt x="608252" y="1432479"/>
                    <a:pt x="659009" y="1444772"/>
                  </a:cubicBezTo>
                  <a:cubicBezTo>
                    <a:pt x="688058" y="1453134"/>
                    <a:pt x="717718" y="1459206"/>
                    <a:pt x="747716" y="1462933"/>
                  </a:cubicBezTo>
                  <a:lnTo>
                    <a:pt x="749532" y="1462933"/>
                  </a:lnTo>
                  <a:cubicBezTo>
                    <a:pt x="759031" y="1459999"/>
                    <a:pt x="763501" y="1461536"/>
                    <a:pt x="764340" y="1467683"/>
                  </a:cubicBezTo>
                  <a:lnTo>
                    <a:pt x="764340" y="1469499"/>
                  </a:lnTo>
                  <a:lnTo>
                    <a:pt x="775935" y="1447147"/>
                  </a:lnTo>
                  <a:cubicBezTo>
                    <a:pt x="780670" y="1431040"/>
                    <a:pt x="790839" y="1417070"/>
                    <a:pt x="804712" y="1407613"/>
                  </a:cubicBezTo>
                  <a:cubicBezTo>
                    <a:pt x="808047" y="1405537"/>
                    <a:pt x="811609" y="1403849"/>
                    <a:pt x="815329" y="1402585"/>
                  </a:cubicBezTo>
                  <a:cubicBezTo>
                    <a:pt x="817306" y="1401588"/>
                    <a:pt x="819638" y="1401588"/>
                    <a:pt x="821616" y="1402585"/>
                  </a:cubicBezTo>
                  <a:cubicBezTo>
                    <a:pt x="823571" y="1403701"/>
                    <a:pt x="824984" y="1405568"/>
                    <a:pt x="825527" y="1407753"/>
                  </a:cubicBezTo>
                  <a:cubicBezTo>
                    <a:pt x="826427" y="1411316"/>
                    <a:pt x="826896" y="1414975"/>
                    <a:pt x="826924" y="1418650"/>
                  </a:cubicBezTo>
                  <a:cubicBezTo>
                    <a:pt x="827183" y="1420027"/>
                    <a:pt x="827926" y="1421265"/>
                    <a:pt x="829019" y="1422142"/>
                  </a:cubicBezTo>
                  <a:cubicBezTo>
                    <a:pt x="831394" y="1422142"/>
                    <a:pt x="836842" y="1399930"/>
                    <a:pt x="845504" y="1356065"/>
                  </a:cubicBezTo>
                  <a:cubicBezTo>
                    <a:pt x="853326" y="1318347"/>
                    <a:pt x="858495" y="1295484"/>
                    <a:pt x="861010" y="1287474"/>
                  </a:cubicBezTo>
                  <a:cubicBezTo>
                    <a:pt x="862477" y="1280383"/>
                    <a:pt x="868582" y="1275200"/>
                    <a:pt x="875817" y="1274902"/>
                  </a:cubicBezTo>
                  <a:lnTo>
                    <a:pt x="883082" y="1274901"/>
                  </a:lnTo>
                  <a:lnTo>
                    <a:pt x="890206" y="1274901"/>
                  </a:lnTo>
                  <a:cubicBezTo>
                    <a:pt x="895822" y="1275291"/>
                    <a:pt x="901194" y="1272551"/>
                    <a:pt x="904176" y="1267777"/>
                  </a:cubicBezTo>
                  <a:cubicBezTo>
                    <a:pt x="908323" y="1256781"/>
                    <a:pt x="911410" y="1245414"/>
                    <a:pt x="913396" y="1233831"/>
                  </a:cubicBezTo>
                  <a:cubicBezTo>
                    <a:pt x="919502" y="1209237"/>
                    <a:pt x="923659" y="1184201"/>
                    <a:pt x="925829" y="1158954"/>
                  </a:cubicBezTo>
                  <a:cubicBezTo>
                    <a:pt x="929554" y="1138278"/>
                    <a:pt x="940497" y="1091713"/>
                    <a:pt x="958657" y="1019257"/>
                  </a:cubicBezTo>
                  <a:cubicBezTo>
                    <a:pt x="976818" y="946801"/>
                    <a:pt x="985805" y="910154"/>
                    <a:pt x="985619" y="909316"/>
                  </a:cubicBezTo>
                  <a:cubicBezTo>
                    <a:pt x="988978" y="886926"/>
                    <a:pt x="995812" y="865198"/>
                    <a:pt x="1005875" y="844916"/>
                  </a:cubicBezTo>
                  <a:cubicBezTo>
                    <a:pt x="1013712" y="833648"/>
                    <a:pt x="1017503" y="820058"/>
                    <a:pt x="1016632" y="806360"/>
                  </a:cubicBezTo>
                  <a:cubicBezTo>
                    <a:pt x="1016375" y="783354"/>
                    <a:pt x="1020110" y="760477"/>
                    <a:pt x="1027668" y="738747"/>
                  </a:cubicBezTo>
                  <a:cubicBezTo>
                    <a:pt x="1031579" y="721704"/>
                    <a:pt x="1037306" y="692927"/>
                    <a:pt x="1044990" y="652833"/>
                  </a:cubicBezTo>
                  <a:cubicBezTo>
                    <a:pt x="1052673" y="612740"/>
                    <a:pt x="1060356" y="576000"/>
                    <a:pt x="1068319" y="542892"/>
                  </a:cubicBezTo>
                  <a:cubicBezTo>
                    <a:pt x="1075001" y="514085"/>
                    <a:pt x="1083875" y="485831"/>
                    <a:pt x="1094861" y="458376"/>
                  </a:cubicBezTo>
                  <a:cubicBezTo>
                    <a:pt x="1116493" y="401893"/>
                    <a:pt x="1134138" y="343964"/>
                    <a:pt x="1147666" y="285013"/>
                  </a:cubicBezTo>
                  <a:cubicBezTo>
                    <a:pt x="1151175" y="266829"/>
                    <a:pt x="1156366" y="249011"/>
                    <a:pt x="1163173" y="231789"/>
                  </a:cubicBezTo>
                  <a:cubicBezTo>
                    <a:pt x="1170568" y="210480"/>
                    <a:pt x="1175260" y="188328"/>
                    <a:pt x="1177142" y="165852"/>
                  </a:cubicBezTo>
                  <a:cubicBezTo>
                    <a:pt x="1177171" y="163969"/>
                    <a:pt x="1177405" y="162096"/>
                    <a:pt x="1177841" y="160264"/>
                  </a:cubicBezTo>
                  <a:cubicBezTo>
                    <a:pt x="1178066" y="158455"/>
                    <a:pt x="1178066" y="156625"/>
                    <a:pt x="1177841" y="154816"/>
                  </a:cubicBezTo>
                  <a:cubicBezTo>
                    <a:pt x="1175974" y="137318"/>
                    <a:pt x="1165491" y="121908"/>
                    <a:pt x="1149901" y="113745"/>
                  </a:cubicBezTo>
                  <a:cubicBezTo>
                    <a:pt x="1117896" y="95915"/>
                    <a:pt x="1084086" y="81539"/>
                    <a:pt x="1049040" y="70858"/>
                  </a:cubicBezTo>
                  <a:cubicBezTo>
                    <a:pt x="986597" y="51161"/>
                    <a:pt x="950415" y="41522"/>
                    <a:pt x="940776" y="42081"/>
                  </a:cubicBezTo>
                  <a:cubicBezTo>
                    <a:pt x="933816" y="42893"/>
                    <a:pt x="927474" y="46466"/>
                    <a:pt x="923174" y="51999"/>
                  </a:cubicBezTo>
                  <a:cubicBezTo>
                    <a:pt x="917400" y="58332"/>
                    <a:pt x="894118" y="136748"/>
                    <a:pt x="853326" y="287248"/>
                  </a:cubicBezTo>
                  <a:cubicBezTo>
                    <a:pt x="812535" y="437748"/>
                    <a:pt x="788368" y="520448"/>
                    <a:pt x="780824" y="535349"/>
                  </a:cubicBezTo>
                  <a:cubicBezTo>
                    <a:pt x="775298" y="549272"/>
                    <a:pt x="764930" y="560731"/>
                    <a:pt x="751628" y="567619"/>
                  </a:cubicBezTo>
                  <a:cubicBezTo>
                    <a:pt x="709957" y="582774"/>
                    <a:pt x="667355" y="595233"/>
                    <a:pt x="624085" y="604918"/>
                  </a:cubicBezTo>
                  <a:cubicBezTo>
                    <a:pt x="582039" y="616828"/>
                    <a:pt x="539306" y="626159"/>
                    <a:pt x="496123" y="632857"/>
                  </a:cubicBezTo>
                  <a:lnTo>
                    <a:pt x="492490" y="632857"/>
                  </a:lnTo>
                  <a:cubicBezTo>
                    <a:pt x="491078" y="631089"/>
                    <a:pt x="490609" y="628746"/>
                    <a:pt x="491233" y="626570"/>
                  </a:cubicBezTo>
                  <a:cubicBezTo>
                    <a:pt x="491733" y="623452"/>
                    <a:pt x="493199" y="620569"/>
                    <a:pt x="495424" y="618328"/>
                  </a:cubicBezTo>
                  <a:cubicBezTo>
                    <a:pt x="501849" y="600477"/>
                    <a:pt x="506528" y="582043"/>
                    <a:pt x="509394" y="563288"/>
                  </a:cubicBezTo>
                  <a:cubicBezTo>
                    <a:pt x="514795" y="527992"/>
                    <a:pt x="525971" y="474301"/>
                    <a:pt x="542921" y="402218"/>
                  </a:cubicBezTo>
                  <a:cubicBezTo>
                    <a:pt x="549303" y="383204"/>
                    <a:pt x="553749" y="363593"/>
                    <a:pt x="556192" y="343685"/>
                  </a:cubicBezTo>
                  <a:cubicBezTo>
                    <a:pt x="561127" y="319121"/>
                    <a:pt x="568377" y="295079"/>
                    <a:pt x="577845" y="271882"/>
                  </a:cubicBezTo>
                  <a:cubicBezTo>
                    <a:pt x="588748" y="246414"/>
                    <a:pt x="594721" y="219110"/>
                    <a:pt x="595447" y="191416"/>
                  </a:cubicBezTo>
                  <a:cubicBezTo>
                    <a:pt x="594423" y="172138"/>
                    <a:pt x="596378" y="162359"/>
                    <a:pt x="601314" y="162080"/>
                  </a:cubicBezTo>
                  <a:cubicBezTo>
                    <a:pt x="603689" y="162080"/>
                    <a:pt x="604946" y="158308"/>
                    <a:pt x="605226" y="151044"/>
                  </a:cubicBezTo>
                  <a:cubicBezTo>
                    <a:pt x="605321" y="143370"/>
                    <a:pt x="603995" y="135744"/>
                    <a:pt x="601314" y="128553"/>
                  </a:cubicBezTo>
                  <a:cubicBezTo>
                    <a:pt x="599750" y="122685"/>
                    <a:pt x="596318" y="117487"/>
                    <a:pt x="591535" y="113745"/>
                  </a:cubicBezTo>
                  <a:cubicBezTo>
                    <a:pt x="585388" y="111650"/>
                    <a:pt x="582036" y="103966"/>
                    <a:pt x="581338" y="90695"/>
                  </a:cubicBezTo>
                  <a:cubicBezTo>
                    <a:pt x="576644" y="80648"/>
                    <a:pt x="568074" y="72935"/>
                    <a:pt x="557589" y="69322"/>
                  </a:cubicBezTo>
                  <a:cubicBezTo>
                    <a:pt x="544551" y="63268"/>
                    <a:pt x="513492" y="51859"/>
                    <a:pt x="464412" y="35096"/>
                  </a:cubicBezTo>
                  <a:cubicBezTo>
                    <a:pt x="390838" y="11068"/>
                    <a:pt x="348603" y="-666"/>
                    <a:pt x="337707" y="-108"/>
                  </a:cubicBezTo>
                  <a:cubicBezTo>
                    <a:pt x="327188" y="1521"/>
                    <a:pt x="317718" y="7183"/>
                    <a:pt x="311304" y="15678"/>
                  </a:cubicBezTo>
                  <a:cubicBezTo>
                    <a:pt x="295193" y="32162"/>
                    <a:pt x="260874" y="152208"/>
                    <a:pt x="208348" y="375816"/>
                  </a:cubicBezTo>
                  <a:cubicBezTo>
                    <a:pt x="197545" y="425827"/>
                    <a:pt x="179710" y="501868"/>
                    <a:pt x="154844" y="603940"/>
                  </a:cubicBezTo>
                  <a:cubicBezTo>
                    <a:pt x="129979" y="706011"/>
                    <a:pt x="116940" y="758863"/>
                    <a:pt x="115729" y="762495"/>
                  </a:cubicBezTo>
                  <a:cubicBezTo>
                    <a:pt x="113774" y="771156"/>
                    <a:pt x="102645" y="818840"/>
                    <a:pt x="82342" y="905544"/>
                  </a:cubicBezTo>
                  <a:cubicBezTo>
                    <a:pt x="62039" y="992249"/>
                    <a:pt x="47371" y="1053948"/>
                    <a:pt x="38338" y="1090642"/>
                  </a:cubicBezTo>
                  <a:cubicBezTo>
                    <a:pt x="11516" y="1202958"/>
                    <a:pt x="-1290" y="1271782"/>
                    <a:pt x="-79" y="1297114"/>
                  </a:cubicBezTo>
                  <a:cubicBezTo>
                    <a:pt x="-343" y="1308700"/>
                    <a:pt x="1454" y="1320242"/>
                    <a:pt x="5230" y="1331199"/>
                  </a:cubicBezTo>
                  <a:cubicBezTo>
                    <a:pt x="9835" y="1337257"/>
                    <a:pt x="16490" y="1341429"/>
                    <a:pt x="23949" y="1342934"/>
                  </a:cubicBezTo>
                  <a:cubicBezTo>
                    <a:pt x="39529" y="1348007"/>
                    <a:pt x="54060" y="1355864"/>
                    <a:pt x="66836" y="1366124"/>
                  </a:cubicBezTo>
                  <a:cubicBezTo>
                    <a:pt x="97808" y="1389650"/>
                    <a:pt x="132717" y="1407483"/>
                    <a:pt x="169932" y="1418789"/>
                  </a:cubicBezTo>
                  <a:cubicBezTo>
                    <a:pt x="203528" y="1431670"/>
                    <a:pt x="239145" y="1438481"/>
                    <a:pt x="275123" y="1438905"/>
                  </a:cubicBezTo>
                  <a:cubicBezTo>
                    <a:pt x="283903" y="1438910"/>
                    <a:pt x="292530" y="1436597"/>
                    <a:pt x="300129" y="1432200"/>
                  </a:cubicBezTo>
                  <a:cubicBezTo>
                    <a:pt x="307113" y="1428148"/>
                    <a:pt x="319407" y="1397415"/>
                    <a:pt x="337008" y="1339721"/>
                  </a:cubicBezTo>
                  <a:cubicBezTo>
                    <a:pt x="363515" y="1253623"/>
                    <a:pt x="385063" y="1166076"/>
                    <a:pt x="401548" y="1077511"/>
                  </a:cubicBezTo>
                  <a:cubicBezTo>
                    <a:pt x="416915" y="998349"/>
                    <a:pt x="432235" y="943262"/>
                    <a:pt x="447508" y="912250"/>
                  </a:cubicBezTo>
                  <a:cubicBezTo>
                    <a:pt x="462875" y="881377"/>
                    <a:pt x="484248" y="864474"/>
                    <a:pt x="511908" y="861959"/>
                  </a:cubicBezTo>
                  <a:cubicBezTo>
                    <a:pt x="531967" y="860208"/>
                    <a:pt x="551434" y="854259"/>
                    <a:pt x="569044" y="844497"/>
                  </a:cubicBezTo>
                  <a:cubicBezTo>
                    <a:pt x="586099" y="835841"/>
                    <a:pt x="604456" y="830037"/>
                    <a:pt x="623386" y="827314"/>
                  </a:cubicBezTo>
                  <a:cubicBezTo>
                    <a:pt x="644934" y="822167"/>
                    <a:pt x="666833" y="818618"/>
                    <a:pt x="688904" y="816697"/>
                  </a:cubicBezTo>
                  <a:cubicBezTo>
                    <a:pt x="694911" y="816697"/>
                    <a:pt x="697984" y="816697"/>
                    <a:pt x="697984" y="818094"/>
                  </a:cubicBezTo>
                  <a:lnTo>
                    <a:pt x="694911" y="828991"/>
                  </a:lnTo>
                  <a:cubicBezTo>
                    <a:pt x="693514" y="836814"/>
                    <a:pt x="690301" y="848129"/>
                    <a:pt x="685551" y="863496"/>
                  </a:cubicBezTo>
                  <a:close/>
                </a:path>
              </a:pathLst>
            </a:custGeom>
            <a:grpFill/>
            <a:ln w="13953" cap="flat">
              <a:noFill/>
              <a:prstDash val="solid"/>
              <a:miter/>
            </a:ln>
          </p:spPr>
          <p:txBody>
            <a:bodyPr rtlCol="0" anchor="ctr"/>
            <a:lstStyle/>
            <a:p>
              <a:endParaRPr lang="en-GB"/>
            </a:p>
          </p:txBody>
        </p:sp>
        <p:sp>
          <p:nvSpPr>
            <p:cNvPr id="22" name="Graphic 14">
              <a:extLst>
                <a:ext uri="{FF2B5EF4-FFF2-40B4-BE49-F238E27FC236}">
                  <a16:creationId xmlns:a16="http://schemas.microsoft.com/office/drawing/2014/main" id="{7182D69A-4792-4DBA-AD53-E9947A5A0649}"/>
                </a:ext>
              </a:extLst>
            </p:cNvPr>
            <p:cNvSpPr/>
            <p:nvPr/>
          </p:nvSpPr>
          <p:spPr>
            <a:xfrm>
              <a:off x="4318670" y="3168673"/>
              <a:ext cx="1039469" cy="1381027"/>
            </a:xfrm>
            <a:custGeom>
              <a:avLst/>
              <a:gdLst>
                <a:gd name="connsiteX0" fmla="*/ 999313 w 1039469"/>
                <a:gd name="connsiteY0" fmla="*/ 278288 h 1381027"/>
                <a:gd name="connsiteX1" fmla="*/ 889512 w 1039469"/>
                <a:gd name="connsiteY1" fmla="*/ 122806 h 1381027"/>
                <a:gd name="connsiteX2" fmla="*/ 668233 w 1039469"/>
                <a:gd name="connsiteY2" fmla="*/ 7277 h 1381027"/>
                <a:gd name="connsiteX3" fmla="*/ 598384 w 1039469"/>
                <a:gd name="connsiteY3" fmla="*/ -127 h 1381027"/>
                <a:gd name="connsiteX4" fmla="*/ 539433 w 1039469"/>
                <a:gd name="connsiteY4" fmla="*/ 13843 h 1381027"/>
                <a:gd name="connsiteX5" fmla="*/ 287979 w 1039469"/>
                <a:gd name="connsiteY5" fmla="*/ 205786 h 1381027"/>
                <a:gd name="connsiteX6" fmla="*/ 15850 w 1039469"/>
                <a:gd name="connsiteY6" fmla="*/ 764572 h 1381027"/>
                <a:gd name="connsiteX7" fmla="*/ 1881 w 1039469"/>
                <a:gd name="connsiteY7" fmla="*/ 988086 h 1381027"/>
                <a:gd name="connsiteX8" fmla="*/ 14314 w 1039469"/>
                <a:gd name="connsiteY8" fmla="*/ 1088807 h 1381027"/>
                <a:gd name="connsiteX9" fmla="*/ 109726 w 1039469"/>
                <a:gd name="connsiteY9" fmla="*/ 1275022 h 1381027"/>
                <a:gd name="connsiteX10" fmla="*/ 260319 w 1039469"/>
                <a:gd name="connsiteY10" fmla="*/ 1369597 h 1381027"/>
                <a:gd name="connsiteX11" fmla="*/ 400015 w 1039469"/>
                <a:gd name="connsiteY11" fmla="*/ 1380633 h 1381027"/>
                <a:gd name="connsiteX12" fmla="*/ 691282 w 1039469"/>
                <a:gd name="connsiteY12" fmla="*/ 1268037 h 1381027"/>
                <a:gd name="connsiteX13" fmla="*/ 712097 w 1039469"/>
                <a:gd name="connsiteY13" fmla="*/ 1252531 h 1381027"/>
                <a:gd name="connsiteX14" fmla="*/ 720898 w 1039469"/>
                <a:gd name="connsiteY14" fmla="*/ 1246664 h 1381027"/>
                <a:gd name="connsiteX15" fmla="*/ 781247 w 1039469"/>
                <a:gd name="connsiteY15" fmla="*/ 1187433 h 1381027"/>
                <a:gd name="connsiteX16" fmla="*/ 782923 w 1039469"/>
                <a:gd name="connsiteY16" fmla="*/ 1185477 h 1381027"/>
                <a:gd name="connsiteX17" fmla="*/ 784739 w 1039469"/>
                <a:gd name="connsiteY17" fmla="*/ 1183661 h 1381027"/>
                <a:gd name="connsiteX18" fmla="*/ 902783 w 1039469"/>
                <a:gd name="connsiteY18" fmla="*/ 1012812 h 1381027"/>
                <a:gd name="connsiteX19" fmla="*/ 936589 w 1039469"/>
                <a:gd name="connsiteY19" fmla="*/ 929693 h 1381027"/>
                <a:gd name="connsiteX20" fmla="*/ 1020407 w 1039469"/>
                <a:gd name="connsiteY20" fmla="*/ 694584 h 1381027"/>
                <a:gd name="connsiteX21" fmla="*/ 1038289 w 1039469"/>
                <a:gd name="connsiteY21" fmla="*/ 495377 h 1381027"/>
                <a:gd name="connsiteX22" fmla="*/ 999313 w 1039469"/>
                <a:gd name="connsiteY22" fmla="*/ 278288 h 1381027"/>
                <a:gd name="connsiteX23" fmla="*/ 694915 w 1039469"/>
                <a:gd name="connsiteY23" fmla="*/ 808017 h 1381027"/>
                <a:gd name="connsiteX24" fmla="*/ 535940 w 1039469"/>
                <a:gd name="connsiteY24" fmla="*/ 1079587 h 1381027"/>
                <a:gd name="connsiteX25" fmla="*/ 384369 w 1039469"/>
                <a:gd name="connsiteY25" fmla="*/ 1180448 h 1381027"/>
                <a:gd name="connsiteX26" fmla="*/ 342461 w 1039469"/>
                <a:gd name="connsiteY26" fmla="*/ 1173603 h 1381027"/>
                <a:gd name="connsiteX27" fmla="*/ 297758 w 1039469"/>
                <a:gd name="connsiteY27" fmla="*/ 1078190 h 1381027"/>
                <a:gd name="connsiteX28" fmla="*/ 287839 w 1039469"/>
                <a:gd name="connsiteY28" fmla="*/ 1026083 h 1381027"/>
                <a:gd name="connsiteX29" fmla="*/ 277921 w 1039469"/>
                <a:gd name="connsiteY29" fmla="*/ 1008482 h 1381027"/>
                <a:gd name="connsiteX30" fmla="*/ 286442 w 1039469"/>
                <a:gd name="connsiteY30" fmla="*/ 962801 h 1381027"/>
                <a:gd name="connsiteX31" fmla="*/ 323043 w 1039469"/>
                <a:gd name="connsiteY31" fmla="*/ 865014 h 1381027"/>
                <a:gd name="connsiteX32" fmla="*/ 330447 w 1039469"/>
                <a:gd name="connsiteY32" fmla="*/ 832045 h 1381027"/>
                <a:gd name="connsiteX33" fmla="*/ 335336 w 1039469"/>
                <a:gd name="connsiteY33" fmla="*/ 820870 h 1381027"/>
                <a:gd name="connsiteX34" fmla="*/ 342181 w 1039469"/>
                <a:gd name="connsiteY34" fmla="*/ 813326 h 1381027"/>
                <a:gd name="connsiteX35" fmla="*/ 349166 w 1039469"/>
                <a:gd name="connsiteY35" fmla="*/ 809274 h 1381027"/>
                <a:gd name="connsiteX36" fmla="*/ 348188 w 1039469"/>
                <a:gd name="connsiteY36" fmla="*/ 789438 h 1381027"/>
                <a:gd name="connsiteX37" fmla="*/ 345953 w 1039469"/>
                <a:gd name="connsiteY37" fmla="*/ 780497 h 1381027"/>
                <a:gd name="connsiteX38" fmla="*/ 354195 w 1039469"/>
                <a:gd name="connsiteY38" fmla="*/ 746551 h 1381027"/>
                <a:gd name="connsiteX39" fmla="*/ 373613 w 1039469"/>
                <a:gd name="connsiteY39" fmla="*/ 719310 h 1381027"/>
                <a:gd name="connsiteX40" fmla="*/ 383392 w 1039469"/>
                <a:gd name="connsiteY40" fmla="*/ 697098 h 1381027"/>
                <a:gd name="connsiteX41" fmla="*/ 400714 w 1039469"/>
                <a:gd name="connsiteY41" fmla="*/ 647366 h 1381027"/>
                <a:gd name="connsiteX42" fmla="*/ 427256 w 1039469"/>
                <a:gd name="connsiteY42" fmla="*/ 600708 h 1381027"/>
                <a:gd name="connsiteX43" fmla="*/ 446954 w 1039469"/>
                <a:gd name="connsiteY43" fmla="*/ 558799 h 1381027"/>
                <a:gd name="connsiteX44" fmla="*/ 540969 w 1039469"/>
                <a:gd name="connsiteY44" fmla="*/ 414632 h 1381027"/>
                <a:gd name="connsiteX45" fmla="*/ 651469 w 1039469"/>
                <a:gd name="connsiteY45" fmla="*/ 309441 h 1381027"/>
                <a:gd name="connsiteX46" fmla="*/ 688768 w 1039469"/>
                <a:gd name="connsiteY46" fmla="*/ 294773 h 1381027"/>
                <a:gd name="connsiteX47" fmla="*/ 732912 w 1039469"/>
                <a:gd name="connsiteY47" fmla="*/ 343247 h 1381027"/>
                <a:gd name="connsiteX48" fmla="*/ 770910 w 1039469"/>
                <a:gd name="connsiteY48" fmla="*/ 486157 h 1381027"/>
                <a:gd name="connsiteX49" fmla="*/ 694915 w 1039469"/>
                <a:gd name="connsiteY49" fmla="*/ 808017 h 138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39469" h="1381027">
                  <a:moveTo>
                    <a:pt x="999313" y="278288"/>
                  </a:moveTo>
                  <a:cubicBezTo>
                    <a:pt x="973974" y="219361"/>
                    <a:pt x="936570" y="166396"/>
                    <a:pt x="889512" y="122806"/>
                  </a:cubicBezTo>
                  <a:cubicBezTo>
                    <a:pt x="829199" y="62714"/>
                    <a:pt x="752015" y="22416"/>
                    <a:pt x="668233" y="7277"/>
                  </a:cubicBezTo>
                  <a:cubicBezTo>
                    <a:pt x="645225" y="2683"/>
                    <a:pt x="621844" y="205"/>
                    <a:pt x="598384" y="-127"/>
                  </a:cubicBezTo>
                  <a:cubicBezTo>
                    <a:pt x="578283" y="2363"/>
                    <a:pt x="558514" y="7047"/>
                    <a:pt x="539433" y="13843"/>
                  </a:cubicBezTo>
                  <a:cubicBezTo>
                    <a:pt x="459805" y="39547"/>
                    <a:pt x="375988" y="103528"/>
                    <a:pt x="287979" y="205786"/>
                  </a:cubicBezTo>
                  <a:cubicBezTo>
                    <a:pt x="154709" y="361129"/>
                    <a:pt x="63999" y="547391"/>
                    <a:pt x="15850" y="764572"/>
                  </a:cubicBezTo>
                  <a:cubicBezTo>
                    <a:pt x="1401" y="838140"/>
                    <a:pt x="-3296" y="913291"/>
                    <a:pt x="1881" y="988086"/>
                  </a:cubicBezTo>
                  <a:cubicBezTo>
                    <a:pt x="2743" y="1021984"/>
                    <a:pt x="6907" y="1055717"/>
                    <a:pt x="14314" y="1088807"/>
                  </a:cubicBezTo>
                  <a:cubicBezTo>
                    <a:pt x="29971" y="1157908"/>
                    <a:pt x="62785" y="1221951"/>
                    <a:pt x="109726" y="1275022"/>
                  </a:cubicBezTo>
                  <a:cubicBezTo>
                    <a:pt x="156292" y="1327548"/>
                    <a:pt x="206489" y="1359073"/>
                    <a:pt x="260319" y="1369597"/>
                  </a:cubicBezTo>
                  <a:cubicBezTo>
                    <a:pt x="306354" y="1378274"/>
                    <a:pt x="353189" y="1381974"/>
                    <a:pt x="400015" y="1380633"/>
                  </a:cubicBezTo>
                  <a:cubicBezTo>
                    <a:pt x="495102" y="1375697"/>
                    <a:pt x="592191" y="1338165"/>
                    <a:pt x="691282" y="1268037"/>
                  </a:cubicBezTo>
                  <a:cubicBezTo>
                    <a:pt x="695893" y="1264126"/>
                    <a:pt x="702878" y="1258957"/>
                    <a:pt x="712097" y="1252531"/>
                  </a:cubicBezTo>
                  <a:cubicBezTo>
                    <a:pt x="714874" y="1250350"/>
                    <a:pt x="717816" y="1248388"/>
                    <a:pt x="720898" y="1246664"/>
                  </a:cubicBezTo>
                  <a:cubicBezTo>
                    <a:pt x="743950" y="1230152"/>
                    <a:pt x="764307" y="1210172"/>
                    <a:pt x="781247" y="1187433"/>
                  </a:cubicBezTo>
                  <a:lnTo>
                    <a:pt x="782923" y="1185477"/>
                  </a:lnTo>
                  <a:lnTo>
                    <a:pt x="784739" y="1183661"/>
                  </a:lnTo>
                  <a:cubicBezTo>
                    <a:pt x="863621" y="1075815"/>
                    <a:pt x="902969" y="1018866"/>
                    <a:pt x="902783" y="1012812"/>
                  </a:cubicBezTo>
                  <a:cubicBezTo>
                    <a:pt x="902783" y="1011695"/>
                    <a:pt x="913959" y="983895"/>
                    <a:pt x="936589" y="929693"/>
                  </a:cubicBezTo>
                  <a:cubicBezTo>
                    <a:pt x="970946" y="853762"/>
                    <a:pt x="998980" y="775125"/>
                    <a:pt x="1020407" y="694584"/>
                  </a:cubicBezTo>
                  <a:cubicBezTo>
                    <a:pt x="1035893" y="629383"/>
                    <a:pt x="1041915" y="562293"/>
                    <a:pt x="1038289" y="495377"/>
                  </a:cubicBezTo>
                  <a:cubicBezTo>
                    <a:pt x="1034377" y="405133"/>
                    <a:pt x="1021385" y="332770"/>
                    <a:pt x="999313" y="278288"/>
                  </a:cubicBezTo>
                  <a:close/>
                  <a:moveTo>
                    <a:pt x="694915" y="808017"/>
                  </a:moveTo>
                  <a:cubicBezTo>
                    <a:pt x="642948" y="924058"/>
                    <a:pt x="589956" y="1014582"/>
                    <a:pt x="535940" y="1079587"/>
                  </a:cubicBezTo>
                  <a:cubicBezTo>
                    <a:pt x="481924" y="1144593"/>
                    <a:pt x="431401" y="1178213"/>
                    <a:pt x="384369" y="1180448"/>
                  </a:cubicBezTo>
                  <a:cubicBezTo>
                    <a:pt x="370082" y="1181008"/>
                    <a:pt x="355828" y="1178680"/>
                    <a:pt x="342461" y="1173603"/>
                  </a:cubicBezTo>
                  <a:cubicBezTo>
                    <a:pt x="315359" y="1162986"/>
                    <a:pt x="300459" y="1131182"/>
                    <a:pt x="297758" y="1078190"/>
                  </a:cubicBezTo>
                  <a:cubicBezTo>
                    <a:pt x="295942" y="1043266"/>
                    <a:pt x="292589" y="1025804"/>
                    <a:pt x="287839" y="1026083"/>
                  </a:cubicBezTo>
                  <a:cubicBezTo>
                    <a:pt x="283090" y="1026363"/>
                    <a:pt x="278480" y="1020496"/>
                    <a:pt x="277921" y="1008482"/>
                  </a:cubicBezTo>
                  <a:cubicBezTo>
                    <a:pt x="277049" y="992791"/>
                    <a:pt x="279973" y="977122"/>
                    <a:pt x="286442" y="962801"/>
                  </a:cubicBezTo>
                  <a:cubicBezTo>
                    <a:pt x="312286" y="901195"/>
                    <a:pt x="324440" y="868506"/>
                    <a:pt x="323043" y="865014"/>
                  </a:cubicBezTo>
                  <a:cubicBezTo>
                    <a:pt x="323870" y="853719"/>
                    <a:pt x="326365" y="842609"/>
                    <a:pt x="330447" y="832045"/>
                  </a:cubicBezTo>
                  <a:cubicBezTo>
                    <a:pt x="331541" y="828108"/>
                    <a:pt x="333187" y="824346"/>
                    <a:pt x="335336" y="820870"/>
                  </a:cubicBezTo>
                  <a:cubicBezTo>
                    <a:pt x="339667" y="811091"/>
                    <a:pt x="341902" y="808576"/>
                    <a:pt x="342181" y="813326"/>
                  </a:cubicBezTo>
                  <a:cubicBezTo>
                    <a:pt x="342181" y="815701"/>
                    <a:pt x="344696" y="814444"/>
                    <a:pt x="349166" y="809274"/>
                  </a:cubicBezTo>
                  <a:cubicBezTo>
                    <a:pt x="353637" y="800753"/>
                    <a:pt x="353217" y="794048"/>
                    <a:pt x="348188" y="789438"/>
                  </a:cubicBezTo>
                  <a:cubicBezTo>
                    <a:pt x="346931" y="788320"/>
                    <a:pt x="346232" y="785386"/>
                    <a:pt x="345953" y="780497"/>
                  </a:cubicBezTo>
                  <a:cubicBezTo>
                    <a:pt x="345915" y="768682"/>
                    <a:pt x="348743" y="757033"/>
                    <a:pt x="354195" y="746551"/>
                  </a:cubicBezTo>
                  <a:cubicBezTo>
                    <a:pt x="358437" y="736071"/>
                    <a:pt x="365090" y="726738"/>
                    <a:pt x="373613" y="719310"/>
                  </a:cubicBezTo>
                  <a:cubicBezTo>
                    <a:pt x="380577" y="714161"/>
                    <a:pt x="384297" y="705712"/>
                    <a:pt x="383392" y="697098"/>
                  </a:cubicBezTo>
                  <a:cubicBezTo>
                    <a:pt x="386228" y="679639"/>
                    <a:pt x="392091" y="662809"/>
                    <a:pt x="400714" y="647366"/>
                  </a:cubicBezTo>
                  <a:cubicBezTo>
                    <a:pt x="407215" y="630591"/>
                    <a:pt x="416158" y="614868"/>
                    <a:pt x="427256" y="600708"/>
                  </a:cubicBezTo>
                  <a:cubicBezTo>
                    <a:pt x="435545" y="587615"/>
                    <a:pt x="442163" y="573536"/>
                    <a:pt x="446954" y="558799"/>
                  </a:cubicBezTo>
                  <a:cubicBezTo>
                    <a:pt x="471235" y="506494"/>
                    <a:pt x="502896" y="457943"/>
                    <a:pt x="540969" y="414632"/>
                  </a:cubicBezTo>
                  <a:cubicBezTo>
                    <a:pt x="587535" y="357915"/>
                    <a:pt x="624368" y="322852"/>
                    <a:pt x="651469" y="309441"/>
                  </a:cubicBezTo>
                  <a:cubicBezTo>
                    <a:pt x="663225" y="302980"/>
                    <a:pt x="675760" y="298050"/>
                    <a:pt x="688768" y="294773"/>
                  </a:cubicBezTo>
                  <a:cubicBezTo>
                    <a:pt x="700782" y="294214"/>
                    <a:pt x="715497" y="310372"/>
                    <a:pt x="732912" y="343247"/>
                  </a:cubicBezTo>
                  <a:cubicBezTo>
                    <a:pt x="755765" y="387575"/>
                    <a:pt x="768729" y="436333"/>
                    <a:pt x="770910" y="486157"/>
                  </a:cubicBezTo>
                  <a:cubicBezTo>
                    <a:pt x="775473" y="576121"/>
                    <a:pt x="750141" y="683408"/>
                    <a:pt x="694915" y="808017"/>
                  </a:cubicBezTo>
                  <a:close/>
                </a:path>
              </a:pathLst>
            </a:custGeom>
            <a:grpFill/>
            <a:ln w="13953" cap="flat">
              <a:noFill/>
              <a:prstDash val="solid"/>
              <a:miter/>
            </a:ln>
          </p:spPr>
          <p:txBody>
            <a:bodyPr rtlCol="0" anchor="ctr"/>
            <a:lstStyle/>
            <a:p>
              <a:endParaRPr lang="en-GB"/>
            </a:p>
          </p:txBody>
        </p:sp>
        <p:sp>
          <p:nvSpPr>
            <p:cNvPr id="23" name="Graphic 14">
              <a:extLst>
                <a:ext uri="{FF2B5EF4-FFF2-40B4-BE49-F238E27FC236}">
                  <a16:creationId xmlns:a16="http://schemas.microsoft.com/office/drawing/2014/main" id="{7182D69A-4792-4DBA-AD53-E9947A5A0649}"/>
                </a:ext>
              </a:extLst>
            </p:cNvPr>
            <p:cNvSpPr/>
            <p:nvPr/>
          </p:nvSpPr>
          <p:spPr>
            <a:xfrm>
              <a:off x="5449128" y="3152329"/>
              <a:ext cx="1151037" cy="1334564"/>
            </a:xfrm>
            <a:custGeom>
              <a:avLst/>
              <a:gdLst>
                <a:gd name="connsiteX0" fmla="*/ 624054 w 1151037"/>
                <a:gd name="connsiteY0" fmla="*/ 830229 h 1334564"/>
                <a:gd name="connsiteX1" fmla="*/ 533111 w 1151037"/>
                <a:gd name="connsiteY1" fmla="*/ 1002335 h 1334564"/>
                <a:gd name="connsiteX2" fmla="*/ 444543 w 1151037"/>
                <a:gd name="connsiteY2" fmla="*/ 1040332 h 1334564"/>
                <a:gd name="connsiteX3" fmla="*/ 433787 w 1151037"/>
                <a:gd name="connsiteY3" fmla="*/ 1040332 h 1334564"/>
                <a:gd name="connsiteX4" fmla="*/ 362542 w 1151037"/>
                <a:gd name="connsiteY4" fmla="*/ 1029436 h 1334564"/>
                <a:gd name="connsiteX5" fmla="*/ 338375 w 1151037"/>
                <a:gd name="connsiteY5" fmla="*/ 998144 h 1334564"/>
                <a:gd name="connsiteX6" fmla="*/ 324405 w 1151037"/>
                <a:gd name="connsiteY6" fmla="*/ 964337 h 1334564"/>
                <a:gd name="connsiteX7" fmla="*/ 325942 w 1151037"/>
                <a:gd name="connsiteY7" fmla="*/ 958889 h 1334564"/>
                <a:gd name="connsiteX8" fmla="*/ 321751 w 1151037"/>
                <a:gd name="connsiteY8" fmla="*/ 946456 h 1334564"/>
                <a:gd name="connsiteX9" fmla="*/ 314905 w 1151037"/>
                <a:gd name="connsiteY9" fmla="*/ 919634 h 1334564"/>
                <a:gd name="connsiteX10" fmla="*/ 314905 w 1151037"/>
                <a:gd name="connsiteY10" fmla="*/ 890578 h 1334564"/>
                <a:gd name="connsiteX11" fmla="*/ 330133 w 1151037"/>
                <a:gd name="connsiteY11" fmla="*/ 728669 h 1334564"/>
                <a:gd name="connsiteX12" fmla="*/ 335721 w 1151037"/>
                <a:gd name="connsiteY12" fmla="*/ 695841 h 1334564"/>
                <a:gd name="connsiteX13" fmla="*/ 375115 w 1151037"/>
                <a:gd name="connsiteY13" fmla="*/ 545388 h 1334564"/>
                <a:gd name="connsiteX14" fmla="*/ 382100 w 1151037"/>
                <a:gd name="connsiteY14" fmla="*/ 505155 h 1334564"/>
                <a:gd name="connsiteX15" fmla="*/ 440493 w 1151037"/>
                <a:gd name="connsiteY15" fmla="*/ 265017 h 1334564"/>
                <a:gd name="connsiteX16" fmla="*/ 475696 w 1151037"/>
                <a:gd name="connsiteY16" fmla="*/ 102131 h 1334564"/>
                <a:gd name="connsiteX17" fmla="*/ 453065 w 1151037"/>
                <a:gd name="connsiteY17" fmla="*/ 85088 h 1334564"/>
                <a:gd name="connsiteX18" fmla="*/ 310994 w 1151037"/>
                <a:gd name="connsiteY18" fmla="*/ 33540 h 1334564"/>
                <a:gd name="connsiteX19" fmla="*/ 206082 w 1151037"/>
                <a:gd name="connsiteY19" fmla="*/ -127 h 1334564"/>
                <a:gd name="connsiteX20" fmla="*/ 179819 w 1151037"/>
                <a:gd name="connsiteY20" fmla="*/ 17615 h 1334564"/>
                <a:gd name="connsiteX21" fmla="*/ 63592 w 1151037"/>
                <a:gd name="connsiteY21" fmla="*/ 436704 h 1334564"/>
                <a:gd name="connsiteX22" fmla="*/ 2824 w 1151037"/>
                <a:gd name="connsiteY22" fmla="*/ 807318 h 1334564"/>
                <a:gd name="connsiteX23" fmla="*/ 1008 w 1151037"/>
                <a:gd name="connsiteY23" fmla="*/ 916142 h 1334564"/>
                <a:gd name="connsiteX24" fmla="*/ 182613 w 1151037"/>
                <a:gd name="connsiteY24" fmla="*/ 1274324 h 1334564"/>
                <a:gd name="connsiteX25" fmla="*/ 303870 w 1151037"/>
                <a:gd name="connsiteY25" fmla="*/ 1317769 h 1334564"/>
                <a:gd name="connsiteX26" fmla="*/ 437839 w 1151037"/>
                <a:gd name="connsiteY26" fmla="*/ 1334393 h 1334564"/>
                <a:gd name="connsiteX27" fmla="*/ 524730 w 1151037"/>
                <a:gd name="connsiteY27" fmla="*/ 1316372 h 1334564"/>
                <a:gd name="connsiteX28" fmla="*/ 593041 w 1151037"/>
                <a:gd name="connsiteY28" fmla="*/ 1289830 h 1334564"/>
                <a:gd name="connsiteX29" fmla="*/ 653670 w 1151037"/>
                <a:gd name="connsiteY29" fmla="*/ 1253230 h 1334564"/>
                <a:gd name="connsiteX30" fmla="*/ 712901 w 1151037"/>
                <a:gd name="connsiteY30" fmla="*/ 1224033 h 1334564"/>
                <a:gd name="connsiteX31" fmla="*/ 809571 w 1151037"/>
                <a:gd name="connsiteY31" fmla="*/ 1132252 h 1334564"/>
                <a:gd name="connsiteX32" fmla="*/ 894925 w 1151037"/>
                <a:gd name="connsiteY32" fmla="*/ 1031950 h 1334564"/>
                <a:gd name="connsiteX33" fmla="*/ 916857 w 1151037"/>
                <a:gd name="connsiteY33" fmla="*/ 998284 h 1334564"/>
                <a:gd name="connsiteX34" fmla="*/ 1009057 w 1151037"/>
                <a:gd name="connsiteY34" fmla="*/ 781614 h 1334564"/>
                <a:gd name="connsiteX35" fmla="*/ 1039231 w 1151037"/>
                <a:gd name="connsiteY35" fmla="*/ 700451 h 1334564"/>
                <a:gd name="connsiteX36" fmla="*/ 1050267 w 1151037"/>
                <a:gd name="connsiteY36" fmla="*/ 667343 h 1334564"/>
                <a:gd name="connsiteX37" fmla="*/ 1066890 w 1151037"/>
                <a:gd name="connsiteY37" fmla="*/ 603082 h 1334564"/>
                <a:gd name="connsiteX38" fmla="*/ 1098043 w 1151037"/>
                <a:gd name="connsiteY38" fmla="*/ 486576 h 1334564"/>
                <a:gd name="connsiteX39" fmla="*/ 1132689 w 1151037"/>
                <a:gd name="connsiteY39" fmla="*/ 364341 h 1334564"/>
                <a:gd name="connsiteX40" fmla="*/ 1138416 w 1151037"/>
                <a:gd name="connsiteY40" fmla="*/ 300779 h 1334564"/>
                <a:gd name="connsiteX41" fmla="*/ 1147635 w 1151037"/>
                <a:gd name="connsiteY41" fmla="*/ 233306 h 1334564"/>
                <a:gd name="connsiteX42" fmla="*/ 1150429 w 1151037"/>
                <a:gd name="connsiteY42" fmla="*/ 215006 h 1334564"/>
                <a:gd name="connsiteX43" fmla="*/ 1139254 w 1151037"/>
                <a:gd name="connsiteY43" fmla="*/ 173935 h 1334564"/>
                <a:gd name="connsiteX44" fmla="*/ 1113829 w 1151037"/>
                <a:gd name="connsiteY44" fmla="*/ 173935 h 1334564"/>
                <a:gd name="connsiteX45" fmla="*/ 1104889 w 1151037"/>
                <a:gd name="connsiteY45" fmla="*/ 173935 h 1334564"/>
                <a:gd name="connsiteX46" fmla="*/ 1066333 w 1151037"/>
                <a:gd name="connsiteY46" fmla="*/ 164016 h 1334564"/>
                <a:gd name="connsiteX47" fmla="*/ 1048591 w 1151037"/>
                <a:gd name="connsiteY47" fmla="*/ 135099 h 1334564"/>
                <a:gd name="connsiteX48" fmla="*/ 993830 w 1151037"/>
                <a:gd name="connsiteY48" fmla="*/ 90816 h 1334564"/>
                <a:gd name="connsiteX49" fmla="*/ 934738 w 1151037"/>
                <a:gd name="connsiteY49" fmla="*/ 70280 h 1334564"/>
                <a:gd name="connsiteX50" fmla="*/ 915180 w 1151037"/>
                <a:gd name="connsiteY50" fmla="*/ 74890 h 1334564"/>
                <a:gd name="connsiteX51" fmla="*/ 873271 w 1151037"/>
                <a:gd name="connsiteY51" fmla="*/ 86066 h 1334564"/>
                <a:gd name="connsiteX52" fmla="*/ 789454 w 1151037"/>
                <a:gd name="connsiteY52" fmla="*/ 278707 h 1334564"/>
                <a:gd name="connsiteX53" fmla="*/ 624054 w 1151037"/>
                <a:gd name="connsiteY53" fmla="*/ 830229 h 133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1037" h="1334564">
                  <a:moveTo>
                    <a:pt x="624054" y="830229"/>
                  </a:moveTo>
                  <a:cubicBezTo>
                    <a:pt x="584008" y="921590"/>
                    <a:pt x="553694" y="978959"/>
                    <a:pt x="533111" y="1002335"/>
                  </a:cubicBezTo>
                  <a:cubicBezTo>
                    <a:pt x="510205" y="1026835"/>
                    <a:pt x="478082" y="1040616"/>
                    <a:pt x="444543" y="1040332"/>
                  </a:cubicBezTo>
                  <a:lnTo>
                    <a:pt x="433787" y="1040332"/>
                  </a:lnTo>
                  <a:cubicBezTo>
                    <a:pt x="396534" y="1040984"/>
                    <a:pt x="372787" y="1037352"/>
                    <a:pt x="362542" y="1029436"/>
                  </a:cubicBezTo>
                  <a:cubicBezTo>
                    <a:pt x="352530" y="1020674"/>
                    <a:pt x="344321" y="1010045"/>
                    <a:pt x="338375" y="998144"/>
                  </a:cubicBezTo>
                  <a:cubicBezTo>
                    <a:pt x="331477" y="987937"/>
                    <a:pt x="326725" y="976436"/>
                    <a:pt x="324405" y="964337"/>
                  </a:cubicBezTo>
                  <a:cubicBezTo>
                    <a:pt x="325360" y="962676"/>
                    <a:pt x="325888" y="960804"/>
                    <a:pt x="325942" y="958889"/>
                  </a:cubicBezTo>
                  <a:cubicBezTo>
                    <a:pt x="328037" y="952742"/>
                    <a:pt x="325942" y="948552"/>
                    <a:pt x="321751" y="946456"/>
                  </a:cubicBezTo>
                  <a:cubicBezTo>
                    <a:pt x="317560" y="944361"/>
                    <a:pt x="315743" y="935280"/>
                    <a:pt x="314905" y="919634"/>
                  </a:cubicBezTo>
                  <a:cubicBezTo>
                    <a:pt x="314164" y="909963"/>
                    <a:pt x="314164" y="900249"/>
                    <a:pt x="314905" y="890578"/>
                  </a:cubicBezTo>
                  <a:cubicBezTo>
                    <a:pt x="318258" y="791580"/>
                    <a:pt x="323334" y="737610"/>
                    <a:pt x="330133" y="728669"/>
                  </a:cubicBezTo>
                  <a:cubicBezTo>
                    <a:pt x="333039" y="717930"/>
                    <a:pt x="334911" y="706937"/>
                    <a:pt x="335721" y="695841"/>
                  </a:cubicBezTo>
                  <a:cubicBezTo>
                    <a:pt x="342200" y="644180"/>
                    <a:pt x="355445" y="593595"/>
                    <a:pt x="375115" y="545388"/>
                  </a:cubicBezTo>
                  <a:cubicBezTo>
                    <a:pt x="379373" y="532384"/>
                    <a:pt x="381725" y="518833"/>
                    <a:pt x="382100" y="505155"/>
                  </a:cubicBezTo>
                  <a:cubicBezTo>
                    <a:pt x="383776" y="465202"/>
                    <a:pt x="403240" y="385156"/>
                    <a:pt x="440493" y="265017"/>
                  </a:cubicBezTo>
                  <a:cubicBezTo>
                    <a:pt x="465080" y="176822"/>
                    <a:pt x="476814" y="122527"/>
                    <a:pt x="475696" y="102131"/>
                  </a:cubicBezTo>
                  <a:cubicBezTo>
                    <a:pt x="475696" y="95984"/>
                    <a:pt x="467873" y="90397"/>
                    <a:pt x="453065" y="85088"/>
                  </a:cubicBezTo>
                  <a:cubicBezTo>
                    <a:pt x="423636" y="73354"/>
                    <a:pt x="376279" y="56171"/>
                    <a:pt x="310994" y="33540"/>
                  </a:cubicBezTo>
                  <a:cubicBezTo>
                    <a:pt x="276670" y="20393"/>
                    <a:pt x="241647" y="9153"/>
                    <a:pt x="206082" y="-127"/>
                  </a:cubicBezTo>
                  <a:cubicBezTo>
                    <a:pt x="195470" y="2417"/>
                    <a:pt x="186141" y="8720"/>
                    <a:pt x="179819" y="17615"/>
                  </a:cubicBezTo>
                  <a:cubicBezTo>
                    <a:pt x="160448" y="39128"/>
                    <a:pt x="121706" y="178824"/>
                    <a:pt x="63592" y="436704"/>
                  </a:cubicBezTo>
                  <a:cubicBezTo>
                    <a:pt x="34599" y="558650"/>
                    <a:pt x="14293" y="682499"/>
                    <a:pt x="2824" y="807318"/>
                  </a:cubicBezTo>
                  <a:cubicBezTo>
                    <a:pt x="-405" y="843501"/>
                    <a:pt x="-1012" y="879871"/>
                    <a:pt x="1008" y="916142"/>
                  </a:cubicBezTo>
                  <a:cubicBezTo>
                    <a:pt x="9855" y="1088248"/>
                    <a:pt x="70391" y="1207642"/>
                    <a:pt x="182613" y="1274324"/>
                  </a:cubicBezTo>
                  <a:cubicBezTo>
                    <a:pt x="220738" y="1294549"/>
                    <a:pt x="261575" y="1309181"/>
                    <a:pt x="303870" y="1317769"/>
                  </a:cubicBezTo>
                  <a:cubicBezTo>
                    <a:pt x="347557" y="1329405"/>
                    <a:pt x="392633" y="1334998"/>
                    <a:pt x="437839" y="1334393"/>
                  </a:cubicBezTo>
                  <a:cubicBezTo>
                    <a:pt x="467377" y="1331599"/>
                    <a:pt x="496517" y="1325555"/>
                    <a:pt x="524730" y="1316372"/>
                  </a:cubicBezTo>
                  <a:cubicBezTo>
                    <a:pt x="548663" y="1310872"/>
                    <a:pt x="571672" y="1301932"/>
                    <a:pt x="593041" y="1289830"/>
                  </a:cubicBezTo>
                  <a:cubicBezTo>
                    <a:pt x="612426" y="1276314"/>
                    <a:pt x="632680" y="1264087"/>
                    <a:pt x="653670" y="1253230"/>
                  </a:cubicBezTo>
                  <a:cubicBezTo>
                    <a:pt x="672376" y="1241519"/>
                    <a:pt x="692221" y="1231738"/>
                    <a:pt x="712901" y="1224033"/>
                  </a:cubicBezTo>
                  <a:cubicBezTo>
                    <a:pt x="719979" y="1224033"/>
                    <a:pt x="752202" y="1193440"/>
                    <a:pt x="809571" y="1132252"/>
                  </a:cubicBezTo>
                  <a:cubicBezTo>
                    <a:pt x="866939" y="1071065"/>
                    <a:pt x="895391" y="1037631"/>
                    <a:pt x="894925" y="1031950"/>
                  </a:cubicBezTo>
                  <a:cubicBezTo>
                    <a:pt x="900060" y="1019452"/>
                    <a:pt x="907500" y="1008031"/>
                    <a:pt x="916857" y="998284"/>
                  </a:cubicBezTo>
                  <a:cubicBezTo>
                    <a:pt x="942841" y="965408"/>
                    <a:pt x="973574" y="893185"/>
                    <a:pt x="1009057" y="781614"/>
                  </a:cubicBezTo>
                  <a:cubicBezTo>
                    <a:pt x="1016675" y="753714"/>
                    <a:pt x="1026773" y="726551"/>
                    <a:pt x="1039231" y="700451"/>
                  </a:cubicBezTo>
                  <a:cubicBezTo>
                    <a:pt x="1046526" y="690969"/>
                    <a:pt x="1050414" y="679305"/>
                    <a:pt x="1050267" y="667343"/>
                  </a:cubicBezTo>
                  <a:cubicBezTo>
                    <a:pt x="1053097" y="645311"/>
                    <a:pt x="1058682" y="623723"/>
                    <a:pt x="1066890" y="603082"/>
                  </a:cubicBezTo>
                  <a:cubicBezTo>
                    <a:pt x="1071082" y="590789"/>
                    <a:pt x="1080861" y="551953"/>
                    <a:pt x="1098043" y="486576"/>
                  </a:cubicBezTo>
                  <a:cubicBezTo>
                    <a:pt x="1115227" y="421198"/>
                    <a:pt x="1125983" y="380406"/>
                    <a:pt x="1132689" y="364341"/>
                  </a:cubicBezTo>
                  <a:cubicBezTo>
                    <a:pt x="1133667" y="360709"/>
                    <a:pt x="1135622" y="339475"/>
                    <a:pt x="1138416" y="300779"/>
                  </a:cubicBezTo>
                  <a:cubicBezTo>
                    <a:pt x="1138726" y="277996"/>
                    <a:pt x="1141823" y="255337"/>
                    <a:pt x="1147635" y="233306"/>
                  </a:cubicBezTo>
                  <a:cubicBezTo>
                    <a:pt x="1150567" y="227683"/>
                    <a:pt x="1151550" y="221247"/>
                    <a:pt x="1150429" y="215006"/>
                  </a:cubicBezTo>
                  <a:cubicBezTo>
                    <a:pt x="1150780" y="200520"/>
                    <a:pt x="1146896" y="186246"/>
                    <a:pt x="1139254" y="173935"/>
                  </a:cubicBezTo>
                  <a:cubicBezTo>
                    <a:pt x="1137857" y="170443"/>
                    <a:pt x="1129336" y="170163"/>
                    <a:pt x="1113829" y="173935"/>
                  </a:cubicBezTo>
                  <a:lnTo>
                    <a:pt x="1104889" y="173935"/>
                  </a:lnTo>
                  <a:cubicBezTo>
                    <a:pt x="1091299" y="174924"/>
                    <a:pt x="1077759" y="171441"/>
                    <a:pt x="1066333" y="164016"/>
                  </a:cubicBezTo>
                  <a:cubicBezTo>
                    <a:pt x="1055839" y="158070"/>
                    <a:pt x="1049138" y="147148"/>
                    <a:pt x="1048591" y="135099"/>
                  </a:cubicBezTo>
                  <a:cubicBezTo>
                    <a:pt x="1047939" y="123085"/>
                    <a:pt x="1029685" y="108324"/>
                    <a:pt x="993830" y="90816"/>
                  </a:cubicBezTo>
                  <a:cubicBezTo>
                    <a:pt x="965891" y="76846"/>
                    <a:pt x="945635" y="69722"/>
                    <a:pt x="934738" y="70280"/>
                  </a:cubicBezTo>
                  <a:cubicBezTo>
                    <a:pt x="928071" y="71104"/>
                    <a:pt x="921514" y="72650"/>
                    <a:pt x="915180" y="74890"/>
                  </a:cubicBezTo>
                  <a:cubicBezTo>
                    <a:pt x="902004" y="81124"/>
                    <a:pt x="887803" y="84911"/>
                    <a:pt x="873271" y="86066"/>
                  </a:cubicBezTo>
                  <a:cubicBezTo>
                    <a:pt x="850548" y="87184"/>
                    <a:pt x="822609" y="151397"/>
                    <a:pt x="789454" y="278707"/>
                  </a:cubicBezTo>
                  <a:cubicBezTo>
                    <a:pt x="719234" y="557355"/>
                    <a:pt x="664100" y="741195"/>
                    <a:pt x="624054" y="830229"/>
                  </a:cubicBezTo>
                  <a:close/>
                </a:path>
              </a:pathLst>
            </a:custGeom>
            <a:grpFill/>
            <a:ln w="13953" cap="flat">
              <a:noFill/>
              <a:prstDash val="solid"/>
              <a:miter/>
            </a:ln>
          </p:spPr>
          <p:txBody>
            <a:bodyPr rtlCol="0" anchor="ctr"/>
            <a:lstStyle/>
            <a:p>
              <a:endParaRPr lang="en-GB"/>
            </a:p>
          </p:txBody>
        </p:sp>
        <p:sp>
          <p:nvSpPr>
            <p:cNvPr id="24" name="Graphic 14">
              <a:extLst>
                <a:ext uri="{FF2B5EF4-FFF2-40B4-BE49-F238E27FC236}">
                  <a16:creationId xmlns:a16="http://schemas.microsoft.com/office/drawing/2014/main" id="{7182D69A-4792-4DBA-AD53-E9947A5A0649}"/>
                </a:ext>
              </a:extLst>
            </p:cNvPr>
            <p:cNvSpPr/>
            <p:nvPr/>
          </p:nvSpPr>
          <p:spPr>
            <a:xfrm>
              <a:off x="6617840" y="3064279"/>
              <a:ext cx="936604" cy="1423416"/>
            </a:xfrm>
            <a:custGeom>
              <a:avLst/>
              <a:gdLst>
                <a:gd name="connsiteX0" fmla="*/ 57154 w 936604"/>
                <a:gd name="connsiteY0" fmla="*/ 317304 h 1423416"/>
                <a:gd name="connsiteX1" fmla="*/ 62183 w 936604"/>
                <a:gd name="connsiteY1" fmla="*/ 327921 h 1423416"/>
                <a:gd name="connsiteX2" fmla="*/ 66374 w 936604"/>
                <a:gd name="connsiteY2" fmla="*/ 338538 h 1423416"/>
                <a:gd name="connsiteX3" fmla="*/ 109679 w 936604"/>
                <a:gd name="connsiteY3" fmla="*/ 426826 h 1423416"/>
                <a:gd name="connsiteX4" fmla="*/ 151588 w 936604"/>
                <a:gd name="connsiteY4" fmla="*/ 444707 h 1423416"/>
                <a:gd name="connsiteX5" fmla="*/ 230517 w 936604"/>
                <a:gd name="connsiteY5" fmla="*/ 429760 h 1423416"/>
                <a:gd name="connsiteX6" fmla="*/ 293520 w 936604"/>
                <a:gd name="connsiteY6" fmla="*/ 421099 h 1423416"/>
                <a:gd name="connsiteX7" fmla="*/ 306373 w 936604"/>
                <a:gd name="connsiteY7" fmla="*/ 425988 h 1423416"/>
                <a:gd name="connsiteX8" fmla="*/ 201041 w 936604"/>
                <a:gd name="connsiteY8" fmla="*/ 880281 h 1423416"/>
                <a:gd name="connsiteX9" fmla="*/ 95012 w 936604"/>
                <a:gd name="connsiteY9" fmla="*/ 1360138 h 1423416"/>
                <a:gd name="connsiteX10" fmla="*/ 103394 w 936604"/>
                <a:gd name="connsiteY10" fmla="*/ 1383188 h 1423416"/>
                <a:gd name="connsiteX11" fmla="*/ 207747 w 936604"/>
                <a:gd name="connsiteY11" fmla="*/ 1405121 h 1423416"/>
                <a:gd name="connsiteX12" fmla="*/ 313637 w 936604"/>
                <a:gd name="connsiteY12" fmla="*/ 1423281 h 1423416"/>
                <a:gd name="connsiteX13" fmla="*/ 320343 w 936604"/>
                <a:gd name="connsiteY13" fmla="*/ 1411965 h 1423416"/>
                <a:gd name="connsiteX14" fmla="*/ 336827 w 936604"/>
                <a:gd name="connsiteY14" fmla="*/ 1396739 h 1423416"/>
                <a:gd name="connsiteX15" fmla="*/ 363508 w 936604"/>
                <a:gd name="connsiteY15" fmla="*/ 1404422 h 1423416"/>
                <a:gd name="connsiteX16" fmla="*/ 370913 w 936604"/>
                <a:gd name="connsiteY16" fmla="*/ 1409451 h 1423416"/>
                <a:gd name="connsiteX17" fmla="*/ 373147 w 936604"/>
                <a:gd name="connsiteY17" fmla="*/ 1380394 h 1423416"/>
                <a:gd name="connsiteX18" fmla="*/ 383345 w 936604"/>
                <a:gd name="connsiteY18" fmla="*/ 1332757 h 1423416"/>
                <a:gd name="connsiteX19" fmla="*/ 393264 w 936604"/>
                <a:gd name="connsiteY19" fmla="*/ 1314178 h 1423416"/>
                <a:gd name="connsiteX20" fmla="*/ 412262 w 936604"/>
                <a:gd name="connsiteY20" fmla="*/ 1260674 h 1423416"/>
                <a:gd name="connsiteX21" fmla="*/ 553915 w 936604"/>
                <a:gd name="connsiteY21" fmla="*/ 806242 h 1423416"/>
                <a:gd name="connsiteX22" fmla="*/ 629351 w 936604"/>
                <a:gd name="connsiteY22" fmla="*/ 545289 h 1423416"/>
                <a:gd name="connsiteX23" fmla="*/ 658687 w 936604"/>
                <a:gd name="connsiteY23" fmla="*/ 446105 h 1423416"/>
                <a:gd name="connsiteX24" fmla="*/ 670980 w 936604"/>
                <a:gd name="connsiteY24" fmla="*/ 402799 h 1423416"/>
                <a:gd name="connsiteX25" fmla="*/ 693471 w 936604"/>
                <a:gd name="connsiteY25" fmla="*/ 382682 h 1423416"/>
                <a:gd name="connsiteX26" fmla="*/ 821573 w 936604"/>
                <a:gd name="connsiteY26" fmla="*/ 338119 h 1423416"/>
                <a:gd name="connsiteX27" fmla="*/ 876054 w 936604"/>
                <a:gd name="connsiteY27" fmla="*/ 304592 h 1423416"/>
                <a:gd name="connsiteX28" fmla="*/ 886392 w 936604"/>
                <a:gd name="connsiteY28" fmla="*/ 276653 h 1423416"/>
                <a:gd name="connsiteX29" fmla="*/ 867114 w 936604"/>
                <a:gd name="connsiteY29" fmla="*/ 273021 h 1423416"/>
                <a:gd name="connsiteX30" fmla="*/ 846858 w 936604"/>
                <a:gd name="connsiteY30" fmla="*/ 266874 h 1423416"/>
                <a:gd name="connsiteX31" fmla="*/ 886672 w 936604"/>
                <a:gd name="connsiteY31" fmla="*/ 230413 h 1423416"/>
                <a:gd name="connsiteX32" fmla="*/ 915868 w 936604"/>
                <a:gd name="connsiteY32" fmla="*/ 198143 h 1423416"/>
                <a:gd name="connsiteX33" fmla="*/ 910280 w 936604"/>
                <a:gd name="connsiteY33" fmla="*/ 194791 h 1423416"/>
                <a:gd name="connsiteX34" fmla="*/ 901339 w 936604"/>
                <a:gd name="connsiteY34" fmla="*/ 197026 h 1423416"/>
                <a:gd name="connsiteX35" fmla="*/ 907626 w 936604"/>
                <a:gd name="connsiteY35" fmla="*/ 178726 h 1423416"/>
                <a:gd name="connsiteX36" fmla="*/ 914471 w 936604"/>
                <a:gd name="connsiteY36" fmla="*/ 171042 h 1423416"/>
                <a:gd name="connsiteX37" fmla="*/ 913074 w 936604"/>
                <a:gd name="connsiteY37" fmla="*/ 143941 h 1423416"/>
                <a:gd name="connsiteX38" fmla="*/ 921176 w 936604"/>
                <a:gd name="connsiteY38" fmla="*/ 125501 h 1423416"/>
                <a:gd name="connsiteX39" fmla="*/ 934447 w 936604"/>
                <a:gd name="connsiteY39" fmla="*/ 101194 h 1423416"/>
                <a:gd name="connsiteX40" fmla="*/ 919640 w 936604"/>
                <a:gd name="connsiteY40" fmla="*/ 60403 h 1423416"/>
                <a:gd name="connsiteX41" fmla="*/ 866555 w 936604"/>
                <a:gd name="connsiteY41" fmla="*/ 12347 h 1423416"/>
                <a:gd name="connsiteX42" fmla="*/ 848115 w 936604"/>
                <a:gd name="connsiteY42" fmla="*/ 6061 h 1423416"/>
                <a:gd name="connsiteX43" fmla="*/ 824227 w 936604"/>
                <a:gd name="connsiteY43" fmla="*/ 54 h 1423416"/>
                <a:gd name="connsiteX44" fmla="*/ 581854 w 936604"/>
                <a:gd name="connsiteY44" fmla="*/ 39588 h 1423416"/>
                <a:gd name="connsiteX45" fmla="*/ 4768 w 936604"/>
                <a:gd name="connsiteY45" fmla="*/ 155815 h 1423416"/>
                <a:gd name="connsiteX46" fmla="*/ 18 w 936604"/>
                <a:gd name="connsiteY46" fmla="*/ 168667 h 1423416"/>
                <a:gd name="connsiteX47" fmla="*/ 52265 w 936604"/>
                <a:gd name="connsiteY47" fmla="*/ 305430 h 1423416"/>
                <a:gd name="connsiteX48" fmla="*/ 57154 w 936604"/>
                <a:gd name="connsiteY48" fmla="*/ 317304 h 142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6604" h="1423416">
                  <a:moveTo>
                    <a:pt x="57154" y="317304"/>
                  </a:moveTo>
                  <a:cubicBezTo>
                    <a:pt x="58592" y="320952"/>
                    <a:pt x="60272" y="324499"/>
                    <a:pt x="62183" y="327921"/>
                  </a:cubicBezTo>
                  <a:cubicBezTo>
                    <a:pt x="63867" y="331340"/>
                    <a:pt x="65269" y="334891"/>
                    <a:pt x="66374" y="338538"/>
                  </a:cubicBezTo>
                  <a:cubicBezTo>
                    <a:pt x="77799" y="369351"/>
                    <a:pt x="92309" y="398930"/>
                    <a:pt x="109679" y="426826"/>
                  </a:cubicBezTo>
                  <a:cubicBezTo>
                    <a:pt x="119521" y="439756"/>
                    <a:pt x="135444" y="446550"/>
                    <a:pt x="151588" y="444707"/>
                  </a:cubicBezTo>
                  <a:cubicBezTo>
                    <a:pt x="154104" y="444707"/>
                    <a:pt x="180413" y="439725"/>
                    <a:pt x="230517" y="429760"/>
                  </a:cubicBezTo>
                  <a:cubicBezTo>
                    <a:pt x="251306" y="425498"/>
                    <a:pt x="272353" y="422605"/>
                    <a:pt x="293520" y="421099"/>
                  </a:cubicBezTo>
                  <a:cubicBezTo>
                    <a:pt x="301903" y="421099"/>
                    <a:pt x="306233" y="422356"/>
                    <a:pt x="306373" y="425988"/>
                  </a:cubicBezTo>
                  <a:cubicBezTo>
                    <a:pt x="308049" y="457280"/>
                    <a:pt x="272938" y="608711"/>
                    <a:pt x="201041" y="880281"/>
                  </a:cubicBezTo>
                  <a:cubicBezTo>
                    <a:pt x="129144" y="1151851"/>
                    <a:pt x="93802" y="1311803"/>
                    <a:pt x="95012" y="1360138"/>
                  </a:cubicBezTo>
                  <a:cubicBezTo>
                    <a:pt x="95664" y="1373363"/>
                    <a:pt x="98458" y="1381046"/>
                    <a:pt x="103394" y="1383188"/>
                  </a:cubicBezTo>
                  <a:cubicBezTo>
                    <a:pt x="108330" y="1385330"/>
                    <a:pt x="143114" y="1392641"/>
                    <a:pt x="207747" y="1405121"/>
                  </a:cubicBezTo>
                  <a:cubicBezTo>
                    <a:pt x="272426" y="1417413"/>
                    <a:pt x="307630" y="1423560"/>
                    <a:pt x="313637" y="1423281"/>
                  </a:cubicBezTo>
                  <a:cubicBezTo>
                    <a:pt x="319643" y="1423002"/>
                    <a:pt x="320761" y="1419230"/>
                    <a:pt x="320343" y="1411965"/>
                  </a:cubicBezTo>
                  <a:cubicBezTo>
                    <a:pt x="319923" y="1404701"/>
                    <a:pt x="325371" y="1397996"/>
                    <a:pt x="336827" y="1396739"/>
                  </a:cubicBezTo>
                  <a:cubicBezTo>
                    <a:pt x="346454" y="1394386"/>
                    <a:pt x="356607" y="1397310"/>
                    <a:pt x="363508" y="1404422"/>
                  </a:cubicBezTo>
                  <a:cubicBezTo>
                    <a:pt x="366023" y="1407914"/>
                    <a:pt x="368537" y="1409590"/>
                    <a:pt x="370913" y="1409451"/>
                  </a:cubicBezTo>
                  <a:cubicBezTo>
                    <a:pt x="373287" y="1409311"/>
                    <a:pt x="373986" y="1398415"/>
                    <a:pt x="373147" y="1380394"/>
                  </a:cubicBezTo>
                  <a:cubicBezTo>
                    <a:pt x="371751" y="1355109"/>
                    <a:pt x="375243" y="1339184"/>
                    <a:pt x="383345" y="1332757"/>
                  </a:cubicBezTo>
                  <a:cubicBezTo>
                    <a:pt x="388827" y="1327997"/>
                    <a:pt x="392358" y="1321381"/>
                    <a:pt x="393264" y="1314178"/>
                  </a:cubicBezTo>
                  <a:cubicBezTo>
                    <a:pt x="393264" y="1312921"/>
                    <a:pt x="399550" y="1295179"/>
                    <a:pt x="412262" y="1260674"/>
                  </a:cubicBezTo>
                  <a:cubicBezTo>
                    <a:pt x="456407" y="1154598"/>
                    <a:pt x="503624" y="1003121"/>
                    <a:pt x="553915" y="806242"/>
                  </a:cubicBezTo>
                  <a:cubicBezTo>
                    <a:pt x="584182" y="691318"/>
                    <a:pt x="609328" y="604334"/>
                    <a:pt x="629351" y="545289"/>
                  </a:cubicBezTo>
                  <a:cubicBezTo>
                    <a:pt x="644997" y="496302"/>
                    <a:pt x="654776" y="463241"/>
                    <a:pt x="658687" y="446105"/>
                  </a:cubicBezTo>
                  <a:cubicBezTo>
                    <a:pt x="661469" y="431328"/>
                    <a:pt x="665584" y="416833"/>
                    <a:pt x="670980" y="402799"/>
                  </a:cubicBezTo>
                  <a:cubicBezTo>
                    <a:pt x="676416" y="394094"/>
                    <a:pt x="684217" y="387117"/>
                    <a:pt x="693471" y="382682"/>
                  </a:cubicBezTo>
                  <a:cubicBezTo>
                    <a:pt x="734081" y="362389"/>
                    <a:pt x="777136" y="347411"/>
                    <a:pt x="821573" y="338119"/>
                  </a:cubicBezTo>
                  <a:cubicBezTo>
                    <a:pt x="851282" y="330576"/>
                    <a:pt x="869442" y="319400"/>
                    <a:pt x="876054" y="304592"/>
                  </a:cubicBezTo>
                  <a:cubicBezTo>
                    <a:pt x="881192" y="295995"/>
                    <a:pt x="884696" y="286523"/>
                    <a:pt x="886392" y="276653"/>
                  </a:cubicBezTo>
                  <a:cubicBezTo>
                    <a:pt x="885554" y="273579"/>
                    <a:pt x="879128" y="272462"/>
                    <a:pt x="867114" y="273021"/>
                  </a:cubicBezTo>
                  <a:cubicBezTo>
                    <a:pt x="855100" y="273579"/>
                    <a:pt x="847137" y="271624"/>
                    <a:pt x="846858" y="266874"/>
                  </a:cubicBezTo>
                  <a:cubicBezTo>
                    <a:pt x="846858" y="258306"/>
                    <a:pt x="860129" y="246152"/>
                    <a:pt x="886672" y="230413"/>
                  </a:cubicBezTo>
                  <a:cubicBezTo>
                    <a:pt x="906648" y="219796"/>
                    <a:pt x="916427" y="209040"/>
                    <a:pt x="915868" y="198143"/>
                  </a:cubicBezTo>
                  <a:cubicBezTo>
                    <a:pt x="915868" y="195769"/>
                    <a:pt x="913912" y="194651"/>
                    <a:pt x="910280" y="194791"/>
                  </a:cubicBezTo>
                  <a:cubicBezTo>
                    <a:pt x="907166" y="194829"/>
                    <a:pt x="904105" y="195594"/>
                    <a:pt x="901339" y="197026"/>
                  </a:cubicBezTo>
                  <a:cubicBezTo>
                    <a:pt x="894075" y="198702"/>
                    <a:pt x="896311" y="192555"/>
                    <a:pt x="907626" y="178726"/>
                  </a:cubicBezTo>
                  <a:lnTo>
                    <a:pt x="914471" y="171042"/>
                  </a:lnTo>
                  <a:cubicBezTo>
                    <a:pt x="928441" y="152183"/>
                    <a:pt x="928441" y="143103"/>
                    <a:pt x="913074" y="143941"/>
                  </a:cubicBezTo>
                  <a:cubicBezTo>
                    <a:pt x="904692" y="143941"/>
                    <a:pt x="907346" y="138214"/>
                    <a:pt x="921176" y="125501"/>
                  </a:cubicBezTo>
                  <a:cubicBezTo>
                    <a:pt x="935007" y="112789"/>
                    <a:pt x="939476" y="104547"/>
                    <a:pt x="934447" y="101194"/>
                  </a:cubicBezTo>
                  <a:cubicBezTo>
                    <a:pt x="929419" y="97841"/>
                    <a:pt x="923272" y="84291"/>
                    <a:pt x="919640" y="60403"/>
                  </a:cubicBezTo>
                  <a:cubicBezTo>
                    <a:pt x="913214" y="26875"/>
                    <a:pt x="895472" y="10950"/>
                    <a:pt x="866555" y="12347"/>
                  </a:cubicBezTo>
                  <a:cubicBezTo>
                    <a:pt x="854542" y="12999"/>
                    <a:pt x="848395" y="10904"/>
                    <a:pt x="848115" y="6061"/>
                  </a:cubicBezTo>
                  <a:cubicBezTo>
                    <a:pt x="848115" y="1311"/>
                    <a:pt x="839874" y="-784"/>
                    <a:pt x="824227" y="54"/>
                  </a:cubicBezTo>
                  <a:cubicBezTo>
                    <a:pt x="804949" y="985"/>
                    <a:pt x="724158" y="14163"/>
                    <a:pt x="581854" y="39588"/>
                  </a:cubicBezTo>
                  <a:cubicBezTo>
                    <a:pt x="209795" y="106829"/>
                    <a:pt x="17434" y="145571"/>
                    <a:pt x="4768" y="155815"/>
                  </a:cubicBezTo>
                  <a:cubicBezTo>
                    <a:pt x="1048" y="158976"/>
                    <a:pt x="-752" y="163848"/>
                    <a:pt x="18" y="168667"/>
                  </a:cubicBezTo>
                  <a:cubicBezTo>
                    <a:pt x="577" y="179564"/>
                    <a:pt x="17993" y="225151"/>
                    <a:pt x="52265" y="305430"/>
                  </a:cubicBezTo>
                  <a:cubicBezTo>
                    <a:pt x="53662" y="308503"/>
                    <a:pt x="55478" y="312555"/>
                    <a:pt x="57154" y="317304"/>
                  </a:cubicBezTo>
                  <a:close/>
                </a:path>
              </a:pathLst>
            </a:custGeom>
            <a:grpFill/>
            <a:ln w="13953" cap="flat">
              <a:noFill/>
              <a:prstDash val="solid"/>
              <a:miter/>
            </a:ln>
          </p:spPr>
          <p:txBody>
            <a:bodyPr rtlCol="0" anchor="ctr"/>
            <a:lstStyle/>
            <a:p>
              <a:endParaRPr lang="en-GB"/>
            </a:p>
          </p:txBody>
        </p:sp>
        <p:sp>
          <p:nvSpPr>
            <p:cNvPr id="25" name="Graphic 14">
              <a:extLst>
                <a:ext uri="{FF2B5EF4-FFF2-40B4-BE49-F238E27FC236}">
                  <a16:creationId xmlns:a16="http://schemas.microsoft.com/office/drawing/2014/main" id="{7182D69A-4792-4DBA-AD53-E9947A5A0649}"/>
                </a:ext>
              </a:extLst>
            </p:cNvPr>
            <p:cNvSpPr/>
            <p:nvPr/>
          </p:nvSpPr>
          <p:spPr>
            <a:xfrm>
              <a:off x="1036823" y="4762738"/>
              <a:ext cx="940617" cy="1770618"/>
            </a:xfrm>
            <a:custGeom>
              <a:avLst/>
              <a:gdLst>
                <a:gd name="connsiteX0" fmla="*/ 828983 w 940617"/>
                <a:gd name="connsiteY0" fmla="*/ 1244020 h 1770618"/>
                <a:gd name="connsiteX1" fmla="*/ 754106 w 940617"/>
                <a:gd name="connsiteY1" fmla="*/ 1182833 h 1770618"/>
                <a:gd name="connsiteX2" fmla="*/ 674758 w 940617"/>
                <a:gd name="connsiteY2" fmla="*/ 1211470 h 1770618"/>
                <a:gd name="connsiteX3" fmla="*/ 547215 w 940617"/>
                <a:gd name="connsiteY3" fmla="*/ 1262879 h 1770618"/>
                <a:gd name="connsiteX4" fmla="*/ 492175 w 940617"/>
                <a:gd name="connsiteY4" fmla="*/ 1283694 h 1770618"/>
                <a:gd name="connsiteX5" fmla="*/ 548054 w 940617"/>
                <a:gd name="connsiteY5" fmla="*/ 1184230 h 1770618"/>
                <a:gd name="connsiteX6" fmla="*/ 599462 w 940617"/>
                <a:gd name="connsiteY6" fmla="*/ 1047048 h 1770618"/>
                <a:gd name="connsiteX7" fmla="*/ 619857 w 940617"/>
                <a:gd name="connsiteY7" fmla="*/ 1007793 h 1770618"/>
                <a:gd name="connsiteX8" fmla="*/ 630754 w 940617"/>
                <a:gd name="connsiteY8" fmla="*/ 1001647 h 1770618"/>
                <a:gd name="connsiteX9" fmla="*/ 632430 w 940617"/>
                <a:gd name="connsiteY9" fmla="*/ 987677 h 1770618"/>
                <a:gd name="connsiteX10" fmla="*/ 623070 w 940617"/>
                <a:gd name="connsiteY10" fmla="*/ 978597 h 1770618"/>
                <a:gd name="connsiteX11" fmla="*/ 615806 w 940617"/>
                <a:gd name="connsiteY11" fmla="*/ 967700 h 1770618"/>
                <a:gd name="connsiteX12" fmla="*/ 633408 w 940617"/>
                <a:gd name="connsiteY12" fmla="*/ 917410 h 1770618"/>
                <a:gd name="connsiteX13" fmla="*/ 656178 w 940617"/>
                <a:gd name="connsiteY13" fmla="*/ 880390 h 1770618"/>
                <a:gd name="connsiteX14" fmla="*/ 670148 w 940617"/>
                <a:gd name="connsiteY14" fmla="*/ 834710 h 1770618"/>
                <a:gd name="connsiteX15" fmla="*/ 701300 w 940617"/>
                <a:gd name="connsiteY15" fmla="*/ 741253 h 1770618"/>
                <a:gd name="connsiteX16" fmla="*/ 726865 w 940617"/>
                <a:gd name="connsiteY16" fmla="*/ 670287 h 1770618"/>
                <a:gd name="connsiteX17" fmla="*/ 752429 w 940617"/>
                <a:gd name="connsiteY17" fmla="*/ 599461 h 1770618"/>
                <a:gd name="connsiteX18" fmla="*/ 777993 w 940617"/>
                <a:gd name="connsiteY18" fmla="*/ 528634 h 1770618"/>
                <a:gd name="connsiteX19" fmla="*/ 821160 w 940617"/>
                <a:gd name="connsiteY19" fmla="*/ 405283 h 1770618"/>
                <a:gd name="connsiteX20" fmla="*/ 864047 w 940617"/>
                <a:gd name="connsiteY20" fmla="*/ 279556 h 1770618"/>
                <a:gd name="connsiteX21" fmla="*/ 876480 w 940617"/>
                <a:gd name="connsiteY21" fmla="*/ 216134 h 1770618"/>
                <a:gd name="connsiteX22" fmla="*/ 885560 w 940617"/>
                <a:gd name="connsiteY22" fmla="*/ 172967 h 1770618"/>
                <a:gd name="connsiteX23" fmla="*/ 872848 w 940617"/>
                <a:gd name="connsiteY23" fmla="*/ 145028 h 1770618"/>
                <a:gd name="connsiteX24" fmla="*/ 644863 w 940617"/>
                <a:gd name="connsiteY24" fmla="*/ 28801 h 1770618"/>
                <a:gd name="connsiteX25" fmla="*/ 551406 w 940617"/>
                <a:gd name="connsiteY25" fmla="*/ -116 h 1770618"/>
                <a:gd name="connsiteX26" fmla="*/ 534643 w 940617"/>
                <a:gd name="connsiteY26" fmla="*/ 25448 h 1770618"/>
                <a:gd name="connsiteX27" fmla="*/ 504468 w 940617"/>
                <a:gd name="connsiteY27" fmla="*/ 94179 h 1770618"/>
                <a:gd name="connsiteX28" fmla="*/ 400394 w 940617"/>
                <a:gd name="connsiteY28" fmla="*/ 384468 h 1770618"/>
                <a:gd name="connsiteX29" fmla="*/ 227031 w 940617"/>
                <a:gd name="connsiteY29" fmla="*/ 857899 h 1770618"/>
                <a:gd name="connsiteX30" fmla="*/ 38162 w 940617"/>
                <a:gd name="connsiteY30" fmla="*/ 1381341 h 1770618"/>
                <a:gd name="connsiteX31" fmla="*/ 20700 w 940617"/>
                <a:gd name="connsiteY31" fmla="*/ 1433867 h 1770618"/>
                <a:gd name="connsiteX32" fmla="*/ -115 w 940617"/>
                <a:gd name="connsiteY32" fmla="*/ 1511259 h 1770618"/>
                <a:gd name="connsiteX33" fmla="*/ 34250 w 940617"/>
                <a:gd name="connsiteY33" fmla="*/ 1567836 h 1770618"/>
                <a:gd name="connsiteX34" fmla="*/ 70292 w 940617"/>
                <a:gd name="connsiteY34" fmla="*/ 1615333 h 1770618"/>
                <a:gd name="connsiteX35" fmla="*/ 90967 w 940617"/>
                <a:gd name="connsiteY35" fmla="*/ 1646904 h 1770618"/>
                <a:gd name="connsiteX36" fmla="*/ 120024 w 940617"/>
                <a:gd name="connsiteY36" fmla="*/ 1666741 h 1770618"/>
                <a:gd name="connsiteX37" fmla="*/ 161933 w 940617"/>
                <a:gd name="connsiteY37" fmla="*/ 1693843 h 1770618"/>
                <a:gd name="connsiteX38" fmla="*/ 238207 w 940617"/>
                <a:gd name="connsiteY38" fmla="*/ 1737009 h 1770618"/>
                <a:gd name="connsiteX39" fmla="*/ 284307 w 940617"/>
                <a:gd name="connsiteY39" fmla="*/ 1761595 h 1770618"/>
                <a:gd name="connsiteX40" fmla="*/ 294784 w 940617"/>
                <a:gd name="connsiteY40" fmla="*/ 1770117 h 1770618"/>
                <a:gd name="connsiteX41" fmla="*/ 316018 w 940617"/>
                <a:gd name="connsiteY41" fmla="*/ 1766764 h 1770618"/>
                <a:gd name="connsiteX42" fmla="*/ 331105 w 940617"/>
                <a:gd name="connsiteY42" fmla="*/ 1754750 h 1770618"/>
                <a:gd name="connsiteX43" fmla="*/ 348707 w 940617"/>
                <a:gd name="connsiteY43" fmla="*/ 1747067 h 1770618"/>
                <a:gd name="connsiteX44" fmla="*/ 402071 w 940617"/>
                <a:gd name="connsiteY44" fmla="*/ 1739942 h 1770618"/>
                <a:gd name="connsiteX45" fmla="*/ 438671 w 940617"/>
                <a:gd name="connsiteY45" fmla="*/ 1730163 h 1770618"/>
                <a:gd name="connsiteX46" fmla="*/ 479463 w 940617"/>
                <a:gd name="connsiteY46" fmla="*/ 1716892 h 1770618"/>
                <a:gd name="connsiteX47" fmla="*/ 501116 w 940617"/>
                <a:gd name="connsiteY47" fmla="*/ 1699011 h 1770618"/>
                <a:gd name="connsiteX48" fmla="*/ 612873 w 940617"/>
                <a:gd name="connsiteY48" fmla="*/ 1655146 h 1770618"/>
                <a:gd name="connsiteX49" fmla="*/ 720020 w 940617"/>
                <a:gd name="connsiteY49" fmla="*/ 1601363 h 1770618"/>
                <a:gd name="connsiteX50" fmla="*/ 848261 w 940617"/>
                <a:gd name="connsiteY50" fmla="*/ 1517545 h 1770618"/>
                <a:gd name="connsiteX51" fmla="*/ 904140 w 940617"/>
                <a:gd name="connsiteY51" fmla="*/ 1481085 h 1770618"/>
                <a:gd name="connsiteX52" fmla="*/ 927189 w 940617"/>
                <a:gd name="connsiteY52" fmla="*/ 1449653 h 1770618"/>
                <a:gd name="connsiteX53" fmla="*/ 940461 w 940617"/>
                <a:gd name="connsiteY53" fmla="*/ 1400620 h 1770618"/>
                <a:gd name="connsiteX54" fmla="*/ 828983 w 940617"/>
                <a:gd name="connsiteY54" fmla="*/ 1244020 h 17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40617" h="1770618">
                  <a:moveTo>
                    <a:pt x="828983" y="1244020"/>
                  </a:moveTo>
                  <a:cubicBezTo>
                    <a:pt x="786515" y="1202856"/>
                    <a:pt x="761556" y="1182460"/>
                    <a:pt x="754106" y="1182833"/>
                  </a:cubicBezTo>
                  <a:cubicBezTo>
                    <a:pt x="726851" y="1189980"/>
                    <a:pt x="700295" y="1199565"/>
                    <a:pt x="674758" y="1211470"/>
                  </a:cubicBezTo>
                  <a:cubicBezTo>
                    <a:pt x="630800" y="1228607"/>
                    <a:pt x="588286" y="1245743"/>
                    <a:pt x="547215" y="1262879"/>
                  </a:cubicBezTo>
                  <a:lnTo>
                    <a:pt x="492175" y="1283694"/>
                  </a:lnTo>
                  <a:cubicBezTo>
                    <a:pt x="503698" y="1247021"/>
                    <a:pt x="522728" y="1213148"/>
                    <a:pt x="548054" y="1184230"/>
                  </a:cubicBezTo>
                  <a:cubicBezTo>
                    <a:pt x="565097" y="1165604"/>
                    <a:pt x="582232" y="1119877"/>
                    <a:pt x="599462" y="1047048"/>
                  </a:cubicBezTo>
                  <a:cubicBezTo>
                    <a:pt x="605608" y="1021344"/>
                    <a:pt x="612454" y="1008212"/>
                    <a:pt x="619857" y="1007793"/>
                  </a:cubicBezTo>
                  <a:cubicBezTo>
                    <a:pt x="624255" y="1007576"/>
                    <a:pt x="628293" y="1005298"/>
                    <a:pt x="630754" y="1001647"/>
                  </a:cubicBezTo>
                  <a:cubicBezTo>
                    <a:pt x="633788" y="997632"/>
                    <a:pt x="634428" y="992296"/>
                    <a:pt x="632430" y="987677"/>
                  </a:cubicBezTo>
                  <a:cubicBezTo>
                    <a:pt x="631001" y="983291"/>
                    <a:pt x="627498" y="979892"/>
                    <a:pt x="623070" y="978597"/>
                  </a:cubicBezTo>
                  <a:cubicBezTo>
                    <a:pt x="618881" y="976517"/>
                    <a:pt x="616115" y="972367"/>
                    <a:pt x="615806" y="967700"/>
                  </a:cubicBezTo>
                  <a:cubicBezTo>
                    <a:pt x="617623" y="949783"/>
                    <a:pt x="623655" y="932550"/>
                    <a:pt x="633408" y="917410"/>
                  </a:cubicBezTo>
                  <a:cubicBezTo>
                    <a:pt x="639332" y="904120"/>
                    <a:pt x="646989" y="891672"/>
                    <a:pt x="656178" y="880390"/>
                  </a:cubicBezTo>
                  <a:cubicBezTo>
                    <a:pt x="665368" y="866936"/>
                    <a:pt x="670241" y="851002"/>
                    <a:pt x="670148" y="834710"/>
                  </a:cubicBezTo>
                  <a:cubicBezTo>
                    <a:pt x="670148" y="816829"/>
                    <a:pt x="681184" y="785676"/>
                    <a:pt x="701300" y="741253"/>
                  </a:cubicBezTo>
                  <a:cubicBezTo>
                    <a:pt x="718809" y="701393"/>
                    <a:pt x="727331" y="677737"/>
                    <a:pt x="726865" y="670287"/>
                  </a:cubicBezTo>
                  <a:cubicBezTo>
                    <a:pt x="734056" y="646219"/>
                    <a:pt x="742591" y="622573"/>
                    <a:pt x="752429" y="599461"/>
                  </a:cubicBezTo>
                  <a:cubicBezTo>
                    <a:pt x="762267" y="576348"/>
                    <a:pt x="770802" y="552702"/>
                    <a:pt x="777993" y="528634"/>
                  </a:cubicBezTo>
                  <a:cubicBezTo>
                    <a:pt x="777994" y="525561"/>
                    <a:pt x="792382" y="484444"/>
                    <a:pt x="821160" y="405283"/>
                  </a:cubicBezTo>
                  <a:cubicBezTo>
                    <a:pt x="849937" y="326121"/>
                    <a:pt x="864233" y="284213"/>
                    <a:pt x="864047" y="279556"/>
                  </a:cubicBezTo>
                  <a:cubicBezTo>
                    <a:pt x="864859" y="257896"/>
                    <a:pt x="869054" y="236497"/>
                    <a:pt x="876480" y="216134"/>
                  </a:cubicBezTo>
                  <a:cubicBezTo>
                    <a:pt x="882167" y="202435"/>
                    <a:pt x="885246" y="187796"/>
                    <a:pt x="885560" y="172967"/>
                  </a:cubicBezTo>
                  <a:cubicBezTo>
                    <a:pt x="883858" y="162697"/>
                    <a:pt x="879472" y="153059"/>
                    <a:pt x="872848" y="145028"/>
                  </a:cubicBezTo>
                  <a:cubicBezTo>
                    <a:pt x="848634" y="110384"/>
                    <a:pt x="772639" y="71641"/>
                    <a:pt x="644863" y="28801"/>
                  </a:cubicBezTo>
                  <a:cubicBezTo>
                    <a:pt x="591499" y="9150"/>
                    <a:pt x="560347" y="-489"/>
                    <a:pt x="551406" y="-116"/>
                  </a:cubicBezTo>
                  <a:cubicBezTo>
                    <a:pt x="546936" y="-116"/>
                    <a:pt x="541348" y="8405"/>
                    <a:pt x="534643" y="25448"/>
                  </a:cubicBezTo>
                  <a:lnTo>
                    <a:pt x="504468" y="94179"/>
                  </a:lnTo>
                  <a:cubicBezTo>
                    <a:pt x="489753" y="127986"/>
                    <a:pt x="455062" y="224748"/>
                    <a:pt x="400394" y="384468"/>
                  </a:cubicBezTo>
                  <a:cubicBezTo>
                    <a:pt x="321792" y="603977"/>
                    <a:pt x="264004" y="761788"/>
                    <a:pt x="227031" y="857899"/>
                  </a:cubicBezTo>
                  <a:cubicBezTo>
                    <a:pt x="100466" y="1193170"/>
                    <a:pt x="37510" y="1367651"/>
                    <a:pt x="38162" y="1381341"/>
                  </a:cubicBezTo>
                  <a:cubicBezTo>
                    <a:pt x="34238" y="1399425"/>
                    <a:pt x="28384" y="1417034"/>
                    <a:pt x="20700" y="1433867"/>
                  </a:cubicBezTo>
                  <a:cubicBezTo>
                    <a:pt x="6171" y="1471958"/>
                    <a:pt x="-767" y="1497755"/>
                    <a:pt x="-115" y="1511259"/>
                  </a:cubicBezTo>
                  <a:cubicBezTo>
                    <a:pt x="630" y="1526160"/>
                    <a:pt x="12085" y="1545019"/>
                    <a:pt x="34250" y="1567836"/>
                  </a:cubicBezTo>
                  <a:cubicBezTo>
                    <a:pt x="57999" y="1595077"/>
                    <a:pt x="70012" y="1610863"/>
                    <a:pt x="70292" y="1615333"/>
                  </a:cubicBezTo>
                  <a:cubicBezTo>
                    <a:pt x="73585" y="1627817"/>
                    <a:pt x="80840" y="1638895"/>
                    <a:pt x="90967" y="1646904"/>
                  </a:cubicBezTo>
                  <a:cubicBezTo>
                    <a:pt x="104937" y="1660874"/>
                    <a:pt x="114017" y="1667021"/>
                    <a:pt x="120024" y="1666741"/>
                  </a:cubicBezTo>
                  <a:cubicBezTo>
                    <a:pt x="126031" y="1666462"/>
                    <a:pt x="141397" y="1675403"/>
                    <a:pt x="161933" y="1693843"/>
                  </a:cubicBezTo>
                  <a:cubicBezTo>
                    <a:pt x="184654" y="1712557"/>
                    <a:pt x="210466" y="1727165"/>
                    <a:pt x="238207" y="1737009"/>
                  </a:cubicBezTo>
                  <a:cubicBezTo>
                    <a:pt x="268521" y="1745949"/>
                    <a:pt x="283888" y="1754191"/>
                    <a:pt x="284307" y="1761595"/>
                  </a:cubicBezTo>
                  <a:cubicBezTo>
                    <a:pt x="284307" y="1766065"/>
                    <a:pt x="288079" y="1768859"/>
                    <a:pt x="294784" y="1770117"/>
                  </a:cubicBezTo>
                  <a:cubicBezTo>
                    <a:pt x="302038" y="1771167"/>
                    <a:pt x="309440" y="1769999"/>
                    <a:pt x="316018" y="1766764"/>
                  </a:cubicBezTo>
                  <a:cubicBezTo>
                    <a:pt x="322123" y="1764338"/>
                    <a:pt x="327373" y="1760157"/>
                    <a:pt x="331105" y="1754750"/>
                  </a:cubicBezTo>
                  <a:cubicBezTo>
                    <a:pt x="336553" y="1745530"/>
                    <a:pt x="342420" y="1742876"/>
                    <a:pt x="348707" y="1747067"/>
                  </a:cubicBezTo>
                  <a:cubicBezTo>
                    <a:pt x="354993" y="1751258"/>
                    <a:pt x="374131" y="1747067"/>
                    <a:pt x="402071" y="1739942"/>
                  </a:cubicBezTo>
                  <a:lnTo>
                    <a:pt x="438671" y="1730163"/>
                  </a:lnTo>
                  <a:cubicBezTo>
                    <a:pt x="452519" y="1726551"/>
                    <a:pt x="466140" y="1722119"/>
                    <a:pt x="479463" y="1716892"/>
                  </a:cubicBezTo>
                  <a:cubicBezTo>
                    <a:pt x="488569" y="1713682"/>
                    <a:pt x="496242" y="1707346"/>
                    <a:pt x="501116" y="1699011"/>
                  </a:cubicBezTo>
                  <a:cubicBezTo>
                    <a:pt x="507914" y="1688115"/>
                    <a:pt x="545166" y="1673493"/>
                    <a:pt x="612873" y="1655146"/>
                  </a:cubicBezTo>
                  <a:cubicBezTo>
                    <a:pt x="630661" y="1651235"/>
                    <a:pt x="666376" y="1633307"/>
                    <a:pt x="720020" y="1601363"/>
                  </a:cubicBezTo>
                  <a:cubicBezTo>
                    <a:pt x="764300" y="1575842"/>
                    <a:pt x="807114" y="1547859"/>
                    <a:pt x="848261" y="1517545"/>
                  </a:cubicBezTo>
                  <a:cubicBezTo>
                    <a:pt x="876852" y="1493704"/>
                    <a:pt x="895478" y="1481550"/>
                    <a:pt x="904140" y="1481085"/>
                  </a:cubicBezTo>
                  <a:cubicBezTo>
                    <a:pt x="910100" y="1481085"/>
                    <a:pt x="917783" y="1470608"/>
                    <a:pt x="927189" y="1449653"/>
                  </a:cubicBezTo>
                  <a:cubicBezTo>
                    <a:pt x="935183" y="1434491"/>
                    <a:pt x="939715" y="1417744"/>
                    <a:pt x="940461" y="1400620"/>
                  </a:cubicBezTo>
                  <a:cubicBezTo>
                    <a:pt x="938319" y="1361411"/>
                    <a:pt x="901160" y="1309211"/>
                    <a:pt x="828983" y="1244020"/>
                  </a:cubicBezTo>
                  <a:close/>
                </a:path>
              </a:pathLst>
            </a:custGeom>
            <a:grpFill/>
            <a:ln w="13953" cap="flat">
              <a:noFill/>
              <a:prstDash val="solid"/>
              <a:miter/>
            </a:ln>
          </p:spPr>
          <p:txBody>
            <a:bodyPr rtlCol="0" anchor="ctr"/>
            <a:lstStyle/>
            <a:p>
              <a:endParaRPr lang="en-GB"/>
            </a:p>
          </p:txBody>
        </p:sp>
        <p:sp>
          <p:nvSpPr>
            <p:cNvPr id="26" name="Graphic 14">
              <a:extLst>
                <a:ext uri="{FF2B5EF4-FFF2-40B4-BE49-F238E27FC236}">
                  <a16:creationId xmlns:a16="http://schemas.microsoft.com/office/drawing/2014/main" id="{7182D69A-4792-4DBA-AD53-E9947A5A0649}"/>
                </a:ext>
              </a:extLst>
            </p:cNvPr>
            <p:cNvSpPr/>
            <p:nvPr/>
          </p:nvSpPr>
          <p:spPr>
            <a:xfrm>
              <a:off x="2020048" y="4776715"/>
              <a:ext cx="852287" cy="1709328"/>
            </a:xfrm>
            <a:custGeom>
              <a:avLst/>
              <a:gdLst>
                <a:gd name="connsiteX0" fmla="*/ 807009 w 852287"/>
                <a:gd name="connsiteY0" fmla="*/ 380410 h 1709328"/>
                <a:gd name="connsiteX1" fmla="*/ 818045 w 852287"/>
                <a:gd name="connsiteY1" fmla="*/ 338501 h 1709328"/>
                <a:gd name="connsiteX2" fmla="*/ 826566 w 852287"/>
                <a:gd name="connsiteY2" fmla="*/ 291982 h 1709328"/>
                <a:gd name="connsiteX3" fmla="*/ 839418 w 852287"/>
                <a:gd name="connsiteY3" fmla="*/ 264043 h 1709328"/>
                <a:gd name="connsiteX4" fmla="*/ 852131 w 852287"/>
                <a:gd name="connsiteY4" fmla="*/ 233868 h 1709328"/>
                <a:gd name="connsiteX5" fmla="*/ 852131 w 852287"/>
                <a:gd name="connsiteY5" fmla="*/ 215149 h 1709328"/>
                <a:gd name="connsiteX6" fmla="*/ 852131 w 852287"/>
                <a:gd name="connsiteY6" fmla="*/ 194334 h 1709328"/>
                <a:gd name="connsiteX7" fmla="*/ 851013 w 852287"/>
                <a:gd name="connsiteY7" fmla="*/ 172541 h 1709328"/>
                <a:gd name="connsiteX8" fmla="*/ 841793 w 852287"/>
                <a:gd name="connsiteY8" fmla="*/ 122530 h 1709328"/>
                <a:gd name="connsiteX9" fmla="*/ 839698 w 852287"/>
                <a:gd name="connsiteY9" fmla="*/ 122530 h 1709328"/>
                <a:gd name="connsiteX10" fmla="*/ 816787 w 852287"/>
                <a:gd name="connsiteY10" fmla="*/ 103951 h 1709328"/>
                <a:gd name="connsiteX11" fmla="*/ 639373 w 852287"/>
                <a:gd name="connsiteY11" fmla="*/ 23066 h 1709328"/>
                <a:gd name="connsiteX12" fmla="*/ 532924 w 852287"/>
                <a:gd name="connsiteY12" fmla="*/ -123 h 1709328"/>
                <a:gd name="connsiteX13" fmla="*/ 513786 w 852287"/>
                <a:gd name="connsiteY13" fmla="*/ 11890 h 1709328"/>
                <a:gd name="connsiteX14" fmla="*/ 468804 w 852287"/>
                <a:gd name="connsiteY14" fmla="*/ 117222 h 1709328"/>
                <a:gd name="connsiteX15" fmla="*/ 364590 w 852287"/>
                <a:gd name="connsiteY15" fmla="*/ 391865 h 1709328"/>
                <a:gd name="connsiteX16" fmla="*/ 114394 w 852287"/>
                <a:gd name="connsiteY16" fmla="*/ 1163408 h 1709328"/>
                <a:gd name="connsiteX17" fmla="*/ 27782 w 852287"/>
                <a:gd name="connsiteY17" fmla="*/ 1488062 h 1709328"/>
                <a:gd name="connsiteX18" fmla="*/ -157 w 852287"/>
                <a:gd name="connsiteY18" fmla="*/ 1577189 h 1709328"/>
                <a:gd name="connsiteX19" fmla="*/ 24010 w 852287"/>
                <a:gd name="connsiteY19" fmla="*/ 1622031 h 1709328"/>
                <a:gd name="connsiteX20" fmla="*/ 37980 w 852287"/>
                <a:gd name="connsiteY20" fmla="*/ 1645361 h 1709328"/>
                <a:gd name="connsiteX21" fmla="*/ 55582 w 852287"/>
                <a:gd name="connsiteY21" fmla="*/ 1646757 h 1709328"/>
                <a:gd name="connsiteX22" fmla="*/ 69552 w 852287"/>
                <a:gd name="connsiteY22" fmla="*/ 1621891 h 1709328"/>
                <a:gd name="connsiteX23" fmla="*/ 83521 w 852287"/>
                <a:gd name="connsiteY23" fmla="*/ 1629994 h 1709328"/>
                <a:gd name="connsiteX24" fmla="*/ 99027 w 852287"/>
                <a:gd name="connsiteY24" fmla="*/ 1631391 h 1709328"/>
                <a:gd name="connsiteX25" fmla="*/ 107130 w 852287"/>
                <a:gd name="connsiteY25" fmla="*/ 1619936 h 1709328"/>
                <a:gd name="connsiteX26" fmla="*/ 126268 w 852287"/>
                <a:gd name="connsiteY26" fmla="*/ 1651927 h 1709328"/>
                <a:gd name="connsiteX27" fmla="*/ 147921 w 852287"/>
                <a:gd name="connsiteY27" fmla="*/ 1688108 h 1709328"/>
                <a:gd name="connsiteX28" fmla="*/ 180191 w 852287"/>
                <a:gd name="connsiteY28" fmla="*/ 1675535 h 1709328"/>
                <a:gd name="connsiteX29" fmla="*/ 209248 w 852287"/>
                <a:gd name="connsiteY29" fmla="*/ 1664080 h 1709328"/>
                <a:gd name="connsiteX30" fmla="*/ 228666 w 852287"/>
                <a:gd name="connsiteY30" fmla="*/ 1681821 h 1709328"/>
                <a:gd name="connsiteX31" fmla="*/ 255487 w 852287"/>
                <a:gd name="connsiteY31" fmla="*/ 1689225 h 1709328"/>
                <a:gd name="connsiteX32" fmla="*/ 299352 w 852287"/>
                <a:gd name="connsiteY32" fmla="*/ 1691321 h 1709328"/>
                <a:gd name="connsiteX33" fmla="*/ 337629 w 852287"/>
                <a:gd name="connsiteY33" fmla="*/ 1709202 h 1709328"/>
                <a:gd name="connsiteX34" fmla="*/ 349643 w 852287"/>
                <a:gd name="connsiteY34" fmla="*/ 1686571 h 1709328"/>
                <a:gd name="connsiteX35" fmla="*/ 381354 w 852287"/>
                <a:gd name="connsiteY35" fmla="*/ 1663102 h 1709328"/>
                <a:gd name="connsiteX36" fmla="*/ 439467 w 852287"/>
                <a:gd name="connsiteY36" fmla="*/ 1600937 h 1709328"/>
                <a:gd name="connsiteX37" fmla="*/ 456091 w 852287"/>
                <a:gd name="connsiteY37" fmla="*/ 1538633 h 1709328"/>
                <a:gd name="connsiteX38" fmla="*/ 491155 w 852287"/>
                <a:gd name="connsiteY38" fmla="*/ 1407458 h 1709328"/>
                <a:gd name="connsiteX39" fmla="*/ 589781 w 852287"/>
                <a:gd name="connsiteY39" fmla="*/ 1025249 h 1709328"/>
                <a:gd name="connsiteX40" fmla="*/ 619676 w 852287"/>
                <a:gd name="connsiteY40" fmla="*/ 922851 h 1709328"/>
                <a:gd name="connsiteX41" fmla="*/ 642307 w 852287"/>
                <a:gd name="connsiteY41" fmla="*/ 851467 h 1709328"/>
                <a:gd name="connsiteX42" fmla="*/ 668989 w 852287"/>
                <a:gd name="connsiteY42" fmla="*/ 771141 h 1709328"/>
                <a:gd name="connsiteX43" fmla="*/ 780746 w 852287"/>
                <a:gd name="connsiteY43" fmla="*/ 469396 h 1709328"/>
                <a:gd name="connsiteX44" fmla="*/ 807009 w 852287"/>
                <a:gd name="connsiteY44" fmla="*/ 380410 h 170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52287" h="1709328">
                  <a:moveTo>
                    <a:pt x="807009" y="380410"/>
                  </a:moveTo>
                  <a:cubicBezTo>
                    <a:pt x="809381" y="366128"/>
                    <a:pt x="813076" y="352099"/>
                    <a:pt x="818045" y="338501"/>
                  </a:cubicBezTo>
                  <a:cubicBezTo>
                    <a:pt x="823624" y="323623"/>
                    <a:pt x="826510" y="307871"/>
                    <a:pt x="826566" y="291982"/>
                  </a:cubicBezTo>
                  <a:cubicBezTo>
                    <a:pt x="827633" y="281501"/>
                    <a:pt x="832154" y="271673"/>
                    <a:pt x="839418" y="264043"/>
                  </a:cubicBezTo>
                  <a:cubicBezTo>
                    <a:pt x="847109" y="255816"/>
                    <a:pt x="851616" y="245118"/>
                    <a:pt x="852131" y="233868"/>
                  </a:cubicBezTo>
                  <a:cubicBezTo>
                    <a:pt x="852131" y="230935"/>
                    <a:pt x="852131" y="224788"/>
                    <a:pt x="852131" y="215149"/>
                  </a:cubicBezTo>
                  <a:cubicBezTo>
                    <a:pt x="852131" y="205510"/>
                    <a:pt x="852131" y="198804"/>
                    <a:pt x="852131" y="194334"/>
                  </a:cubicBezTo>
                  <a:lnTo>
                    <a:pt x="851013" y="172541"/>
                  </a:lnTo>
                  <a:cubicBezTo>
                    <a:pt x="849197" y="139014"/>
                    <a:pt x="846263" y="122251"/>
                    <a:pt x="841793" y="122530"/>
                  </a:cubicBezTo>
                  <a:lnTo>
                    <a:pt x="839698" y="122530"/>
                  </a:lnTo>
                  <a:cubicBezTo>
                    <a:pt x="833970" y="125743"/>
                    <a:pt x="825728" y="119597"/>
                    <a:pt x="816787" y="103951"/>
                  </a:cubicBezTo>
                  <a:cubicBezTo>
                    <a:pt x="797603" y="72752"/>
                    <a:pt x="738464" y="45790"/>
                    <a:pt x="639373" y="23066"/>
                  </a:cubicBezTo>
                  <a:cubicBezTo>
                    <a:pt x="571294" y="7420"/>
                    <a:pt x="535811" y="-310"/>
                    <a:pt x="532924" y="-123"/>
                  </a:cubicBezTo>
                  <a:cubicBezTo>
                    <a:pt x="525810" y="2571"/>
                    <a:pt x="519304" y="6655"/>
                    <a:pt x="513786" y="11890"/>
                  </a:cubicBezTo>
                  <a:cubicBezTo>
                    <a:pt x="504007" y="19713"/>
                    <a:pt x="488920" y="54777"/>
                    <a:pt x="468804" y="117222"/>
                  </a:cubicBezTo>
                  <a:cubicBezTo>
                    <a:pt x="456324" y="159969"/>
                    <a:pt x="421586" y="251516"/>
                    <a:pt x="364590" y="391865"/>
                  </a:cubicBezTo>
                  <a:cubicBezTo>
                    <a:pt x="270528" y="613051"/>
                    <a:pt x="187129" y="870232"/>
                    <a:pt x="114394" y="1163408"/>
                  </a:cubicBezTo>
                  <a:cubicBezTo>
                    <a:pt x="75651" y="1324711"/>
                    <a:pt x="46781" y="1432929"/>
                    <a:pt x="27782" y="1488062"/>
                  </a:cubicBezTo>
                  <a:lnTo>
                    <a:pt x="-157" y="1577189"/>
                  </a:lnTo>
                  <a:lnTo>
                    <a:pt x="24010" y="1622031"/>
                  </a:lnTo>
                  <a:lnTo>
                    <a:pt x="37980" y="1645361"/>
                  </a:lnTo>
                  <a:cubicBezTo>
                    <a:pt x="44406" y="1656816"/>
                    <a:pt x="50273" y="1657235"/>
                    <a:pt x="55582" y="1646757"/>
                  </a:cubicBezTo>
                  <a:cubicBezTo>
                    <a:pt x="58539" y="1637623"/>
                    <a:pt x="63289" y="1629169"/>
                    <a:pt x="69552" y="1621891"/>
                  </a:cubicBezTo>
                  <a:cubicBezTo>
                    <a:pt x="72345" y="1620215"/>
                    <a:pt x="76955" y="1622869"/>
                    <a:pt x="83521" y="1629994"/>
                  </a:cubicBezTo>
                  <a:cubicBezTo>
                    <a:pt x="89807" y="1639912"/>
                    <a:pt x="94976" y="1640331"/>
                    <a:pt x="99027" y="1631391"/>
                  </a:cubicBezTo>
                  <a:cubicBezTo>
                    <a:pt x="103079" y="1622450"/>
                    <a:pt x="104196" y="1620076"/>
                    <a:pt x="107130" y="1619936"/>
                  </a:cubicBezTo>
                  <a:cubicBezTo>
                    <a:pt x="114394" y="1618120"/>
                    <a:pt x="121100" y="1628737"/>
                    <a:pt x="126268" y="1651927"/>
                  </a:cubicBezTo>
                  <a:cubicBezTo>
                    <a:pt x="131437" y="1675116"/>
                    <a:pt x="139120" y="1688527"/>
                    <a:pt x="147921" y="1688108"/>
                  </a:cubicBezTo>
                  <a:cubicBezTo>
                    <a:pt x="159165" y="1685295"/>
                    <a:pt x="170008" y="1681071"/>
                    <a:pt x="180191" y="1675535"/>
                  </a:cubicBezTo>
                  <a:cubicBezTo>
                    <a:pt x="188975" y="1669739"/>
                    <a:pt x="198871" y="1665838"/>
                    <a:pt x="209248" y="1664080"/>
                  </a:cubicBezTo>
                  <a:cubicBezTo>
                    <a:pt x="212880" y="1664080"/>
                    <a:pt x="219306" y="1670506"/>
                    <a:pt x="228666" y="1681821"/>
                  </a:cubicBezTo>
                  <a:cubicBezTo>
                    <a:pt x="241099" y="1695791"/>
                    <a:pt x="250039" y="1698166"/>
                    <a:pt x="255487" y="1689225"/>
                  </a:cubicBezTo>
                  <a:cubicBezTo>
                    <a:pt x="260935" y="1680285"/>
                    <a:pt x="273927" y="1680983"/>
                    <a:pt x="299352" y="1691321"/>
                  </a:cubicBezTo>
                  <a:lnTo>
                    <a:pt x="337629" y="1709202"/>
                  </a:lnTo>
                  <a:lnTo>
                    <a:pt x="349643" y="1686571"/>
                  </a:lnTo>
                  <a:cubicBezTo>
                    <a:pt x="355640" y="1673951"/>
                    <a:pt x="367532" y="1665150"/>
                    <a:pt x="381354" y="1663102"/>
                  </a:cubicBezTo>
                  <a:cubicBezTo>
                    <a:pt x="416278" y="1661332"/>
                    <a:pt x="435649" y="1640611"/>
                    <a:pt x="439467" y="1600937"/>
                  </a:cubicBezTo>
                  <a:cubicBezTo>
                    <a:pt x="441546" y="1579396"/>
                    <a:pt x="447162" y="1558346"/>
                    <a:pt x="456091" y="1538633"/>
                  </a:cubicBezTo>
                  <a:cubicBezTo>
                    <a:pt x="465451" y="1520612"/>
                    <a:pt x="477046" y="1476887"/>
                    <a:pt x="491155" y="1407458"/>
                  </a:cubicBezTo>
                  <a:cubicBezTo>
                    <a:pt x="517390" y="1278433"/>
                    <a:pt x="550310" y="1150858"/>
                    <a:pt x="589781" y="1025249"/>
                  </a:cubicBezTo>
                  <a:cubicBezTo>
                    <a:pt x="602834" y="992095"/>
                    <a:pt x="612841" y="957821"/>
                    <a:pt x="619676" y="922851"/>
                  </a:cubicBezTo>
                  <a:cubicBezTo>
                    <a:pt x="625410" y="898520"/>
                    <a:pt x="632975" y="874657"/>
                    <a:pt x="642307" y="851467"/>
                  </a:cubicBezTo>
                  <a:cubicBezTo>
                    <a:pt x="652707" y="825216"/>
                    <a:pt x="661615" y="798398"/>
                    <a:pt x="668989" y="771141"/>
                  </a:cubicBezTo>
                  <a:cubicBezTo>
                    <a:pt x="691433" y="695425"/>
                    <a:pt x="728686" y="594844"/>
                    <a:pt x="780746" y="469396"/>
                  </a:cubicBezTo>
                  <a:cubicBezTo>
                    <a:pt x="794210" y="441332"/>
                    <a:pt x="803077" y="411287"/>
                    <a:pt x="807009" y="380410"/>
                  </a:cubicBezTo>
                  <a:close/>
                </a:path>
              </a:pathLst>
            </a:custGeom>
            <a:grpFill/>
            <a:ln w="13953" cap="flat">
              <a:noFill/>
              <a:prstDash val="solid"/>
              <a:miter/>
            </a:ln>
          </p:spPr>
          <p:txBody>
            <a:bodyPr rtlCol="0" anchor="ctr"/>
            <a:lstStyle/>
            <a:p>
              <a:endParaRPr lang="en-GB"/>
            </a:p>
          </p:txBody>
        </p:sp>
        <p:sp>
          <p:nvSpPr>
            <p:cNvPr id="27" name="Graphic 14">
              <a:extLst>
                <a:ext uri="{FF2B5EF4-FFF2-40B4-BE49-F238E27FC236}">
                  <a16:creationId xmlns:a16="http://schemas.microsoft.com/office/drawing/2014/main" id="{7182D69A-4792-4DBA-AD53-E9947A5A0649}"/>
                </a:ext>
              </a:extLst>
            </p:cNvPr>
            <p:cNvSpPr/>
            <p:nvPr/>
          </p:nvSpPr>
          <p:spPr>
            <a:xfrm>
              <a:off x="2693924" y="4705955"/>
              <a:ext cx="1819757" cy="1818364"/>
            </a:xfrm>
            <a:custGeom>
              <a:avLst/>
              <a:gdLst>
                <a:gd name="connsiteX0" fmla="*/ 1819409 w 1819757"/>
                <a:gd name="connsiteY0" fmla="*/ 399342 h 1818364"/>
                <a:gd name="connsiteX1" fmla="*/ 1814659 w 1819757"/>
                <a:gd name="connsiteY1" fmla="*/ 348493 h 1818364"/>
                <a:gd name="connsiteX2" fmla="*/ 1806836 w 1819757"/>
                <a:gd name="connsiteY2" fmla="*/ 282417 h 1818364"/>
                <a:gd name="connsiteX3" fmla="*/ 1807814 w 1819757"/>
                <a:gd name="connsiteY3" fmla="*/ 257970 h 1818364"/>
                <a:gd name="connsiteX4" fmla="*/ 1808931 w 1819757"/>
                <a:gd name="connsiteY4" fmla="*/ 237853 h 1818364"/>
                <a:gd name="connsiteX5" fmla="*/ 1788256 w 1819757"/>
                <a:gd name="connsiteY5" fmla="*/ 157947 h 1818364"/>
                <a:gd name="connsiteX6" fmla="*/ 1742855 w 1819757"/>
                <a:gd name="connsiteY6" fmla="*/ 117016 h 1818364"/>
                <a:gd name="connsiteX7" fmla="*/ 1645068 w 1819757"/>
                <a:gd name="connsiteY7" fmla="*/ 92010 h 1818364"/>
                <a:gd name="connsiteX8" fmla="*/ 1526605 w 1819757"/>
                <a:gd name="connsiteY8" fmla="*/ 52616 h 1818364"/>
                <a:gd name="connsiteX9" fmla="*/ 1474917 w 1819757"/>
                <a:gd name="connsiteY9" fmla="*/ 39624 h 1818364"/>
                <a:gd name="connsiteX10" fmla="*/ 1407025 w 1819757"/>
                <a:gd name="connsiteY10" fmla="*/ 98576 h 1818364"/>
                <a:gd name="connsiteX11" fmla="*/ 1360506 w 1819757"/>
                <a:gd name="connsiteY11" fmla="*/ 166329 h 1818364"/>
                <a:gd name="connsiteX12" fmla="*/ 1311892 w 1819757"/>
                <a:gd name="connsiteY12" fmla="*/ 236177 h 1818364"/>
                <a:gd name="connsiteX13" fmla="*/ 1242043 w 1819757"/>
                <a:gd name="connsiteY13" fmla="*/ 338434 h 1818364"/>
                <a:gd name="connsiteX14" fmla="*/ 1160321 w 1819757"/>
                <a:gd name="connsiteY14" fmla="*/ 454523 h 1818364"/>
                <a:gd name="connsiteX15" fmla="*/ 1081951 w 1819757"/>
                <a:gd name="connsiteY15" fmla="*/ 552310 h 1818364"/>
                <a:gd name="connsiteX16" fmla="*/ 1008751 w 1819757"/>
                <a:gd name="connsiteY16" fmla="*/ 638083 h 1818364"/>
                <a:gd name="connsiteX17" fmla="*/ 1000788 w 1819757"/>
                <a:gd name="connsiteY17" fmla="*/ 611960 h 1818364"/>
                <a:gd name="connsiteX18" fmla="*/ 979973 w 1819757"/>
                <a:gd name="connsiteY18" fmla="*/ 466536 h 1818364"/>
                <a:gd name="connsiteX19" fmla="*/ 960974 w 1819757"/>
                <a:gd name="connsiteY19" fmla="*/ 265653 h 1818364"/>
                <a:gd name="connsiteX20" fmla="*/ 947983 w 1819757"/>
                <a:gd name="connsiteY20" fmla="*/ 186445 h 1818364"/>
                <a:gd name="connsiteX21" fmla="*/ 944350 w 1819757"/>
                <a:gd name="connsiteY21" fmla="*/ 157808 h 1818364"/>
                <a:gd name="connsiteX22" fmla="*/ 944350 w 1819757"/>
                <a:gd name="connsiteY22" fmla="*/ 153337 h 1818364"/>
                <a:gd name="connsiteX23" fmla="*/ 946446 w 1819757"/>
                <a:gd name="connsiteY23" fmla="*/ 148867 h 1818364"/>
                <a:gd name="connsiteX24" fmla="*/ 829660 w 1819757"/>
                <a:gd name="connsiteY24" fmla="*/ 77063 h 1818364"/>
                <a:gd name="connsiteX25" fmla="*/ 557252 w 1819757"/>
                <a:gd name="connsiteY25" fmla="*/ -50 h 1818364"/>
                <a:gd name="connsiteX26" fmla="*/ 529313 w 1819757"/>
                <a:gd name="connsiteY26" fmla="*/ 12523 h 1818364"/>
                <a:gd name="connsiteX27" fmla="*/ 397858 w 1819757"/>
                <a:gd name="connsiteY27" fmla="*/ 349750 h 1818364"/>
                <a:gd name="connsiteX28" fmla="*/ 288196 w 1819757"/>
                <a:gd name="connsiteY28" fmla="*/ 681529 h 1818364"/>
                <a:gd name="connsiteX29" fmla="*/ 147383 w 1819757"/>
                <a:gd name="connsiteY29" fmla="*/ 1139035 h 1818364"/>
                <a:gd name="connsiteX30" fmla="*/ 701 w 1819757"/>
                <a:gd name="connsiteY30" fmla="*/ 1614003 h 1818364"/>
                <a:gd name="connsiteX31" fmla="*/ 701 w 1819757"/>
                <a:gd name="connsiteY31" fmla="*/ 1624061 h 1818364"/>
                <a:gd name="connsiteX32" fmla="*/ 3 w 1819757"/>
                <a:gd name="connsiteY32" fmla="*/ 1631884 h 1818364"/>
                <a:gd name="connsiteX33" fmla="*/ 31719 w 1819757"/>
                <a:gd name="connsiteY33" fmla="*/ 1670259 h 1818364"/>
                <a:gd name="connsiteX34" fmla="*/ 41912 w 1819757"/>
                <a:gd name="connsiteY34" fmla="*/ 1669742 h 1818364"/>
                <a:gd name="connsiteX35" fmla="*/ 49595 w 1819757"/>
                <a:gd name="connsiteY35" fmla="*/ 1668205 h 1818364"/>
                <a:gd name="connsiteX36" fmla="*/ 59513 w 1819757"/>
                <a:gd name="connsiteY36" fmla="*/ 1666528 h 1818364"/>
                <a:gd name="connsiteX37" fmla="*/ 120142 w 1819757"/>
                <a:gd name="connsiteY37" fmla="*/ 1681196 h 1818364"/>
                <a:gd name="connsiteX38" fmla="*/ 177277 w 1819757"/>
                <a:gd name="connsiteY38" fmla="*/ 1715003 h 1818364"/>
                <a:gd name="connsiteX39" fmla="*/ 237906 w 1819757"/>
                <a:gd name="connsiteY39" fmla="*/ 1728973 h 1818364"/>
                <a:gd name="connsiteX40" fmla="*/ 246846 w 1819757"/>
                <a:gd name="connsiteY40" fmla="*/ 1728973 h 1818364"/>
                <a:gd name="connsiteX41" fmla="*/ 265007 w 1819757"/>
                <a:gd name="connsiteY41" fmla="*/ 1736796 h 1818364"/>
                <a:gd name="connsiteX42" fmla="*/ 274506 w 1819757"/>
                <a:gd name="connsiteY42" fmla="*/ 1749648 h 1818364"/>
                <a:gd name="connsiteX43" fmla="*/ 316415 w 1819757"/>
                <a:gd name="connsiteY43" fmla="*/ 1711930 h 1818364"/>
                <a:gd name="connsiteX44" fmla="*/ 348964 w 1819757"/>
                <a:gd name="connsiteY44" fmla="*/ 1664014 h 1818364"/>
                <a:gd name="connsiteX45" fmla="*/ 367265 w 1819757"/>
                <a:gd name="connsiteY45" fmla="*/ 1632023 h 1818364"/>
                <a:gd name="connsiteX46" fmla="*/ 419791 w 1819757"/>
                <a:gd name="connsiteY46" fmla="*/ 1530604 h 1818364"/>
                <a:gd name="connsiteX47" fmla="*/ 459883 w 1819757"/>
                <a:gd name="connsiteY47" fmla="*/ 1400966 h 1818364"/>
                <a:gd name="connsiteX48" fmla="*/ 504866 w 1819757"/>
                <a:gd name="connsiteY48" fmla="*/ 1238918 h 1818364"/>
                <a:gd name="connsiteX49" fmla="*/ 526239 w 1819757"/>
                <a:gd name="connsiteY49" fmla="*/ 1180245 h 1818364"/>
                <a:gd name="connsiteX50" fmla="*/ 545657 w 1819757"/>
                <a:gd name="connsiteY50" fmla="*/ 1126043 h 1818364"/>
                <a:gd name="connsiteX51" fmla="*/ 564097 w 1819757"/>
                <a:gd name="connsiteY51" fmla="*/ 1051864 h 1818364"/>
                <a:gd name="connsiteX52" fmla="*/ 586309 w 1819757"/>
                <a:gd name="connsiteY52" fmla="*/ 944158 h 1818364"/>
                <a:gd name="connsiteX53" fmla="*/ 607822 w 1819757"/>
                <a:gd name="connsiteY53" fmla="*/ 865369 h 1818364"/>
                <a:gd name="connsiteX54" fmla="*/ 622909 w 1819757"/>
                <a:gd name="connsiteY54" fmla="*/ 811447 h 1818364"/>
                <a:gd name="connsiteX55" fmla="*/ 636040 w 1819757"/>
                <a:gd name="connsiteY55" fmla="*/ 741599 h 1818364"/>
                <a:gd name="connsiteX56" fmla="*/ 642746 w 1819757"/>
                <a:gd name="connsiteY56" fmla="*/ 679154 h 1818364"/>
                <a:gd name="connsiteX57" fmla="*/ 650569 w 1819757"/>
                <a:gd name="connsiteY57" fmla="*/ 658759 h 1818364"/>
                <a:gd name="connsiteX58" fmla="*/ 686192 w 1819757"/>
                <a:gd name="connsiteY58" fmla="*/ 966091 h 1818364"/>
                <a:gd name="connsiteX59" fmla="*/ 712873 w 1819757"/>
                <a:gd name="connsiteY59" fmla="*/ 1273423 h 1818364"/>
                <a:gd name="connsiteX60" fmla="*/ 768054 w 1819757"/>
                <a:gd name="connsiteY60" fmla="*/ 1331676 h 1818364"/>
                <a:gd name="connsiteX61" fmla="*/ 885259 w 1819757"/>
                <a:gd name="connsiteY61" fmla="*/ 1391187 h 1818364"/>
                <a:gd name="connsiteX62" fmla="*/ 969077 w 1819757"/>
                <a:gd name="connsiteY62" fmla="*/ 1413538 h 1818364"/>
                <a:gd name="connsiteX63" fmla="*/ 1003023 w 1819757"/>
                <a:gd name="connsiteY63" fmla="*/ 1382945 h 1818364"/>
                <a:gd name="connsiteX64" fmla="*/ 1021463 w 1819757"/>
                <a:gd name="connsiteY64" fmla="*/ 1353189 h 1818364"/>
                <a:gd name="connsiteX65" fmla="*/ 1060159 w 1819757"/>
                <a:gd name="connsiteY65" fmla="*/ 1284738 h 1818364"/>
                <a:gd name="connsiteX66" fmla="*/ 1182114 w 1819757"/>
                <a:gd name="connsiteY66" fmla="*/ 1044460 h 1818364"/>
                <a:gd name="connsiteX67" fmla="*/ 1288982 w 1819757"/>
                <a:gd name="connsiteY67" fmla="*/ 856010 h 1818364"/>
                <a:gd name="connsiteX68" fmla="*/ 1385372 w 1819757"/>
                <a:gd name="connsiteY68" fmla="*/ 700109 h 1818364"/>
                <a:gd name="connsiteX69" fmla="*/ 1397665 w 1819757"/>
                <a:gd name="connsiteY69" fmla="*/ 679573 h 1818364"/>
                <a:gd name="connsiteX70" fmla="*/ 1400040 w 1819757"/>
                <a:gd name="connsiteY70" fmla="*/ 681669 h 1818364"/>
                <a:gd name="connsiteX71" fmla="*/ 1349750 w 1819757"/>
                <a:gd name="connsiteY71" fmla="*/ 959245 h 1818364"/>
                <a:gd name="connsiteX72" fmla="*/ 1274732 w 1819757"/>
                <a:gd name="connsiteY72" fmla="*/ 1404737 h 1818364"/>
                <a:gd name="connsiteX73" fmla="*/ 1260763 w 1819757"/>
                <a:gd name="connsiteY73" fmla="*/ 1508532 h 1818364"/>
                <a:gd name="connsiteX74" fmla="*/ 1248609 w 1819757"/>
                <a:gd name="connsiteY74" fmla="*/ 1595702 h 1818364"/>
                <a:gd name="connsiteX75" fmla="*/ 1243720 w 1819757"/>
                <a:gd name="connsiteY75" fmla="*/ 1630347 h 1818364"/>
                <a:gd name="connsiteX76" fmla="*/ 1253638 w 1819757"/>
                <a:gd name="connsiteY76" fmla="*/ 1652000 h 1818364"/>
                <a:gd name="connsiteX77" fmla="*/ 1263557 w 1819757"/>
                <a:gd name="connsiteY77" fmla="*/ 1671418 h 1818364"/>
                <a:gd name="connsiteX78" fmla="*/ 1264255 w 1819757"/>
                <a:gd name="connsiteY78" fmla="*/ 1685387 h 1818364"/>
                <a:gd name="connsiteX79" fmla="*/ 1273336 w 1819757"/>
                <a:gd name="connsiteY79" fmla="*/ 1688321 h 1818364"/>
                <a:gd name="connsiteX80" fmla="*/ 1281578 w 1819757"/>
                <a:gd name="connsiteY80" fmla="*/ 1676726 h 1818364"/>
                <a:gd name="connsiteX81" fmla="*/ 1290379 w 1819757"/>
                <a:gd name="connsiteY81" fmla="*/ 1718635 h 1818364"/>
                <a:gd name="connsiteX82" fmla="*/ 1308818 w 1819757"/>
                <a:gd name="connsiteY82" fmla="*/ 1775352 h 1818364"/>
                <a:gd name="connsiteX83" fmla="*/ 1345419 w 1819757"/>
                <a:gd name="connsiteY83" fmla="*/ 1797843 h 1818364"/>
                <a:gd name="connsiteX84" fmla="*/ 1381879 w 1819757"/>
                <a:gd name="connsiteY84" fmla="*/ 1818238 h 1818364"/>
                <a:gd name="connsiteX85" fmla="*/ 1443625 w 1819757"/>
                <a:gd name="connsiteY85" fmla="*/ 1766272 h 1818364"/>
                <a:gd name="connsiteX86" fmla="*/ 1477153 w 1819757"/>
                <a:gd name="connsiteY86" fmla="*/ 1727995 h 1818364"/>
                <a:gd name="connsiteX87" fmla="*/ 1491122 w 1819757"/>
                <a:gd name="connsiteY87" fmla="*/ 1730649 h 1818364"/>
                <a:gd name="connsiteX88" fmla="*/ 1507327 w 1819757"/>
                <a:gd name="connsiteY88" fmla="*/ 1745317 h 1818364"/>
                <a:gd name="connsiteX89" fmla="*/ 1538898 w 1819757"/>
                <a:gd name="connsiteY89" fmla="*/ 1710393 h 1818364"/>
                <a:gd name="connsiteX90" fmla="*/ 1565860 w 1819757"/>
                <a:gd name="connsiteY90" fmla="*/ 1673513 h 1818364"/>
                <a:gd name="connsiteX91" fmla="*/ 1609445 w 1819757"/>
                <a:gd name="connsiteY91" fmla="*/ 1658007 h 1818364"/>
                <a:gd name="connsiteX92" fmla="*/ 1625231 w 1819757"/>
                <a:gd name="connsiteY92" fmla="*/ 1621686 h 1818364"/>
                <a:gd name="connsiteX93" fmla="*/ 1637524 w 1819757"/>
                <a:gd name="connsiteY93" fmla="*/ 1556727 h 1818364"/>
                <a:gd name="connsiteX94" fmla="*/ 1663787 w 1819757"/>
                <a:gd name="connsiteY94" fmla="*/ 1417869 h 1818364"/>
                <a:gd name="connsiteX95" fmla="*/ 1715894 w 1819757"/>
                <a:gd name="connsiteY95" fmla="*/ 1046975 h 1818364"/>
                <a:gd name="connsiteX96" fmla="*/ 1731959 w 1819757"/>
                <a:gd name="connsiteY96" fmla="*/ 970701 h 1818364"/>
                <a:gd name="connsiteX97" fmla="*/ 1791609 w 1819757"/>
                <a:gd name="connsiteY97" fmla="*/ 617129 h 1818364"/>
                <a:gd name="connsiteX98" fmla="*/ 1819408 w 1819757"/>
                <a:gd name="connsiteY98" fmla="*/ 399342 h 1818364"/>
                <a:gd name="connsiteX99" fmla="*/ 1273755 w 1819757"/>
                <a:gd name="connsiteY99" fmla="*/ 1622943 h 1818364"/>
                <a:gd name="connsiteX100" fmla="*/ 1271799 w 1819757"/>
                <a:gd name="connsiteY100" fmla="*/ 1627414 h 1818364"/>
                <a:gd name="connsiteX101" fmla="*/ 1266770 w 1819757"/>
                <a:gd name="connsiteY101" fmla="*/ 1616657 h 1818364"/>
                <a:gd name="connsiteX102" fmla="*/ 1268446 w 1819757"/>
                <a:gd name="connsiteY102" fmla="*/ 1605481 h 1818364"/>
                <a:gd name="connsiteX103" fmla="*/ 1273056 w 1819757"/>
                <a:gd name="connsiteY103" fmla="*/ 1609672 h 1818364"/>
                <a:gd name="connsiteX104" fmla="*/ 1273754 w 1819757"/>
                <a:gd name="connsiteY104" fmla="*/ 1622943 h 1818364"/>
                <a:gd name="connsiteX105" fmla="*/ 1278504 w 1819757"/>
                <a:gd name="connsiteY105" fmla="*/ 1584946 h 1818364"/>
                <a:gd name="connsiteX106" fmla="*/ 1275570 w 1819757"/>
                <a:gd name="connsiteY106" fmla="*/ 1571814 h 1818364"/>
                <a:gd name="connsiteX107" fmla="*/ 1279342 w 1819757"/>
                <a:gd name="connsiteY107" fmla="*/ 1557845 h 1818364"/>
                <a:gd name="connsiteX108" fmla="*/ 1284232 w 1819757"/>
                <a:gd name="connsiteY108" fmla="*/ 1522501 h 1818364"/>
                <a:gd name="connsiteX109" fmla="*/ 1279482 w 1819757"/>
                <a:gd name="connsiteY109" fmla="*/ 1518311 h 1818364"/>
                <a:gd name="connsiteX110" fmla="*/ 1282614 w 1819757"/>
                <a:gd name="connsiteY110" fmla="*/ 1513751 h 1818364"/>
                <a:gd name="connsiteX111" fmla="*/ 1283673 w 1819757"/>
                <a:gd name="connsiteY111" fmla="*/ 1513701 h 1818364"/>
                <a:gd name="connsiteX112" fmla="*/ 1290518 w 1819757"/>
                <a:gd name="connsiteY112" fmla="*/ 1517752 h 1818364"/>
                <a:gd name="connsiteX113" fmla="*/ 1284930 w 1819757"/>
                <a:gd name="connsiteY113" fmla="*/ 1522501 h 1818364"/>
                <a:gd name="connsiteX114" fmla="*/ 1399621 w 1819757"/>
                <a:gd name="connsiteY114" fmla="*/ 651355 h 1818364"/>
                <a:gd name="connsiteX115" fmla="*/ 1393055 w 1819757"/>
                <a:gd name="connsiteY115" fmla="*/ 653869 h 1818364"/>
                <a:gd name="connsiteX116" fmla="*/ 1394871 w 1819757"/>
                <a:gd name="connsiteY116" fmla="*/ 647164 h 1818364"/>
                <a:gd name="connsiteX117" fmla="*/ 1409959 w 1819757"/>
                <a:gd name="connsiteY117" fmla="*/ 637525 h 1818364"/>
                <a:gd name="connsiteX118" fmla="*/ 1399621 w 1819757"/>
                <a:gd name="connsiteY118" fmla="*/ 651355 h 181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819757" h="1818364">
                  <a:moveTo>
                    <a:pt x="1819409" y="399342"/>
                  </a:moveTo>
                  <a:cubicBezTo>
                    <a:pt x="1818749" y="382319"/>
                    <a:pt x="1817163" y="365344"/>
                    <a:pt x="1814659" y="348493"/>
                  </a:cubicBezTo>
                  <a:cubicBezTo>
                    <a:pt x="1809909" y="316223"/>
                    <a:pt x="1807395" y="294151"/>
                    <a:pt x="1806836" y="282417"/>
                  </a:cubicBezTo>
                  <a:cubicBezTo>
                    <a:pt x="1805764" y="274272"/>
                    <a:pt x="1806094" y="266003"/>
                    <a:pt x="1807814" y="257970"/>
                  </a:cubicBezTo>
                  <a:cubicBezTo>
                    <a:pt x="1809375" y="251383"/>
                    <a:pt x="1809754" y="244572"/>
                    <a:pt x="1808931" y="237853"/>
                  </a:cubicBezTo>
                  <a:cubicBezTo>
                    <a:pt x="1807025" y="210171"/>
                    <a:pt x="1800015" y="183080"/>
                    <a:pt x="1788256" y="157947"/>
                  </a:cubicBezTo>
                  <a:cubicBezTo>
                    <a:pt x="1775683" y="130008"/>
                    <a:pt x="1760550" y="116364"/>
                    <a:pt x="1742855" y="117016"/>
                  </a:cubicBezTo>
                  <a:cubicBezTo>
                    <a:pt x="1734101" y="117016"/>
                    <a:pt x="1701505" y="108681"/>
                    <a:pt x="1645068" y="92010"/>
                  </a:cubicBezTo>
                  <a:cubicBezTo>
                    <a:pt x="1588630" y="75340"/>
                    <a:pt x="1549143" y="62208"/>
                    <a:pt x="1526605" y="52616"/>
                  </a:cubicBezTo>
                  <a:cubicBezTo>
                    <a:pt x="1510675" y="44180"/>
                    <a:pt x="1492942" y="39723"/>
                    <a:pt x="1474917" y="39624"/>
                  </a:cubicBezTo>
                  <a:cubicBezTo>
                    <a:pt x="1454242" y="40741"/>
                    <a:pt x="1431612" y="60392"/>
                    <a:pt x="1407025" y="98576"/>
                  </a:cubicBezTo>
                  <a:cubicBezTo>
                    <a:pt x="1400133" y="110776"/>
                    <a:pt x="1384627" y="133360"/>
                    <a:pt x="1360506" y="166329"/>
                  </a:cubicBezTo>
                  <a:cubicBezTo>
                    <a:pt x="1336338" y="199437"/>
                    <a:pt x="1320134" y="222207"/>
                    <a:pt x="1311892" y="236177"/>
                  </a:cubicBezTo>
                  <a:cubicBezTo>
                    <a:pt x="1295408" y="259087"/>
                    <a:pt x="1271939" y="293313"/>
                    <a:pt x="1242043" y="338434"/>
                  </a:cubicBezTo>
                  <a:cubicBezTo>
                    <a:pt x="1212149" y="383557"/>
                    <a:pt x="1184489" y="422252"/>
                    <a:pt x="1160321" y="454523"/>
                  </a:cubicBezTo>
                  <a:cubicBezTo>
                    <a:pt x="1136154" y="486792"/>
                    <a:pt x="1109891" y="519341"/>
                    <a:pt x="1081951" y="552310"/>
                  </a:cubicBezTo>
                  <a:lnTo>
                    <a:pt x="1008751" y="638083"/>
                  </a:lnTo>
                  <a:lnTo>
                    <a:pt x="1000788" y="611960"/>
                  </a:lnTo>
                  <a:cubicBezTo>
                    <a:pt x="996876" y="595895"/>
                    <a:pt x="990031" y="547421"/>
                    <a:pt x="979973" y="466536"/>
                  </a:cubicBezTo>
                  <a:cubicBezTo>
                    <a:pt x="969915" y="385652"/>
                    <a:pt x="963629" y="318738"/>
                    <a:pt x="960974" y="265653"/>
                  </a:cubicBezTo>
                  <a:cubicBezTo>
                    <a:pt x="958600" y="221369"/>
                    <a:pt x="954409" y="194966"/>
                    <a:pt x="947983" y="186445"/>
                  </a:cubicBezTo>
                  <a:cubicBezTo>
                    <a:pt x="942977" y="177774"/>
                    <a:pt x="941668" y="167454"/>
                    <a:pt x="944350" y="157808"/>
                  </a:cubicBezTo>
                  <a:lnTo>
                    <a:pt x="944350" y="153337"/>
                  </a:lnTo>
                  <a:lnTo>
                    <a:pt x="946446" y="148867"/>
                  </a:lnTo>
                  <a:cubicBezTo>
                    <a:pt x="945421" y="129589"/>
                    <a:pt x="906493" y="105654"/>
                    <a:pt x="829660" y="77063"/>
                  </a:cubicBezTo>
                  <a:cubicBezTo>
                    <a:pt x="681861" y="23978"/>
                    <a:pt x="591058" y="-1726"/>
                    <a:pt x="557252" y="-50"/>
                  </a:cubicBezTo>
                  <a:cubicBezTo>
                    <a:pt x="542444" y="788"/>
                    <a:pt x="533084" y="4979"/>
                    <a:pt x="529313" y="12523"/>
                  </a:cubicBezTo>
                  <a:cubicBezTo>
                    <a:pt x="515436" y="32453"/>
                    <a:pt x="471618" y="144862"/>
                    <a:pt x="397858" y="349750"/>
                  </a:cubicBezTo>
                  <a:cubicBezTo>
                    <a:pt x="324098" y="554638"/>
                    <a:pt x="287545" y="665231"/>
                    <a:pt x="288196" y="681529"/>
                  </a:cubicBezTo>
                  <a:cubicBezTo>
                    <a:pt x="288848" y="693264"/>
                    <a:pt x="241910" y="845765"/>
                    <a:pt x="147383" y="1139035"/>
                  </a:cubicBezTo>
                  <a:cubicBezTo>
                    <a:pt x="51551" y="1438264"/>
                    <a:pt x="2657" y="1596587"/>
                    <a:pt x="701" y="1614003"/>
                  </a:cubicBezTo>
                  <a:cubicBezTo>
                    <a:pt x="965" y="1617350"/>
                    <a:pt x="965" y="1620713"/>
                    <a:pt x="701" y="1624061"/>
                  </a:cubicBezTo>
                  <a:cubicBezTo>
                    <a:pt x="136" y="1626628"/>
                    <a:pt x="-98" y="1629257"/>
                    <a:pt x="3" y="1631884"/>
                  </a:cubicBezTo>
                  <a:cubicBezTo>
                    <a:pt x="-1836" y="1651239"/>
                    <a:pt x="12364" y="1668420"/>
                    <a:pt x="31719" y="1670259"/>
                  </a:cubicBezTo>
                  <a:cubicBezTo>
                    <a:pt x="35124" y="1670583"/>
                    <a:pt x="38558" y="1670409"/>
                    <a:pt x="41912" y="1669742"/>
                  </a:cubicBezTo>
                  <a:lnTo>
                    <a:pt x="49595" y="1668205"/>
                  </a:lnTo>
                  <a:cubicBezTo>
                    <a:pt x="52833" y="1667296"/>
                    <a:pt x="56157" y="1666734"/>
                    <a:pt x="59513" y="1666528"/>
                  </a:cubicBezTo>
                  <a:cubicBezTo>
                    <a:pt x="80869" y="1659518"/>
                    <a:pt x="104352" y="1665200"/>
                    <a:pt x="120142" y="1681196"/>
                  </a:cubicBezTo>
                  <a:cubicBezTo>
                    <a:pt x="137097" y="1695673"/>
                    <a:pt x="156427" y="1707110"/>
                    <a:pt x="177277" y="1715003"/>
                  </a:cubicBezTo>
                  <a:cubicBezTo>
                    <a:pt x="196275" y="1723885"/>
                    <a:pt x="216937" y="1728645"/>
                    <a:pt x="237906" y="1728973"/>
                  </a:cubicBezTo>
                  <a:lnTo>
                    <a:pt x="246846" y="1728973"/>
                  </a:lnTo>
                  <a:cubicBezTo>
                    <a:pt x="258441" y="1726877"/>
                    <a:pt x="264588" y="1728973"/>
                    <a:pt x="265007" y="1736796"/>
                  </a:cubicBezTo>
                  <a:cubicBezTo>
                    <a:pt x="265426" y="1744619"/>
                    <a:pt x="268499" y="1749927"/>
                    <a:pt x="274506" y="1749648"/>
                  </a:cubicBezTo>
                  <a:cubicBezTo>
                    <a:pt x="280513" y="1749368"/>
                    <a:pt x="294483" y="1736796"/>
                    <a:pt x="316415" y="1711930"/>
                  </a:cubicBezTo>
                  <a:cubicBezTo>
                    <a:pt x="338347" y="1687064"/>
                    <a:pt x="348964" y="1670719"/>
                    <a:pt x="348964" y="1664014"/>
                  </a:cubicBezTo>
                  <a:cubicBezTo>
                    <a:pt x="348964" y="1657308"/>
                    <a:pt x="354692" y="1645993"/>
                    <a:pt x="367265" y="1632023"/>
                  </a:cubicBezTo>
                  <a:cubicBezTo>
                    <a:pt x="379837" y="1618054"/>
                    <a:pt x="398836" y="1584108"/>
                    <a:pt x="419791" y="1530604"/>
                  </a:cubicBezTo>
                  <a:cubicBezTo>
                    <a:pt x="437229" y="1488758"/>
                    <a:pt x="450654" y="1445350"/>
                    <a:pt x="459883" y="1400966"/>
                  </a:cubicBezTo>
                  <a:cubicBezTo>
                    <a:pt x="469196" y="1325157"/>
                    <a:pt x="484190" y="1271141"/>
                    <a:pt x="504866" y="1238918"/>
                  </a:cubicBezTo>
                  <a:cubicBezTo>
                    <a:pt x="513667" y="1220012"/>
                    <a:pt x="520818" y="1200382"/>
                    <a:pt x="526239" y="1180245"/>
                  </a:cubicBezTo>
                  <a:cubicBezTo>
                    <a:pt x="531471" y="1161757"/>
                    <a:pt x="537958" y="1143647"/>
                    <a:pt x="545657" y="1126043"/>
                  </a:cubicBezTo>
                  <a:cubicBezTo>
                    <a:pt x="555686" y="1102447"/>
                    <a:pt x="561910" y="1077410"/>
                    <a:pt x="564097" y="1051864"/>
                  </a:cubicBezTo>
                  <a:cubicBezTo>
                    <a:pt x="567600" y="1015267"/>
                    <a:pt x="575047" y="979155"/>
                    <a:pt x="586309" y="944158"/>
                  </a:cubicBezTo>
                  <a:cubicBezTo>
                    <a:pt x="600278" y="893169"/>
                    <a:pt x="607962" y="866906"/>
                    <a:pt x="607822" y="865369"/>
                  </a:cubicBezTo>
                  <a:cubicBezTo>
                    <a:pt x="610918" y="846909"/>
                    <a:pt x="615976" y="828833"/>
                    <a:pt x="622909" y="811447"/>
                  </a:cubicBezTo>
                  <a:cubicBezTo>
                    <a:pt x="630684" y="788933"/>
                    <a:pt x="635109" y="765399"/>
                    <a:pt x="636040" y="741599"/>
                  </a:cubicBezTo>
                  <a:cubicBezTo>
                    <a:pt x="639393" y="705836"/>
                    <a:pt x="641629" y="685720"/>
                    <a:pt x="642746" y="679154"/>
                  </a:cubicBezTo>
                  <a:cubicBezTo>
                    <a:pt x="646518" y="665185"/>
                    <a:pt x="649172" y="658759"/>
                    <a:pt x="650569" y="658759"/>
                  </a:cubicBezTo>
                  <a:cubicBezTo>
                    <a:pt x="659882" y="658759"/>
                    <a:pt x="671756" y="761202"/>
                    <a:pt x="686192" y="966091"/>
                  </a:cubicBezTo>
                  <a:cubicBezTo>
                    <a:pt x="697833" y="1137079"/>
                    <a:pt x="706727" y="1239523"/>
                    <a:pt x="712873" y="1273423"/>
                  </a:cubicBezTo>
                  <a:cubicBezTo>
                    <a:pt x="716645" y="1289628"/>
                    <a:pt x="734946" y="1308905"/>
                    <a:pt x="768054" y="1331676"/>
                  </a:cubicBezTo>
                  <a:cubicBezTo>
                    <a:pt x="804524" y="1356261"/>
                    <a:pt x="843890" y="1376249"/>
                    <a:pt x="885259" y="1391187"/>
                  </a:cubicBezTo>
                  <a:cubicBezTo>
                    <a:pt x="926050" y="1406833"/>
                    <a:pt x="953710" y="1414237"/>
                    <a:pt x="969077" y="1413538"/>
                  </a:cubicBezTo>
                  <a:cubicBezTo>
                    <a:pt x="986397" y="1413127"/>
                    <a:pt x="1000819" y="1400128"/>
                    <a:pt x="1003023" y="1382945"/>
                  </a:cubicBezTo>
                  <a:cubicBezTo>
                    <a:pt x="1007866" y="1363574"/>
                    <a:pt x="1014012" y="1353655"/>
                    <a:pt x="1021463" y="1353189"/>
                  </a:cubicBezTo>
                  <a:cubicBezTo>
                    <a:pt x="1028913" y="1352724"/>
                    <a:pt x="1041812" y="1329907"/>
                    <a:pt x="1060159" y="1284738"/>
                  </a:cubicBezTo>
                  <a:cubicBezTo>
                    <a:pt x="1095543" y="1202079"/>
                    <a:pt x="1136281" y="1121816"/>
                    <a:pt x="1182114" y="1044460"/>
                  </a:cubicBezTo>
                  <a:cubicBezTo>
                    <a:pt x="1233057" y="956731"/>
                    <a:pt x="1268679" y="893914"/>
                    <a:pt x="1288982" y="856010"/>
                  </a:cubicBezTo>
                  <a:cubicBezTo>
                    <a:pt x="1297270" y="842133"/>
                    <a:pt x="1329400" y="790166"/>
                    <a:pt x="1385372" y="700109"/>
                  </a:cubicBezTo>
                  <a:cubicBezTo>
                    <a:pt x="1392078" y="686139"/>
                    <a:pt x="1396128" y="679713"/>
                    <a:pt x="1397665" y="679573"/>
                  </a:cubicBezTo>
                  <a:lnTo>
                    <a:pt x="1400040" y="681669"/>
                  </a:lnTo>
                  <a:cubicBezTo>
                    <a:pt x="1400599" y="693589"/>
                    <a:pt x="1383835" y="786115"/>
                    <a:pt x="1349750" y="959245"/>
                  </a:cubicBezTo>
                  <a:cubicBezTo>
                    <a:pt x="1309051" y="1177358"/>
                    <a:pt x="1284046" y="1325855"/>
                    <a:pt x="1274732" y="1404737"/>
                  </a:cubicBezTo>
                  <a:cubicBezTo>
                    <a:pt x="1270542" y="1437426"/>
                    <a:pt x="1265885" y="1472024"/>
                    <a:pt x="1260763" y="1508532"/>
                  </a:cubicBezTo>
                  <a:cubicBezTo>
                    <a:pt x="1255640" y="1545039"/>
                    <a:pt x="1251590" y="1574096"/>
                    <a:pt x="1248609" y="1595702"/>
                  </a:cubicBezTo>
                  <a:cubicBezTo>
                    <a:pt x="1245257" y="1617216"/>
                    <a:pt x="1243580" y="1628811"/>
                    <a:pt x="1243720" y="1630347"/>
                  </a:cubicBezTo>
                  <a:cubicBezTo>
                    <a:pt x="1239948" y="1645295"/>
                    <a:pt x="1243720" y="1652559"/>
                    <a:pt x="1253638" y="1652000"/>
                  </a:cubicBezTo>
                  <a:cubicBezTo>
                    <a:pt x="1263557" y="1651441"/>
                    <a:pt x="1267608" y="1658007"/>
                    <a:pt x="1263557" y="1671418"/>
                  </a:cubicBezTo>
                  <a:cubicBezTo>
                    <a:pt x="1262337" y="1676034"/>
                    <a:pt x="1262581" y="1680916"/>
                    <a:pt x="1264255" y="1685387"/>
                  </a:cubicBezTo>
                  <a:cubicBezTo>
                    <a:pt x="1265932" y="1689020"/>
                    <a:pt x="1269005" y="1689997"/>
                    <a:pt x="1273336" y="1688321"/>
                  </a:cubicBezTo>
                  <a:cubicBezTo>
                    <a:pt x="1277992" y="1686249"/>
                    <a:pt x="1281151" y="1681805"/>
                    <a:pt x="1281578" y="1676726"/>
                  </a:cubicBezTo>
                  <a:cubicBezTo>
                    <a:pt x="1284651" y="1678123"/>
                    <a:pt x="1287585" y="1691953"/>
                    <a:pt x="1290379" y="1718635"/>
                  </a:cubicBezTo>
                  <a:cubicBezTo>
                    <a:pt x="1292334" y="1756912"/>
                    <a:pt x="1298481" y="1775911"/>
                    <a:pt x="1308818" y="1775352"/>
                  </a:cubicBezTo>
                  <a:cubicBezTo>
                    <a:pt x="1319156" y="1774793"/>
                    <a:pt x="1331310" y="1782337"/>
                    <a:pt x="1345419" y="1797843"/>
                  </a:cubicBezTo>
                  <a:cubicBezTo>
                    <a:pt x="1354295" y="1809314"/>
                    <a:pt x="1367459" y="1816678"/>
                    <a:pt x="1381879" y="1818238"/>
                  </a:cubicBezTo>
                  <a:cubicBezTo>
                    <a:pt x="1396687" y="1817400"/>
                    <a:pt x="1417269" y="1800078"/>
                    <a:pt x="1443625" y="1766272"/>
                  </a:cubicBezTo>
                  <a:cubicBezTo>
                    <a:pt x="1461786" y="1744619"/>
                    <a:pt x="1472962" y="1731906"/>
                    <a:pt x="1477153" y="1727995"/>
                  </a:cubicBezTo>
                  <a:cubicBezTo>
                    <a:pt x="1481343" y="1724083"/>
                    <a:pt x="1485954" y="1724921"/>
                    <a:pt x="1491122" y="1730649"/>
                  </a:cubicBezTo>
                  <a:cubicBezTo>
                    <a:pt x="1496011" y="1740707"/>
                    <a:pt x="1501460" y="1745597"/>
                    <a:pt x="1507327" y="1745317"/>
                  </a:cubicBezTo>
                  <a:cubicBezTo>
                    <a:pt x="1521297" y="1744619"/>
                    <a:pt x="1531075" y="1733024"/>
                    <a:pt x="1538898" y="1710393"/>
                  </a:cubicBezTo>
                  <a:cubicBezTo>
                    <a:pt x="1546721" y="1687762"/>
                    <a:pt x="1555522" y="1674072"/>
                    <a:pt x="1565860" y="1673513"/>
                  </a:cubicBezTo>
                  <a:cubicBezTo>
                    <a:pt x="1581705" y="1673315"/>
                    <a:pt x="1597035" y="1667861"/>
                    <a:pt x="1609445" y="1658007"/>
                  </a:cubicBezTo>
                  <a:cubicBezTo>
                    <a:pt x="1620456" y="1649307"/>
                    <a:pt x="1626382" y="1635672"/>
                    <a:pt x="1625231" y="1621686"/>
                  </a:cubicBezTo>
                  <a:cubicBezTo>
                    <a:pt x="1624864" y="1599422"/>
                    <a:pt x="1629048" y="1577318"/>
                    <a:pt x="1637524" y="1556727"/>
                  </a:cubicBezTo>
                  <a:cubicBezTo>
                    <a:pt x="1644090" y="1540103"/>
                    <a:pt x="1652751" y="1493864"/>
                    <a:pt x="1663787" y="1417869"/>
                  </a:cubicBezTo>
                  <a:cubicBezTo>
                    <a:pt x="1694520" y="1179733"/>
                    <a:pt x="1711889" y="1056102"/>
                    <a:pt x="1715894" y="1046975"/>
                  </a:cubicBezTo>
                  <a:cubicBezTo>
                    <a:pt x="1721482" y="1040735"/>
                    <a:pt x="1726837" y="1015310"/>
                    <a:pt x="1731959" y="970701"/>
                  </a:cubicBezTo>
                  <a:cubicBezTo>
                    <a:pt x="1761947" y="776895"/>
                    <a:pt x="1781830" y="659038"/>
                    <a:pt x="1791609" y="617129"/>
                  </a:cubicBezTo>
                  <a:cubicBezTo>
                    <a:pt x="1811720" y="546333"/>
                    <a:pt x="1821090" y="472920"/>
                    <a:pt x="1819408" y="399342"/>
                  </a:cubicBezTo>
                  <a:close/>
                  <a:moveTo>
                    <a:pt x="1273755" y="1622943"/>
                  </a:moveTo>
                  <a:lnTo>
                    <a:pt x="1271799" y="1627414"/>
                  </a:lnTo>
                  <a:lnTo>
                    <a:pt x="1266770" y="1616657"/>
                  </a:lnTo>
                  <a:lnTo>
                    <a:pt x="1268446" y="1605481"/>
                  </a:lnTo>
                  <a:cubicBezTo>
                    <a:pt x="1269564" y="1599428"/>
                    <a:pt x="1271100" y="1600824"/>
                    <a:pt x="1273056" y="1609672"/>
                  </a:cubicBezTo>
                  <a:cubicBezTo>
                    <a:pt x="1274753" y="1613896"/>
                    <a:pt x="1274999" y="1618564"/>
                    <a:pt x="1273754" y="1622943"/>
                  </a:cubicBezTo>
                  <a:close/>
                  <a:moveTo>
                    <a:pt x="1278504" y="1584946"/>
                  </a:moveTo>
                  <a:cubicBezTo>
                    <a:pt x="1276967" y="1584946"/>
                    <a:pt x="1275990" y="1580615"/>
                    <a:pt x="1275570" y="1571814"/>
                  </a:cubicBezTo>
                  <a:cubicBezTo>
                    <a:pt x="1276272" y="1567025"/>
                    <a:pt x="1277538" y="1562336"/>
                    <a:pt x="1279342" y="1557845"/>
                  </a:cubicBezTo>
                  <a:close/>
                  <a:moveTo>
                    <a:pt x="1284232" y="1522501"/>
                  </a:moveTo>
                  <a:cubicBezTo>
                    <a:pt x="1281159" y="1522501"/>
                    <a:pt x="1279622" y="1521384"/>
                    <a:pt x="1279482" y="1518311"/>
                  </a:cubicBezTo>
                  <a:cubicBezTo>
                    <a:pt x="1279088" y="1516187"/>
                    <a:pt x="1280490" y="1514145"/>
                    <a:pt x="1282614" y="1513751"/>
                  </a:cubicBezTo>
                  <a:cubicBezTo>
                    <a:pt x="1282963" y="1513686"/>
                    <a:pt x="1283319" y="1513669"/>
                    <a:pt x="1283673" y="1513701"/>
                  </a:cubicBezTo>
                  <a:cubicBezTo>
                    <a:pt x="1288143" y="1513700"/>
                    <a:pt x="1290379" y="1514818"/>
                    <a:pt x="1290518" y="1517752"/>
                  </a:cubicBezTo>
                  <a:cubicBezTo>
                    <a:pt x="1290658" y="1520685"/>
                    <a:pt x="1288563" y="1522362"/>
                    <a:pt x="1284930" y="1522501"/>
                  </a:cubicBezTo>
                  <a:close/>
                  <a:moveTo>
                    <a:pt x="1399621" y="651355"/>
                  </a:moveTo>
                  <a:cubicBezTo>
                    <a:pt x="1396827" y="654568"/>
                    <a:pt x="1394592" y="655406"/>
                    <a:pt x="1393055" y="653869"/>
                  </a:cubicBezTo>
                  <a:cubicBezTo>
                    <a:pt x="1391519" y="652332"/>
                    <a:pt x="1392078" y="650377"/>
                    <a:pt x="1394871" y="647164"/>
                  </a:cubicBezTo>
                  <a:cubicBezTo>
                    <a:pt x="1403253" y="636454"/>
                    <a:pt x="1408282" y="633241"/>
                    <a:pt x="1409959" y="637525"/>
                  </a:cubicBezTo>
                  <a:cubicBezTo>
                    <a:pt x="1410657" y="641995"/>
                    <a:pt x="1406746" y="646605"/>
                    <a:pt x="1399621" y="651355"/>
                  </a:cubicBezTo>
                  <a:close/>
                </a:path>
              </a:pathLst>
            </a:custGeom>
            <a:grpFill/>
            <a:ln w="13953" cap="flat">
              <a:noFill/>
              <a:prstDash val="solid"/>
              <a:miter/>
            </a:ln>
          </p:spPr>
          <p:txBody>
            <a:bodyPr rtlCol="0" anchor="ctr"/>
            <a:lstStyle/>
            <a:p>
              <a:endParaRPr lang="en-GB"/>
            </a:p>
          </p:txBody>
        </p:sp>
        <p:sp>
          <p:nvSpPr>
            <p:cNvPr id="28" name="Graphic 14">
              <a:extLst>
                <a:ext uri="{FF2B5EF4-FFF2-40B4-BE49-F238E27FC236}">
                  <a16:creationId xmlns:a16="http://schemas.microsoft.com/office/drawing/2014/main" id="{7182D69A-4792-4DBA-AD53-E9947A5A0649}"/>
                </a:ext>
              </a:extLst>
            </p:cNvPr>
            <p:cNvSpPr/>
            <p:nvPr/>
          </p:nvSpPr>
          <p:spPr>
            <a:xfrm>
              <a:off x="4472836" y="4581972"/>
              <a:ext cx="857111" cy="1799581"/>
            </a:xfrm>
            <a:custGeom>
              <a:avLst/>
              <a:gdLst>
                <a:gd name="connsiteX0" fmla="*/ 847103 w 857111"/>
                <a:gd name="connsiteY0" fmla="*/ 148380 h 1799581"/>
                <a:gd name="connsiteX1" fmla="*/ 842074 w 857111"/>
                <a:gd name="connsiteY1" fmla="*/ 135388 h 1799581"/>
                <a:gd name="connsiteX2" fmla="*/ 832016 w 857111"/>
                <a:gd name="connsiteY2" fmla="*/ 111500 h 1799581"/>
                <a:gd name="connsiteX3" fmla="*/ 665777 w 857111"/>
                <a:gd name="connsiteY3" fmla="*/ 51151 h 1799581"/>
                <a:gd name="connsiteX4" fmla="*/ 497862 w 857111"/>
                <a:gd name="connsiteY4" fmla="*/ -117 h 1799581"/>
                <a:gd name="connsiteX5" fmla="*/ 446174 w 857111"/>
                <a:gd name="connsiteY5" fmla="*/ 115691 h 1799581"/>
                <a:gd name="connsiteX6" fmla="*/ 273091 w 857111"/>
                <a:gd name="connsiteY6" fmla="*/ 550426 h 1799581"/>
                <a:gd name="connsiteX7" fmla="*/ 186479 w 857111"/>
                <a:gd name="connsiteY7" fmla="*/ 812217 h 1799581"/>
                <a:gd name="connsiteX8" fmla="*/ 99867 w 857111"/>
                <a:gd name="connsiteY8" fmla="*/ 1158245 h 1799581"/>
                <a:gd name="connsiteX9" fmla="*/ 13814 w 857111"/>
                <a:gd name="connsiteY9" fmla="*/ 1559873 h 1799581"/>
                <a:gd name="connsiteX10" fmla="*/ -156 w 857111"/>
                <a:gd name="connsiteY10" fmla="*/ 1684761 h 1799581"/>
                <a:gd name="connsiteX11" fmla="*/ 2778 w 857111"/>
                <a:gd name="connsiteY11" fmla="*/ 1697892 h 1799581"/>
                <a:gd name="connsiteX12" fmla="*/ 23872 w 857111"/>
                <a:gd name="connsiteY12" fmla="*/ 1676938 h 1799581"/>
                <a:gd name="connsiteX13" fmla="*/ 29460 w 857111"/>
                <a:gd name="connsiteY13" fmla="*/ 1654447 h 1799581"/>
                <a:gd name="connsiteX14" fmla="*/ 48039 w 857111"/>
                <a:gd name="connsiteY14" fmla="*/ 1676240 h 1799581"/>
                <a:gd name="connsiteX15" fmla="*/ 69832 w 857111"/>
                <a:gd name="connsiteY15" fmla="*/ 1710605 h 1799581"/>
                <a:gd name="connsiteX16" fmla="*/ 77236 w 857111"/>
                <a:gd name="connsiteY16" fmla="*/ 1725692 h 1799581"/>
                <a:gd name="connsiteX17" fmla="*/ 98610 w 857111"/>
                <a:gd name="connsiteY17" fmla="*/ 1753631 h 1799581"/>
                <a:gd name="connsiteX18" fmla="*/ 131019 w 857111"/>
                <a:gd name="connsiteY18" fmla="*/ 1780872 h 1799581"/>
                <a:gd name="connsiteX19" fmla="*/ 151415 w 857111"/>
                <a:gd name="connsiteY19" fmla="*/ 1788695 h 1799581"/>
                <a:gd name="connsiteX20" fmla="*/ 158539 w 857111"/>
                <a:gd name="connsiteY20" fmla="*/ 1799452 h 1799581"/>
                <a:gd name="connsiteX21" fmla="*/ 198213 w 857111"/>
                <a:gd name="connsiteY21" fmla="*/ 1748602 h 1799581"/>
                <a:gd name="connsiteX22" fmla="*/ 218748 w 857111"/>
                <a:gd name="connsiteY22" fmla="*/ 1716472 h 1799581"/>
                <a:gd name="connsiteX23" fmla="*/ 232718 w 857111"/>
                <a:gd name="connsiteY23" fmla="*/ 1698032 h 1799581"/>
                <a:gd name="connsiteX24" fmla="*/ 224895 w 857111"/>
                <a:gd name="connsiteY24" fmla="*/ 1718288 h 1799581"/>
                <a:gd name="connsiteX25" fmla="*/ 219307 w 857111"/>
                <a:gd name="connsiteY25" fmla="*/ 1738544 h 1799581"/>
                <a:gd name="connsiteX26" fmla="*/ 224057 w 857111"/>
                <a:gd name="connsiteY26" fmla="*/ 1744970 h 1799581"/>
                <a:gd name="connsiteX27" fmla="*/ 291810 w 857111"/>
                <a:gd name="connsiteY27" fmla="*/ 1681688 h 1799581"/>
                <a:gd name="connsiteX28" fmla="*/ 330226 w 857111"/>
                <a:gd name="connsiteY28" fmla="*/ 1650815 h 1799581"/>
                <a:gd name="connsiteX29" fmla="*/ 350343 w 857111"/>
                <a:gd name="connsiteY29" fmla="*/ 1654307 h 1799581"/>
                <a:gd name="connsiteX30" fmla="*/ 386943 w 857111"/>
                <a:gd name="connsiteY30" fmla="*/ 1633492 h 1799581"/>
                <a:gd name="connsiteX31" fmla="*/ 414184 w 857111"/>
                <a:gd name="connsiteY31" fmla="*/ 1578871 h 1799581"/>
                <a:gd name="connsiteX32" fmla="*/ 432903 w 857111"/>
                <a:gd name="connsiteY32" fmla="*/ 1532492 h 1799581"/>
                <a:gd name="connsiteX33" fmla="*/ 471180 w 857111"/>
                <a:gd name="connsiteY33" fmla="*/ 1434704 h 1799581"/>
                <a:gd name="connsiteX34" fmla="*/ 496744 w 857111"/>
                <a:gd name="connsiteY34" fmla="*/ 1347953 h 1799581"/>
                <a:gd name="connsiteX35" fmla="*/ 513228 w 857111"/>
                <a:gd name="connsiteY35" fmla="*/ 1280619 h 1799581"/>
                <a:gd name="connsiteX36" fmla="*/ 517140 w 857111"/>
                <a:gd name="connsiteY36" fmla="*/ 1271539 h 1799581"/>
                <a:gd name="connsiteX37" fmla="*/ 519096 w 857111"/>
                <a:gd name="connsiteY37" fmla="*/ 1264833 h 1799581"/>
                <a:gd name="connsiteX38" fmla="*/ 520912 w 857111"/>
                <a:gd name="connsiteY38" fmla="*/ 1257988 h 1799581"/>
                <a:gd name="connsiteX39" fmla="*/ 524683 w 857111"/>
                <a:gd name="connsiteY39" fmla="*/ 1244019 h 1799581"/>
                <a:gd name="connsiteX40" fmla="*/ 560865 w 857111"/>
                <a:gd name="connsiteY40" fmla="*/ 1125696 h 1799581"/>
                <a:gd name="connsiteX41" fmla="*/ 602774 w 857111"/>
                <a:gd name="connsiteY41" fmla="*/ 1002623 h 1799581"/>
                <a:gd name="connsiteX42" fmla="*/ 614090 w 857111"/>
                <a:gd name="connsiteY42" fmla="*/ 962112 h 1799581"/>
                <a:gd name="connsiteX43" fmla="*/ 637977 w 857111"/>
                <a:gd name="connsiteY43" fmla="*/ 865441 h 1799581"/>
                <a:gd name="connsiteX44" fmla="*/ 665917 w 857111"/>
                <a:gd name="connsiteY44" fmla="*/ 755361 h 1799581"/>
                <a:gd name="connsiteX45" fmla="*/ 709782 w 857111"/>
                <a:gd name="connsiteY45" fmla="*/ 613289 h 1799581"/>
                <a:gd name="connsiteX46" fmla="*/ 728641 w 857111"/>
                <a:gd name="connsiteY46" fmla="*/ 548051 h 1799581"/>
                <a:gd name="connsiteX47" fmla="*/ 762028 w 857111"/>
                <a:gd name="connsiteY47" fmla="*/ 464233 h 1799581"/>
                <a:gd name="connsiteX48" fmla="*/ 795136 w 857111"/>
                <a:gd name="connsiteY48" fmla="*/ 373850 h 1799581"/>
                <a:gd name="connsiteX49" fmla="*/ 804636 w 857111"/>
                <a:gd name="connsiteY49" fmla="*/ 341161 h 1799581"/>
                <a:gd name="connsiteX50" fmla="*/ 813995 w 857111"/>
                <a:gd name="connsiteY50" fmla="*/ 306377 h 1799581"/>
                <a:gd name="connsiteX51" fmla="*/ 832016 w 857111"/>
                <a:gd name="connsiteY51" fmla="*/ 269916 h 1799581"/>
                <a:gd name="connsiteX52" fmla="*/ 843191 w 857111"/>
                <a:gd name="connsiteY52" fmla="*/ 248263 h 1799581"/>
                <a:gd name="connsiteX53" fmla="*/ 850036 w 857111"/>
                <a:gd name="connsiteY53" fmla="*/ 231220 h 1799581"/>
                <a:gd name="connsiteX54" fmla="*/ 856602 w 857111"/>
                <a:gd name="connsiteY54" fmla="*/ 186517 h 1799581"/>
                <a:gd name="connsiteX55" fmla="*/ 847103 w 857111"/>
                <a:gd name="connsiteY55" fmla="*/ 148380 h 1799581"/>
                <a:gd name="connsiteX56" fmla="*/ 237188 w 857111"/>
                <a:gd name="connsiteY56" fmla="*/ 1685879 h 1799581"/>
                <a:gd name="connsiteX57" fmla="*/ 232629 w 857111"/>
                <a:gd name="connsiteY57" fmla="*/ 1682746 h 1799581"/>
                <a:gd name="connsiteX58" fmla="*/ 232579 w 857111"/>
                <a:gd name="connsiteY58" fmla="*/ 1681687 h 1799581"/>
                <a:gd name="connsiteX59" fmla="*/ 235373 w 857111"/>
                <a:gd name="connsiteY59" fmla="*/ 1677144 h 1799581"/>
                <a:gd name="connsiteX60" fmla="*/ 236769 w 857111"/>
                <a:gd name="connsiteY60" fmla="*/ 1677078 h 1799581"/>
                <a:gd name="connsiteX61" fmla="*/ 243614 w 857111"/>
                <a:gd name="connsiteY61" fmla="*/ 1681129 h 1799581"/>
                <a:gd name="connsiteX62" fmla="*/ 237188 w 857111"/>
                <a:gd name="connsiteY62" fmla="*/ 1685879 h 1799581"/>
                <a:gd name="connsiteX63" fmla="*/ 295023 w 857111"/>
                <a:gd name="connsiteY63" fmla="*/ 1469908 h 1799581"/>
                <a:gd name="connsiteX64" fmla="*/ 290350 w 857111"/>
                <a:gd name="connsiteY64" fmla="*/ 1466948 h 1799581"/>
                <a:gd name="connsiteX65" fmla="*/ 290273 w 857111"/>
                <a:gd name="connsiteY65" fmla="*/ 1465717 h 1799581"/>
                <a:gd name="connsiteX66" fmla="*/ 293406 w 857111"/>
                <a:gd name="connsiteY66" fmla="*/ 1461158 h 1799581"/>
                <a:gd name="connsiteX67" fmla="*/ 294464 w 857111"/>
                <a:gd name="connsiteY67" fmla="*/ 1461108 h 1799581"/>
                <a:gd name="connsiteX68" fmla="*/ 299157 w 857111"/>
                <a:gd name="connsiteY68" fmla="*/ 1464394 h 1799581"/>
                <a:gd name="connsiteX69" fmla="*/ 299214 w 857111"/>
                <a:gd name="connsiteY69" fmla="*/ 1465298 h 1799581"/>
                <a:gd name="connsiteX70" fmla="*/ 296082 w 857111"/>
                <a:gd name="connsiteY70" fmla="*/ 1469858 h 1799581"/>
                <a:gd name="connsiteX71" fmla="*/ 295023 w 857111"/>
                <a:gd name="connsiteY71" fmla="*/ 1469908 h 1799581"/>
                <a:gd name="connsiteX72" fmla="*/ 305081 w 857111"/>
                <a:gd name="connsiteY72" fmla="*/ 1449512 h 1799581"/>
                <a:gd name="connsiteX73" fmla="*/ 298096 w 857111"/>
                <a:gd name="connsiteY73" fmla="*/ 1445321 h 1799581"/>
                <a:gd name="connsiteX74" fmla="*/ 304522 w 857111"/>
                <a:gd name="connsiteY74" fmla="*/ 1440572 h 1799581"/>
                <a:gd name="connsiteX75" fmla="*/ 309215 w 857111"/>
                <a:gd name="connsiteY75" fmla="*/ 1443858 h 1799581"/>
                <a:gd name="connsiteX76" fmla="*/ 309272 w 857111"/>
                <a:gd name="connsiteY76" fmla="*/ 1444762 h 1799581"/>
                <a:gd name="connsiteX77" fmla="*/ 306311 w 857111"/>
                <a:gd name="connsiteY77" fmla="*/ 1449435 h 1799581"/>
                <a:gd name="connsiteX78" fmla="*/ 305081 w 857111"/>
                <a:gd name="connsiteY78" fmla="*/ 1449512 h 1799581"/>
                <a:gd name="connsiteX79" fmla="*/ 312345 w 857111"/>
                <a:gd name="connsiteY79" fmla="*/ 1420176 h 1799581"/>
                <a:gd name="connsiteX80" fmla="*/ 307802 w 857111"/>
                <a:gd name="connsiteY80" fmla="*/ 1417382 h 1799581"/>
                <a:gd name="connsiteX81" fmla="*/ 307735 w 857111"/>
                <a:gd name="connsiteY81" fmla="*/ 1415985 h 1799581"/>
                <a:gd name="connsiteX82" fmla="*/ 310868 w 857111"/>
                <a:gd name="connsiteY82" fmla="*/ 1411426 h 1799581"/>
                <a:gd name="connsiteX83" fmla="*/ 311927 w 857111"/>
                <a:gd name="connsiteY83" fmla="*/ 1411376 h 1799581"/>
                <a:gd name="connsiteX84" fmla="*/ 316619 w 857111"/>
                <a:gd name="connsiteY84" fmla="*/ 1414662 h 1799581"/>
                <a:gd name="connsiteX85" fmla="*/ 316676 w 857111"/>
                <a:gd name="connsiteY85" fmla="*/ 1415566 h 1799581"/>
                <a:gd name="connsiteX86" fmla="*/ 312345 w 857111"/>
                <a:gd name="connsiteY86" fmla="*/ 1420176 h 1799581"/>
                <a:gd name="connsiteX87" fmla="*/ 320308 w 857111"/>
                <a:gd name="connsiteY87" fmla="*/ 1399920 h 1799581"/>
                <a:gd name="connsiteX88" fmla="*/ 315838 w 857111"/>
                <a:gd name="connsiteY88" fmla="*/ 1395450 h 1799581"/>
                <a:gd name="connsiteX89" fmla="*/ 320308 w 857111"/>
                <a:gd name="connsiteY89" fmla="*/ 1390979 h 1799581"/>
                <a:gd name="connsiteX90" fmla="*/ 327293 w 857111"/>
                <a:gd name="connsiteY90" fmla="*/ 1395170 h 1799581"/>
                <a:gd name="connsiteX91" fmla="*/ 320308 w 857111"/>
                <a:gd name="connsiteY91" fmla="*/ 1399920 h 1799581"/>
                <a:gd name="connsiteX92" fmla="*/ 338748 w 857111"/>
                <a:gd name="connsiteY92" fmla="*/ 1370025 h 1799581"/>
                <a:gd name="connsiteX93" fmla="*/ 327013 w 857111"/>
                <a:gd name="connsiteY93" fmla="*/ 1380642 h 1799581"/>
                <a:gd name="connsiteX94" fmla="*/ 329667 w 857111"/>
                <a:gd name="connsiteY94" fmla="*/ 1366672 h 1799581"/>
                <a:gd name="connsiteX95" fmla="*/ 338608 w 857111"/>
                <a:gd name="connsiteY95" fmla="*/ 1326300 h 1799581"/>
                <a:gd name="connsiteX96" fmla="*/ 344615 w 857111"/>
                <a:gd name="connsiteY96" fmla="*/ 1312330 h 1799581"/>
                <a:gd name="connsiteX97" fmla="*/ 349924 w 857111"/>
                <a:gd name="connsiteY97" fmla="*/ 1329793 h 1799581"/>
                <a:gd name="connsiteX98" fmla="*/ 338748 w 857111"/>
                <a:gd name="connsiteY98" fmla="*/ 1370025 h 1799581"/>
                <a:gd name="connsiteX99" fmla="*/ 355092 w 857111"/>
                <a:gd name="connsiteY99" fmla="*/ 1300177 h 1799581"/>
                <a:gd name="connsiteX100" fmla="*/ 350354 w 857111"/>
                <a:gd name="connsiteY100" fmla="*/ 1295992 h 1799581"/>
                <a:gd name="connsiteX101" fmla="*/ 354538 w 857111"/>
                <a:gd name="connsiteY101" fmla="*/ 1291253 h 1799581"/>
                <a:gd name="connsiteX102" fmla="*/ 359277 w 857111"/>
                <a:gd name="connsiteY102" fmla="*/ 1295438 h 1799581"/>
                <a:gd name="connsiteX103" fmla="*/ 359283 w 857111"/>
                <a:gd name="connsiteY103" fmla="*/ 1295567 h 1799581"/>
                <a:gd name="connsiteX104" fmla="*/ 356501 w 857111"/>
                <a:gd name="connsiteY104" fmla="*/ 1300348 h 1799581"/>
                <a:gd name="connsiteX105" fmla="*/ 355092 w 857111"/>
                <a:gd name="connsiteY105" fmla="*/ 1300456 h 179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857111" h="1799581">
                  <a:moveTo>
                    <a:pt x="847103" y="148380"/>
                  </a:moveTo>
                  <a:cubicBezTo>
                    <a:pt x="841236" y="148380"/>
                    <a:pt x="839560" y="144049"/>
                    <a:pt x="842074" y="135388"/>
                  </a:cubicBezTo>
                  <a:cubicBezTo>
                    <a:pt x="844921" y="126042"/>
                    <a:pt x="840691" y="115995"/>
                    <a:pt x="832016" y="111500"/>
                  </a:cubicBezTo>
                  <a:cubicBezTo>
                    <a:pt x="825776" y="105912"/>
                    <a:pt x="770363" y="85796"/>
                    <a:pt x="665777" y="51151"/>
                  </a:cubicBezTo>
                  <a:cubicBezTo>
                    <a:pt x="561191" y="16507"/>
                    <a:pt x="505219" y="-583"/>
                    <a:pt x="497862" y="-117"/>
                  </a:cubicBezTo>
                  <a:cubicBezTo>
                    <a:pt x="494928" y="-117"/>
                    <a:pt x="477746" y="38718"/>
                    <a:pt x="446174" y="115691"/>
                  </a:cubicBezTo>
                  <a:cubicBezTo>
                    <a:pt x="417397" y="191127"/>
                    <a:pt x="359702" y="336039"/>
                    <a:pt x="273091" y="550426"/>
                  </a:cubicBezTo>
                  <a:cubicBezTo>
                    <a:pt x="213952" y="698505"/>
                    <a:pt x="185082" y="785768"/>
                    <a:pt x="186479" y="812217"/>
                  </a:cubicBezTo>
                  <a:cubicBezTo>
                    <a:pt x="187410" y="830005"/>
                    <a:pt x="158539" y="945348"/>
                    <a:pt x="99867" y="1158245"/>
                  </a:cubicBezTo>
                  <a:cubicBezTo>
                    <a:pt x="53301" y="1325881"/>
                    <a:pt x="24617" y="1459757"/>
                    <a:pt x="13814" y="1559873"/>
                  </a:cubicBezTo>
                  <a:cubicBezTo>
                    <a:pt x="4175" y="1634331"/>
                    <a:pt x="-156" y="1675960"/>
                    <a:pt x="-156" y="1684761"/>
                  </a:cubicBezTo>
                  <a:cubicBezTo>
                    <a:pt x="-203" y="1689306"/>
                    <a:pt x="801" y="1693800"/>
                    <a:pt x="2778" y="1697892"/>
                  </a:cubicBezTo>
                  <a:cubicBezTo>
                    <a:pt x="10461" y="1704877"/>
                    <a:pt x="17446" y="1697892"/>
                    <a:pt x="23872" y="1676938"/>
                  </a:cubicBezTo>
                  <a:lnTo>
                    <a:pt x="29460" y="1654447"/>
                  </a:lnTo>
                  <a:lnTo>
                    <a:pt x="48039" y="1676240"/>
                  </a:lnTo>
                  <a:cubicBezTo>
                    <a:pt x="58423" y="1685390"/>
                    <a:pt x="65983" y="1697311"/>
                    <a:pt x="69832" y="1710605"/>
                  </a:cubicBezTo>
                  <a:cubicBezTo>
                    <a:pt x="69832" y="1720943"/>
                    <a:pt x="72766" y="1725971"/>
                    <a:pt x="77236" y="1725692"/>
                  </a:cubicBezTo>
                  <a:cubicBezTo>
                    <a:pt x="81706" y="1725413"/>
                    <a:pt x="88831" y="1734772"/>
                    <a:pt x="98610" y="1753631"/>
                  </a:cubicBezTo>
                  <a:cubicBezTo>
                    <a:pt x="108388" y="1772491"/>
                    <a:pt x="119145" y="1781571"/>
                    <a:pt x="131019" y="1780872"/>
                  </a:cubicBezTo>
                  <a:cubicBezTo>
                    <a:pt x="142893" y="1780174"/>
                    <a:pt x="151135" y="1782828"/>
                    <a:pt x="151415" y="1788695"/>
                  </a:cubicBezTo>
                  <a:cubicBezTo>
                    <a:pt x="151694" y="1794562"/>
                    <a:pt x="154209" y="1799591"/>
                    <a:pt x="158539" y="1799452"/>
                  </a:cubicBezTo>
                  <a:cubicBezTo>
                    <a:pt x="165943" y="1799452"/>
                    <a:pt x="179075" y="1782129"/>
                    <a:pt x="198213" y="1748602"/>
                  </a:cubicBezTo>
                  <a:lnTo>
                    <a:pt x="218748" y="1716472"/>
                  </a:lnTo>
                  <a:lnTo>
                    <a:pt x="232718" y="1698032"/>
                  </a:lnTo>
                  <a:cubicBezTo>
                    <a:pt x="231327" y="1705193"/>
                    <a:pt x="228679" y="1712051"/>
                    <a:pt x="224895" y="1718288"/>
                  </a:cubicBezTo>
                  <a:cubicBezTo>
                    <a:pt x="221673" y="1724589"/>
                    <a:pt x="219771" y="1731482"/>
                    <a:pt x="219307" y="1738544"/>
                  </a:cubicBezTo>
                  <a:cubicBezTo>
                    <a:pt x="219307" y="1743014"/>
                    <a:pt x="221123" y="1745110"/>
                    <a:pt x="224057" y="1744970"/>
                  </a:cubicBezTo>
                  <a:cubicBezTo>
                    <a:pt x="243242" y="1743946"/>
                    <a:pt x="265826" y="1722852"/>
                    <a:pt x="291810" y="1681688"/>
                  </a:cubicBezTo>
                  <a:cubicBezTo>
                    <a:pt x="305779" y="1657380"/>
                    <a:pt x="318213" y="1647043"/>
                    <a:pt x="330226" y="1650815"/>
                  </a:cubicBezTo>
                  <a:cubicBezTo>
                    <a:pt x="336718" y="1652984"/>
                    <a:pt x="343500" y="1654161"/>
                    <a:pt x="350343" y="1654307"/>
                  </a:cubicBezTo>
                  <a:cubicBezTo>
                    <a:pt x="365145" y="1653537"/>
                    <a:pt x="378714" y="1645820"/>
                    <a:pt x="386943" y="1633492"/>
                  </a:cubicBezTo>
                  <a:cubicBezTo>
                    <a:pt x="398603" y="1616690"/>
                    <a:pt x="407778" y="1598294"/>
                    <a:pt x="414184" y="1578871"/>
                  </a:cubicBezTo>
                  <a:cubicBezTo>
                    <a:pt x="419485" y="1563049"/>
                    <a:pt x="425736" y="1547561"/>
                    <a:pt x="432903" y="1532492"/>
                  </a:cubicBezTo>
                  <a:cubicBezTo>
                    <a:pt x="447634" y="1500702"/>
                    <a:pt x="460417" y="1468046"/>
                    <a:pt x="471180" y="1434704"/>
                  </a:cubicBezTo>
                  <a:cubicBezTo>
                    <a:pt x="482338" y="1406630"/>
                    <a:pt x="490895" y="1377591"/>
                    <a:pt x="496744" y="1347953"/>
                  </a:cubicBezTo>
                  <a:cubicBezTo>
                    <a:pt x="494604" y="1324300"/>
                    <a:pt x="500405" y="1300609"/>
                    <a:pt x="513228" y="1280619"/>
                  </a:cubicBezTo>
                  <a:cubicBezTo>
                    <a:pt x="514486" y="1277546"/>
                    <a:pt x="515883" y="1274612"/>
                    <a:pt x="517140" y="1271539"/>
                  </a:cubicBezTo>
                  <a:lnTo>
                    <a:pt x="519096" y="1264833"/>
                  </a:lnTo>
                  <a:lnTo>
                    <a:pt x="520912" y="1257988"/>
                  </a:lnTo>
                  <a:cubicBezTo>
                    <a:pt x="521692" y="1253216"/>
                    <a:pt x="522956" y="1248535"/>
                    <a:pt x="524683" y="1244019"/>
                  </a:cubicBezTo>
                  <a:cubicBezTo>
                    <a:pt x="525988" y="1239362"/>
                    <a:pt x="538048" y="1199921"/>
                    <a:pt x="560865" y="1125696"/>
                  </a:cubicBezTo>
                  <a:cubicBezTo>
                    <a:pt x="583636" y="1051238"/>
                    <a:pt x="597885" y="1010307"/>
                    <a:pt x="602774" y="1002623"/>
                  </a:cubicBezTo>
                  <a:cubicBezTo>
                    <a:pt x="610915" y="990739"/>
                    <a:pt x="614894" y="976494"/>
                    <a:pt x="614090" y="962112"/>
                  </a:cubicBezTo>
                  <a:cubicBezTo>
                    <a:pt x="612972" y="939900"/>
                    <a:pt x="620934" y="907769"/>
                    <a:pt x="637977" y="865441"/>
                  </a:cubicBezTo>
                  <a:cubicBezTo>
                    <a:pt x="641703" y="852031"/>
                    <a:pt x="651016" y="815337"/>
                    <a:pt x="665917" y="755361"/>
                  </a:cubicBezTo>
                  <a:cubicBezTo>
                    <a:pt x="677331" y="707072"/>
                    <a:pt x="691985" y="659608"/>
                    <a:pt x="709782" y="613289"/>
                  </a:cubicBezTo>
                  <a:cubicBezTo>
                    <a:pt x="719520" y="592693"/>
                    <a:pt x="725888" y="570667"/>
                    <a:pt x="728641" y="548051"/>
                  </a:cubicBezTo>
                  <a:cubicBezTo>
                    <a:pt x="738364" y="519572"/>
                    <a:pt x="749507" y="491598"/>
                    <a:pt x="762028" y="464233"/>
                  </a:cubicBezTo>
                  <a:cubicBezTo>
                    <a:pt x="784472" y="411428"/>
                    <a:pt x="795508" y="381301"/>
                    <a:pt x="795136" y="373850"/>
                  </a:cubicBezTo>
                  <a:cubicBezTo>
                    <a:pt x="796345" y="362477"/>
                    <a:pt x="799561" y="351410"/>
                    <a:pt x="804636" y="341161"/>
                  </a:cubicBezTo>
                  <a:cubicBezTo>
                    <a:pt x="809959" y="330274"/>
                    <a:pt x="813136" y="318464"/>
                    <a:pt x="813995" y="306377"/>
                  </a:cubicBezTo>
                  <a:cubicBezTo>
                    <a:pt x="813782" y="292031"/>
                    <a:pt x="820490" y="278460"/>
                    <a:pt x="832016" y="269916"/>
                  </a:cubicBezTo>
                  <a:cubicBezTo>
                    <a:pt x="838606" y="264579"/>
                    <a:pt x="842658" y="256726"/>
                    <a:pt x="843191" y="248263"/>
                  </a:cubicBezTo>
                  <a:cubicBezTo>
                    <a:pt x="842791" y="241842"/>
                    <a:pt x="845306" y="235582"/>
                    <a:pt x="850036" y="231220"/>
                  </a:cubicBezTo>
                  <a:cubicBezTo>
                    <a:pt x="855764" y="226470"/>
                    <a:pt x="857860" y="211662"/>
                    <a:pt x="856602" y="186517"/>
                  </a:cubicBezTo>
                  <a:cubicBezTo>
                    <a:pt x="855345" y="161372"/>
                    <a:pt x="852551" y="148100"/>
                    <a:pt x="847103" y="148380"/>
                  </a:cubicBezTo>
                  <a:close/>
                  <a:moveTo>
                    <a:pt x="237188" y="1685879"/>
                  </a:moveTo>
                  <a:cubicBezTo>
                    <a:pt x="235065" y="1686273"/>
                    <a:pt x="233023" y="1684870"/>
                    <a:pt x="232629" y="1682746"/>
                  </a:cubicBezTo>
                  <a:cubicBezTo>
                    <a:pt x="232564" y="1682397"/>
                    <a:pt x="232547" y="1682041"/>
                    <a:pt x="232579" y="1681687"/>
                  </a:cubicBezTo>
                  <a:cubicBezTo>
                    <a:pt x="232096" y="1679661"/>
                    <a:pt x="233347" y="1677627"/>
                    <a:pt x="235373" y="1677144"/>
                  </a:cubicBezTo>
                  <a:cubicBezTo>
                    <a:pt x="235831" y="1677035"/>
                    <a:pt x="236304" y="1677012"/>
                    <a:pt x="236769" y="1677078"/>
                  </a:cubicBezTo>
                  <a:cubicBezTo>
                    <a:pt x="241100" y="1677078"/>
                    <a:pt x="243475" y="1678195"/>
                    <a:pt x="243614" y="1681129"/>
                  </a:cubicBezTo>
                  <a:cubicBezTo>
                    <a:pt x="243754" y="1684062"/>
                    <a:pt x="241659" y="1685599"/>
                    <a:pt x="237188" y="1685879"/>
                  </a:cubicBezTo>
                  <a:close/>
                  <a:moveTo>
                    <a:pt x="295023" y="1469908"/>
                  </a:moveTo>
                  <a:cubicBezTo>
                    <a:pt x="292915" y="1470381"/>
                    <a:pt x="290823" y="1469055"/>
                    <a:pt x="290350" y="1466948"/>
                  </a:cubicBezTo>
                  <a:cubicBezTo>
                    <a:pt x="290260" y="1466544"/>
                    <a:pt x="290234" y="1466129"/>
                    <a:pt x="290273" y="1465717"/>
                  </a:cubicBezTo>
                  <a:cubicBezTo>
                    <a:pt x="289879" y="1463593"/>
                    <a:pt x="291282" y="1461552"/>
                    <a:pt x="293406" y="1461158"/>
                  </a:cubicBezTo>
                  <a:cubicBezTo>
                    <a:pt x="293755" y="1461093"/>
                    <a:pt x="294111" y="1461076"/>
                    <a:pt x="294464" y="1461108"/>
                  </a:cubicBezTo>
                  <a:cubicBezTo>
                    <a:pt x="296668" y="1460719"/>
                    <a:pt x="298769" y="1462190"/>
                    <a:pt x="299157" y="1464394"/>
                  </a:cubicBezTo>
                  <a:cubicBezTo>
                    <a:pt x="299210" y="1464692"/>
                    <a:pt x="299229" y="1464996"/>
                    <a:pt x="299214" y="1465298"/>
                  </a:cubicBezTo>
                  <a:cubicBezTo>
                    <a:pt x="299608" y="1467422"/>
                    <a:pt x="298206" y="1469464"/>
                    <a:pt x="296082" y="1469858"/>
                  </a:cubicBezTo>
                  <a:cubicBezTo>
                    <a:pt x="295733" y="1469923"/>
                    <a:pt x="295377" y="1469940"/>
                    <a:pt x="295023" y="1469908"/>
                  </a:cubicBezTo>
                  <a:close/>
                  <a:moveTo>
                    <a:pt x="305081" y="1449512"/>
                  </a:moveTo>
                  <a:cubicBezTo>
                    <a:pt x="300611" y="1449512"/>
                    <a:pt x="298376" y="1448395"/>
                    <a:pt x="298096" y="1445321"/>
                  </a:cubicBezTo>
                  <a:cubicBezTo>
                    <a:pt x="297817" y="1442248"/>
                    <a:pt x="300192" y="1440851"/>
                    <a:pt x="304522" y="1440572"/>
                  </a:cubicBezTo>
                  <a:cubicBezTo>
                    <a:pt x="306725" y="1440183"/>
                    <a:pt x="308827" y="1441655"/>
                    <a:pt x="309215" y="1443858"/>
                  </a:cubicBezTo>
                  <a:cubicBezTo>
                    <a:pt x="309268" y="1444156"/>
                    <a:pt x="309287" y="1444460"/>
                    <a:pt x="309272" y="1444762"/>
                  </a:cubicBezTo>
                  <a:cubicBezTo>
                    <a:pt x="309745" y="1446870"/>
                    <a:pt x="308419" y="1448963"/>
                    <a:pt x="306311" y="1449435"/>
                  </a:cubicBezTo>
                  <a:cubicBezTo>
                    <a:pt x="305908" y="1449526"/>
                    <a:pt x="305493" y="1449552"/>
                    <a:pt x="305081" y="1449512"/>
                  </a:cubicBezTo>
                  <a:close/>
                  <a:moveTo>
                    <a:pt x="312345" y="1420176"/>
                  </a:moveTo>
                  <a:cubicBezTo>
                    <a:pt x="310319" y="1420659"/>
                    <a:pt x="308284" y="1419408"/>
                    <a:pt x="307802" y="1417382"/>
                  </a:cubicBezTo>
                  <a:cubicBezTo>
                    <a:pt x="307693" y="1416924"/>
                    <a:pt x="307670" y="1416451"/>
                    <a:pt x="307735" y="1415985"/>
                  </a:cubicBezTo>
                  <a:cubicBezTo>
                    <a:pt x="307341" y="1413862"/>
                    <a:pt x="308744" y="1411820"/>
                    <a:pt x="310868" y="1411426"/>
                  </a:cubicBezTo>
                  <a:cubicBezTo>
                    <a:pt x="311217" y="1411361"/>
                    <a:pt x="311573" y="1411344"/>
                    <a:pt x="311927" y="1411376"/>
                  </a:cubicBezTo>
                  <a:cubicBezTo>
                    <a:pt x="314130" y="1410987"/>
                    <a:pt x="316231" y="1412459"/>
                    <a:pt x="316619" y="1414662"/>
                  </a:cubicBezTo>
                  <a:cubicBezTo>
                    <a:pt x="316672" y="1414960"/>
                    <a:pt x="316691" y="1415264"/>
                    <a:pt x="316676" y="1415566"/>
                  </a:cubicBezTo>
                  <a:cubicBezTo>
                    <a:pt x="316257" y="1418499"/>
                    <a:pt x="315419" y="1420036"/>
                    <a:pt x="312345" y="1420176"/>
                  </a:cubicBezTo>
                  <a:close/>
                  <a:moveTo>
                    <a:pt x="320308" y="1399920"/>
                  </a:moveTo>
                  <a:cubicBezTo>
                    <a:pt x="317839" y="1399920"/>
                    <a:pt x="315838" y="1397918"/>
                    <a:pt x="315838" y="1395450"/>
                  </a:cubicBezTo>
                  <a:cubicBezTo>
                    <a:pt x="315838" y="1392981"/>
                    <a:pt x="317839" y="1390979"/>
                    <a:pt x="320308" y="1390979"/>
                  </a:cubicBezTo>
                  <a:cubicBezTo>
                    <a:pt x="324778" y="1390979"/>
                    <a:pt x="327013" y="1392097"/>
                    <a:pt x="327293" y="1395170"/>
                  </a:cubicBezTo>
                  <a:cubicBezTo>
                    <a:pt x="327572" y="1398244"/>
                    <a:pt x="324639" y="1399641"/>
                    <a:pt x="320308" y="1399920"/>
                  </a:cubicBezTo>
                  <a:close/>
                  <a:moveTo>
                    <a:pt x="338748" y="1370025"/>
                  </a:moveTo>
                  <a:cubicBezTo>
                    <a:pt x="331623" y="1377848"/>
                    <a:pt x="327851" y="1381341"/>
                    <a:pt x="327013" y="1380642"/>
                  </a:cubicBezTo>
                  <a:cubicBezTo>
                    <a:pt x="326175" y="1379944"/>
                    <a:pt x="327013" y="1375054"/>
                    <a:pt x="329667" y="1366672"/>
                  </a:cubicBezTo>
                  <a:cubicBezTo>
                    <a:pt x="334122" y="1353584"/>
                    <a:pt x="337120" y="1340045"/>
                    <a:pt x="338608" y="1326300"/>
                  </a:cubicBezTo>
                  <a:cubicBezTo>
                    <a:pt x="339915" y="1321374"/>
                    <a:pt x="341939" y="1316667"/>
                    <a:pt x="344615" y="1312330"/>
                  </a:cubicBezTo>
                  <a:lnTo>
                    <a:pt x="349924" y="1329793"/>
                  </a:lnTo>
                  <a:cubicBezTo>
                    <a:pt x="353620" y="1344237"/>
                    <a:pt x="349365" y="1359557"/>
                    <a:pt x="338748" y="1370025"/>
                  </a:cubicBezTo>
                  <a:close/>
                  <a:moveTo>
                    <a:pt x="355092" y="1300177"/>
                  </a:moveTo>
                  <a:cubicBezTo>
                    <a:pt x="352628" y="1300330"/>
                    <a:pt x="350507" y="1298456"/>
                    <a:pt x="350354" y="1295992"/>
                  </a:cubicBezTo>
                  <a:cubicBezTo>
                    <a:pt x="350201" y="1293528"/>
                    <a:pt x="352074" y="1291406"/>
                    <a:pt x="354538" y="1291253"/>
                  </a:cubicBezTo>
                  <a:cubicBezTo>
                    <a:pt x="357003" y="1291100"/>
                    <a:pt x="359124" y="1292974"/>
                    <a:pt x="359277" y="1295438"/>
                  </a:cubicBezTo>
                  <a:cubicBezTo>
                    <a:pt x="359280" y="1295481"/>
                    <a:pt x="359282" y="1295524"/>
                    <a:pt x="359283" y="1295567"/>
                  </a:cubicBezTo>
                  <a:cubicBezTo>
                    <a:pt x="359835" y="1297655"/>
                    <a:pt x="358589" y="1299796"/>
                    <a:pt x="356501" y="1300348"/>
                  </a:cubicBezTo>
                  <a:cubicBezTo>
                    <a:pt x="356042" y="1300470"/>
                    <a:pt x="355565" y="1300506"/>
                    <a:pt x="355092" y="1300456"/>
                  </a:cubicBezTo>
                  <a:close/>
                </a:path>
              </a:pathLst>
            </a:custGeom>
            <a:grpFill/>
            <a:ln w="13953" cap="flat">
              <a:noFill/>
              <a:prstDash val="solid"/>
              <a:miter/>
            </a:ln>
          </p:spPr>
          <p:txBody>
            <a:bodyPr rtlCol="0" anchor="ctr"/>
            <a:lstStyle/>
            <a:p>
              <a:endParaRPr lang="en-GB"/>
            </a:p>
          </p:txBody>
        </p:sp>
        <p:sp>
          <p:nvSpPr>
            <p:cNvPr id="29" name="Graphic 14">
              <a:extLst>
                <a:ext uri="{FF2B5EF4-FFF2-40B4-BE49-F238E27FC236}">
                  <a16:creationId xmlns:a16="http://schemas.microsoft.com/office/drawing/2014/main" id="{7182D69A-4792-4DBA-AD53-E9947A5A0649}"/>
                </a:ext>
              </a:extLst>
            </p:cNvPr>
            <p:cNvSpPr/>
            <p:nvPr/>
          </p:nvSpPr>
          <p:spPr>
            <a:xfrm>
              <a:off x="5419698" y="4603002"/>
              <a:ext cx="1194266" cy="1779332"/>
            </a:xfrm>
            <a:custGeom>
              <a:avLst/>
              <a:gdLst>
                <a:gd name="connsiteX0" fmla="*/ 1182934 w 1194266"/>
                <a:gd name="connsiteY0" fmla="*/ 322227 h 1779332"/>
                <a:gd name="connsiteX1" fmla="*/ 1127055 w 1194266"/>
                <a:gd name="connsiteY1" fmla="*/ 44231 h 1779332"/>
                <a:gd name="connsiteX2" fmla="*/ 1107637 w 1194266"/>
                <a:gd name="connsiteY2" fmla="*/ 5815 h 1779332"/>
                <a:gd name="connsiteX3" fmla="*/ 1076066 w 1194266"/>
                <a:gd name="connsiteY3" fmla="*/ 506 h 1779332"/>
                <a:gd name="connsiteX4" fmla="*/ 620236 w 1194266"/>
                <a:gd name="connsiteY4" fmla="*/ 72450 h 1779332"/>
                <a:gd name="connsiteX5" fmla="*/ -155 w 1194266"/>
                <a:gd name="connsiteY5" fmla="*/ 194545 h 1779332"/>
                <a:gd name="connsiteX6" fmla="*/ 37143 w 1194266"/>
                <a:gd name="connsiteY6" fmla="*/ 378245 h 1779332"/>
                <a:gd name="connsiteX7" fmla="*/ 78214 w 1194266"/>
                <a:gd name="connsiteY7" fmla="*/ 547837 h 1779332"/>
                <a:gd name="connsiteX8" fmla="*/ 99309 w 1194266"/>
                <a:gd name="connsiteY8" fmla="*/ 551469 h 1779332"/>
                <a:gd name="connsiteX9" fmla="*/ 230484 w 1194266"/>
                <a:gd name="connsiteY9" fmla="*/ 530794 h 1779332"/>
                <a:gd name="connsiteX10" fmla="*/ 382334 w 1194266"/>
                <a:gd name="connsiteY10" fmla="*/ 504531 h 1779332"/>
                <a:gd name="connsiteX11" fmla="*/ 273231 w 1194266"/>
                <a:gd name="connsiteY11" fmla="*/ 938288 h 1779332"/>
                <a:gd name="connsiteX12" fmla="*/ 114954 w 1194266"/>
                <a:gd name="connsiteY12" fmla="*/ 1499728 h 1779332"/>
                <a:gd name="connsiteX13" fmla="*/ 73046 w 1194266"/>
                <a:gd name="connsiteY13" fmla="*/ 1692230 h 1779332"/>
                <a:gd name="connsiteX14" fmla="*/ 91066 w 1194266"/>
                <a:gd name="connsiteY14" fmla="*/ 1726036 h 1779332"/>
                <a:gd name="connsiteX15" fmla="*/ 143732 w 1194266"/>
                <a:gd name="connsiteY15" fmla="*/ 1712067 h 1779332"/>
                <a:gd name="connsiteX16" fmla="*/ 199610 w 1194266"/>
                <a:gd name="connsiteY16" fmla="*/ 1706898 h 1779332"/>
                <a:gd name="connsiteX17" fmla="*/ 215816 w 1194266"/>
                <a:gd name="connsiteY17" fmla="*/ 1727014 h 1779332"/>
                <a:gd name="connsiteX18" fmla="*/ 231740 w 1194266"/>
                <a:gd name="connsiteY18" fmla="*/ 1744756 h 1779332"/>
                <a:gd name="connsiteX19" fmla="*/ 270995 w 1194266"/>
                <a:gd name="connsiteY19" fmla="*/ 1763615 h 1779332"/>
                <a:gd name="connsiteX20" fmla="*/ 339865 w 1194266"/>
                <a:gd name="connsiteY20" fmla="*/ 1771717 h 1779332"/>
                <a:gd name="connsiteX21" fmla="*/ 365150 w 1194266"/>
                <a:gd name="connsiteY21" fmla="*/ 1765849 h 1779332"/>
                <a:gd name="connsiteX22" fmla="*/ 384290 w 1194266"/>
                <a:gd name="connsiteY22" fmla="*/ 1755512 h 1779332"/>
                <a:gd name="connsiteX23" fmla="*/ 392531 w 1194266"/>
                <a:gd name="connsiteY23" fmla="*/ 1756350 h 1779332"/>
                <a:gd name="connsiteX24" fmla="*/ 395465 w 1194266"/>
                <a:gd name="connsiteY24" fmla="*/ 1768923 h 1779332"/>
                <a:gd name="connsiteX25" fmla="*/ 429691 w 1194266"/>
                <a:gd name="connsiteY25" fmla="*/ 1757887 h 1779332"/>
                <a:gd name="connsiteX26" fmla="*/ 469644 w 1194266"/>
                <a:gd name="connsiteY26" fmla="*/ 1723382 h 1779332"/>
                <a:gd name="connsiteX27" fmla="*/ 497583 w 1194266"/>
                <a:gd name="connsiteY27" fmla="*/ 1680076 h 1779332"/>
                <a:gd name="connsiteX28" fmla="*/ 519516 w 1194266"/>
                <a:gd name="connsiteY28" fmla="*/ 1609390 h 1779332"/>
                <a:gd name="connsiteX29" fmla="*/ 613112 w 1194266"/>
                <a:gd name="connsiteY29" fmla="*/ 1307645 h 1779332"/>
                <a:gd name="connsiteX30" fmla="*/ 678071 w 1194266"/>
                <a:gd name="connsiteY30" fmla="*/ 1079242 h 1779332"/>
                <a:gd name="connsiteX31" fmla="*/ 729200 w 1194266"/>
                <a:gd name="connsiteY31" fmla="*/ 897636 h 1779332"/>
                <a:gd name="connsiteX32" fmla="*/ 825450 w 1194266"/>
                <a:gd name="connsiteY32" fmla="*/ 553984 h 1779332"/>
                <a:gd name="connsiteX33" fmla="*/ 851853 w 1194266"/>
                <a:gd name="connsiteY33" fmla="*/ 501597 h 1779332"/>
                <a:gd name="connsiteX34" fmla="*/ 875462 w 1194266"/>
                <a:gd name="connsiteY34" fmla="*/ 488745 h 1779332"/>
                <a:gd name="connsiteX35" fmla="*/ 928128 w 1194266"/>
                <a:gd name="connsiteY35" fmla="*/ 474776 h 1779332"/>
                <a:gd name="connsiteX36" fmla="*/ 1038069 w 1194266"/>
                <a:gd name="connsiteY36" fmla="*/ 445858 h 1779332"/>
                <a:gd name="connsiteX37" fmla="*/ 1066008 w 1194266"/>
                <a:gd name="connsiteY37" fmla="*/ 449211 h 1779332"/>
                <a:gd name="connsiteX38" fmla="*/ 1093947 w 1194266"/>
                <a:gd name="connsiteY38" fmla="*/ 445439 h 1779332"/>
                <a:gd name="connsiteX39" fmla="*/ 1107917 w 1194266"/>
                <a:gd name="connsiteY39" fmla="*/ 437756 h 1779332"/>
                <a:gd name="connsiteX40" fmla="*/ 1153458 w 1194266"/>
                <a:gd name="connsiteY40" fmla="*/ 421551 h 1779332"/>
                <a:gd name="connsiteX41" fmla="*/ 1194109 w 1194266"/>
                <a:gd name="connsiteY41" fmla="*/ 400876 h 177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94266" h="1779332">
                  <a:moveTo>
                    <a:pt x="1182934" y="322227"/>
                  </a:moveTo>
                  <a:cubicBezTo>
                    <a:pt x="1167101" y="193147"/>
                    <a:pt x="1148475" y="100482"/>
                    <a:pt x="1127055" y="44231"/>
                  </a:cubicBezTo>
                  <a:cubicBezTo>
                    <a:pt x="1123627" y="30102"/>
                    <a:pt x="1116981" y="16954"/>
                    <a:pt x="1107637" y="5815"/>
                  </a:cubicBezTo>
                  <a:cubicBezTo>
                    <a:pt x="1097979" y="633"/>
                    <a:pt x="1086887" y="-1232"/>
                    <a:pt x="1076066" y="506"/>
                  </a:cubicBezTo>
                  <a:cubicBezTo>
                    <a:pt x="1068429" y="506"/>
                    <a:pt x="916486" y="24487"/>
                    <a:pt x="620236" y="72450"/>
                  </a:cubicBezTo>
                  <a:cubicBezTo>
                    <a:pt x="205897" y="139877"/>
                    <a:pt x="-900" y="180575"/>
                    <a:pt x="-155" y="194545"/>
                  </a:cubicBezTo>
                  <a:cubicBezTo>
                    <a:pt x="683" y="209911"/>
                    <a:pt x="13116" y="271145"/>
                    <a:pt x="37143" y="378245"/>
                  </a:cubicBezTo>
                  <a:cubicBezTo>
                    <a:pt x="61172" y="485346"/>
                    <a:pt x="74862" y="541877"/>
                    <a:pt x="78214" y="547837"/>
                  </a:cubicBezTo>
                  <a:cubicBezTo>
                    <a:pt x="84574" y="551560"/>
                    <a:pt x="92069" y="552850"/>
                    <a:pt x="99309" y="551469"/>
                  </a:cubicBezTo>
                  <a:cubicBezTo>
                    <a:pt x="117934" y="550445"/>
                    <a:pt x="161660" y="543553"/>
                    <a:pt x="230484" y="530794"/>
                  </a:cubicBezTo>
                  <a:cubicBezTo>
                    <a:pt x="316257" y="514216"/>
                    <a:pt x="366874" y="505462"/>
                    <a:pt x="382334" y="504531"/>
                  </a:cubicBezTo>
                  <a:cubicBezTo>
                    <a:pt x="386990" y="505928"/>
                    <a:pt x="350622" y="650513"/>
                    <a:pt x="273231" y="938288"/>
                  </a:cubicBezTo>
                  <a:cubicBezTo>
                    <a:pt x="195839" y="1226063"/>
                    <a:pt x="143080" y="1413209"/>
                    <a:pt x="114954" y="1499728"/>
                  </a:cubicBezTo>
                  <a:cubicBezTo>
                    <a:pt x="85712" y="1594070"/>
                    <a:pt x="71742" y="1658237"/>
                    <a:pt x="73046" y="1692230"/>
                  </a:cubicBezTo>
                  <a:cubicBezTo>
                    <a:pt x="74163" y="1713743"/>
                    <a:pt x="80170" y="1725058"/>
                    <a:pt x="91066" y="1726036"/>
                  </a:cubicBezTo>
                  <a:cubicBezTo>
                    <a:pt x="109687" y="1727375"/>
                    <a:pt x="128222" y="1722459"/>
                    <a:pt x="143732" y="1712067"/>
                  </a:cubicBezTo>
                  <a:cubicBezTo>
                    <a:pt x="179774" y="1691671"/>
                    <a:pt x="198214" y="1689855"/>
                    <a:pt x="199610" y="1706898"/>
                  </a:cubicBezTo>
                  <a:cubicBezTo>
                    <a:pt x="199610" y="1714581"/>
                    <a:pt x="205338" y="1720868"/>
                    <a:pt x="215816" y="1727014"/>
                  </a:cubicBezTo>
                  <a:cubicBezTo>
                    <a:pt x="226293" y="1733161"/>
                    <a:pt x="231462" y="1738609"/>
                    <a:pt x="231740" y="1744756"/>
                  </a:cubicBezTo>
                  <a:cubicBezTo>
                    <a:pt x="232020" y="1750902"/>
                    <a:pt x="245710" y="1757188"/>
                    <a:pt x="270995" y="1763615"/>
                  </a:cubicBezTo>
                  <a:cubicBezTo>
                    <a:pt x="293438" y="1769637"/>
                    <a:pt x="316638" y="1772367"/>
                    <a:pt x="339865" y="1771717"/>
                  </a:cubicBezTo>
                  <a:cubicBezTo>
                    <a:pt x="348622" y="1771641"/>
                    <a:pt x="357255" y="1769638"/>
                    <a:pt x="365150" y="1765849"/>
                  </a:cubicBezTo>
                  <a:cubicBezTo>
                    <a:pt x="374091" y="1760681"/>
                    <a:pt x="380517" y="1757328"/>
                    <a:pt x="384290" y="1755512"/>
                  </a:cubicBezTo>
                  <a:cubicBezTo>
                    <a:pt x="388061" y="1753696"/>
                    <a:pt x="390855" y="1753976"/>
                    <a:pt x="392531" y="1756350"/>
                  </a:cubicBezTo>
                  <a:cubicBezTo>
                    <a:pt x="394477" y="1760254"/>
                    <a:pt x="395482" y="1764560"/>
                    <a:pt x="395465" y="1768923"/>
                  </a:cubicBezTo>
                  <a:cubicBezTo>
                    <a:pt x="400913" y="1785687"/>
                    <a:pt x="412368" y="1781915"/>
                    <a:pt x="429691" y="1757887"/>
                  </a:cubicBezTo>
                  <a:cubicBezTo>
                    <a:pt x="438991" y="1742421"/>
                    <a:pt x="452989" y="1730331"/>
                    <a:pt x="469644" y="1723382"/>
                  </a:cubicBezTo>
                  <a:cubicBezTo>
                    <a:pt x="484870" y="1717934"/>
                    <a:pt x="494231" y="1703545"/>
                    <a:pt x="497583" y="1680076"/>
                  </a:cubicBezTo>
                  <a:cubicBezTo>
                    <a:pt x="500933" y="1655463"/>
                    <a:pt x="508344" y="1631576"/>
                    <a:pt x="519516" y="1609390"/>
                  </a:cubicBezTo>
                  <a:cubicBezTo>
                    <a:pt x="532088" y="1583965"/>
                    <a:pt x="563287" y="1483384"/>
                    <a:pt x="613112" y="1307645"/>
                  </a:cubicBezTo>
                  <a:cubicBezTo>
                    <a:pt x="636767" y="1222803"/>
                    <a:pt x="658420" y="1146669"/>
                    <a:pt x="678071" y="1079242"/>
                  </a:cubicBezTo>
                  <a:cubicBezTo>
                    <a:pt x="697721" y="1011815"/>
                    <a:pt x="714764" y="951280"/>
                    <a:pt x="729200" y="897636"/>
                  </a:cubicBezTo>
                  <a:cubicBezTo>
                    <a:pt x="767197" y="730001"/>
                    <a:pt x="799281" y="615450"/>
                    <a:pt x="825450" y="553984"/>
                  </a:cubicBezTo>
                  <a:cubicBezTo>
                    <a:pt x="832087" y="535512"/>
                    <a:pt x="840954" y="517920"/>
                    <a:pt x="851853" y="501597"/>
                  </a:cubicBezTo>
                  <a:cubicBezTo>
                    <a:pt x="857415" y="494010"/>
                    <a:pt x="866071" y="489298"/>
                    <a:pt x="875462" y="488745"/>
                  </a:cubicBezTo>
                  <a:cubicBezTo>
                    <a:pt x="893775" y="487657"/>
                    <a:pt x="911683" y="482907"/>
                    <a:pt x="928128" y="474776"/>
                  </a:cubicBezTo>
                  <a:cubicBezTo>
                    <a:pt x="962387" y="457655"/>
                    <a:pt x="999819" y="447810"/>
                    <a:pt x="1038069" y="445858"/>
                  </a:cubicBezTo>
                  <a:cubicBezTo>
                    <a:pt x="1047514" y="444943"/>
                    <a:pt x="1057047" y="446087"/>
                    <a:pt x="1066008" y="449211"/>
                  </a:cubicBezTo>
                  <a:cubicBezTo>
                    <a:pt x="1078580" y="454706"/>
                    <a:pt x="1087893" y="453448"/>
                    <a:pt x="1093947" y="445439"/>
                  </a:cubicBezTo>
                  <a:cubicBezTo>
                    <a:pt x="1098278" y="439013"/>
                    <a:pt x="1102748" y="436499"/>
                    <a:pt x="1107917" y="437756"/>
                  </a:cubicBezTo>
                  <a:cubicBezTo>
                    <a:pt x="1111129" y="442226"/>
                    <a:pt x="1126357" y="436778"/>
                    <a:pt x="1153458" y="421551"/>
                  </a:cubicBezTo>
                  <a:lnTo>
                    <a:pt x="1194109" y="400876"/>
                  </a:lnTo>
                  <a:close/>
                </a:path>
              </a:pathLst>
            </a:custGeom>
            <a:grpFill/>
            <a:ln w="13953" cap="flat">
              <a:noFill/>
              <a:prstDash val="solid"/>
              <a:miter/>
            </a:ln>
          </p:spPr>
          <p:txBody>
            <a:bodyPr rtlCol="0" anchor="ctr"/>
            <a:lstStyle/>
            <a:p>
              <a:endParaRPr lang="en-GB"/>
            </a:p>
          </p:txBody>
        </p:sp>
        <p:sp>
          <p:nvSpPr>
            <p:cNvPr id="30" name="Graphic 14">
              <a:extLst>
                <a:ext uri="{FF2B5EF4-FFF2-40B4-BE49-F238E27FC236}">
                  <a16:creationId xmlns:a16="http://schemas.microsoft.com/office/drawing/2014/main" id="{7182D69A-4792-4DBA-AD53-E9947A5A0649}"/>
                </a:ext>
              </a:extLst>
            </p:cNvPr>
            <p:cNvSpPr/>
            <p:nvPr/>
          </p:nvSpPr>
          <p:spPr>
            <a:xfrm>
              <a:off x="6604539" y="4460433"/>
              <a:ext cx="1056403" cy="1817546"/>
            </a:xfrm>
            <a:custGeom>
              <a:avLst/>
              <a:gdLst>
                <a:gd name="connsiteX0" fmla="*/ 1055734 w 1056403"/>
                <a:gd name="connsiteY0" fmla="*/ 1037132 h 1817546"/>
                <a:gd name="connsiteX1" fmla="*/ 1051544 w 1056403"/>
                <a:gd name="connsiteY1" fmla="*/ 997458 h 1817546"/>
                <a:gd name="connsiteX2" fmla="*/ 1007539 w 1056403"/>
                <a:gd name="connsiteY2" fmla="*/ 873268 h 1817546"/>
                <a:gd name="connsiteX3" fmla="*/ 886283 w 1056403"/>
                <a:gd name="connsiteY3" fmla="*/ 759555 h 1817546"/>
                <a:gd name="connsiteX4" fmla="*/ 602978 w 1056403"/>
                <a:gd name="connsiteY4" fmla="*/ 683002 h 1817546"/>
                <a:gd name="connsiteX5" fmla="*/ 492059 w 1056403"/>
                <a:gd name="connsiteY5" fmla="*/ 684259 h 1817546"/>
                <a:gd name="connsiteX6" fmla="*/ 550732 w 1056403"/>
                <a:gd name="connsiteY6" fmla="*/ 616925 h 1817546"/>
                <a:gd name="connsiteX7" fmla="*/ 667797 w 1056403"/>
                <a:gd name="connsiteY7" fmla="*/ 497764 h 1817546"/>
                <a:gd name="connsiteX8" fmla="*/ 741418 w 1056403"/>
                <a:gd name="connsiteY8" fmla="*/ 440768 h 1817546"/>
                <a:gd name="connsiteX9" fmla="*/ 752174 w 1056403"/>
                <a:gd name="connsiteY9" fmla="*/ 433643 h 1817546"/>
                <a:gd name="connsiteX10" fmla="*/ 819927 w 1056403"/>
                <a:gd name="connsiteY10" fmla="*/ 370221 h 1817546"/>
                <a:gd name="connsiteX11" fmla="*/ 893128 w 1056403"/>
                <a:gd name="connsiteY11" fmla="*/ 282213 h 1817546"/>
                <a:gd name="connsiteX12" fmla="*/ 863372 w 1056403"/>
                <a:gd name="connsiteY12" fmla="*/ 221724 h 1817546"/>
                <a:gd name="connsiteX13" fmla="*/ 685678 w 1056403"/>
                <a:gd name="connsiteY13" fmla="*/ -114 h 1817546"/>
                <a:gd name="connsiteX14" fmla="*/ 633851 w 1056403"/>
                <a:gd name="connsiteY14" fmla="*/ 26987 h 1817546"/>
                <a:gd name="connsiteX15" fmla="*/ 608286 w 1056403"/>
                <a:gd name="connsiteY15" fmla="*/ 46125 h 1817546"/>
                <a:gd name="connsiteX16" fmla="*/ 567495 w 1056403"/>
                <a:gd name="connsiteY16" fmla="*/ 74763 h 1817546"/>
                <a:gd name="connsiteX17" fmla="*/ 531174 w 1056403"/>
                <a:gd name="connsiteY17" fmla="*/ 101026 h 1817546"/>
                <a:gd name="connsiteX18" fmla="*/ 243120 w 1056403"/>
                <a:gd name="connsiteY18" fmla="*/ 370780 h 1817546"/>
                <a:gd name="connsiteX19" fmla="*/ 71154 w 1056403"/>
                <a:gd name="connsiteY19" fmla="*/ 610359 h 1817546"/>
                <a:gd name="connsiteX20" fmla="*/ -91 w 1056403"/>
                <a:gd name="connsiteY20" fmla="*/ 780509 h 1817546"/>
                <a:gd name="connsiteX21" fmla="*/ 54111 w 1056403"/>
                <a:gd name="connsiteY21" fmla="*/ 886400 h 1817546"/>
                <a:gd name="connsiteX22" fmla="*/ 151899 w 1056403"/>
                <a:gd name="connsiteY22" fmla="*/ 1027772 h 1817546"/>
                <a:gd name="connsiteX23" fmla="*/ 220489 w 1056403"/>
                <a:gd name="connsiteY23" fmla="*/ 1066468 h 1817546"/>
                <a:gd name="connsiteX24" fmla="*/ 365075 w 1056403"/>
                <a:gd name="connsiteY24" fmla="*/ 1032522 h 1817546"/>
                <a:gd name="connsiteX25" fmla="*/ 575737 w 1056403"/>
                <a:gd name="connsiteY25" fmla="*/ 986282 h 1817546"/>
                <a:gd name="connsiteX26" fmla="*/ 664025 w 1056403"/>
                <a:gd name="connsiteY26" fmla="*/ 1021765 h 1817546"/>
                <a:gd name="connsiteX27" fmla="*/ 677157 w 1056403"/>
                <a:gd name="connsiteY27" fmla="*/ 1061020 h 1817546"/>
                <a:gd name="connsiteX28" fmla="*/ 630499 w 1056403"/>
                <a:gd name="connsiteY28" fmla="*/ 1144838 h 1817546"/>
                <a:gd name="connsiteX29" fmla="*/ 236833 w 1056403"/>
                <a:gd name="connsiteY29" fmla="*/ 1389027 h 1817546"/>
                <a:gd name="connsiteX30" fmla="*/ 136113 w 1056403"/>
                <a:gd name="connsiteY30" fmla="*/ 1458875 h 1817546"/>
                <a:gd name="connsiteX31" fmla="*/ 147847 w 1056403"/>
                <a:gd name="connsiteY31" fmla="*/ 1471588 h 1817546"/>
                <a:gd name="connsiteX32" fmla="*/ 161816 w 1056403"/>
                <a:gd name="connsiteY32" fmla="*/ 1484160 h 1817546"/>
                <a:gd name="connsiteX33" fmla="*/ 161816 w 1056403"/>
                <a:gd name="connsiteY33" fmla="*/ 1490866 h 1817546"/>
                <a:gd name="connsiteX34" fmla="*/ 151199 w 1056403"/>
                <a:gd name="connsiteY34" fmla="*/ 1497990 h 1817546"/>
                <a:gd name="connsiteX35" fmla="*/ 98534 w 1056403"/>
                <a:gd name="connsiteY35" fmla="*/ 1511960 h 1817546"/>
                <a:gd name="connsiteX36" fmla="*/ 64029 w 1056403"/>
                <a:gd name="connsiteY36" fmla="*/ 1529282 h 1817546"/>
                <a:gd name="connsiteX37" fmla="*/ 84285 w 1056403"/>
                <a:gd name="connsiteY37" fmla="*/ 1537105 h 1817546"/>
                <a:gd name="connsiteX38" fmla="*/ 99791 w 1056403"/>
                <a:gd name="connsiteY38" fmla="*/ 1534032 h 1817546"/>
                <a:gd name="connsiteX39" fmla="*/ 101887 w 1056403"/>
                <a:gd name="connsiteY39" fmla="*/ 1534032 h 1817546"/>
                <a:gd name="connsiteX40" fmla="*/ 1027 w 1056403"/>
                <a:gd name="connsiteY40" fmla="*/ 1598991 h 1817546"/>
                <a:gd name="connsiteX41" fmla="*/ 15973 w 1056403"/>
                <a:gd name="connsiteY41" fmla="*/ 1631540 h 1817546"/>
                <a:gd name="connsiteX42" fmla="*/ 33994 w 1056403"/>
                <a:gd name="connsiteY42" fmla="*/ 1681691 h 1817546"/>
                <a:gd name="connsiteX43" fmla="*/ 56206 w 1056403"/>
                <a:gd name="connsiteY43" fmla="*/ 1724857 h 1817546"/>
                <a:gd name="connsiteX44" fmla="*/ 67382 w 1056403"/>
                <a:gd name="connsiteY44" fmla="*/ 1770817 h 1817546"/>
                <a:gd name="connsiteX45" fmla="*/ 65426 w 1056403"/>
                <a:gd name="connsiteY45" fmla="*/ 1796522 h 1817546"/>
                <a:gd name="connsiteX46" fmla="*/ 88476 w 1056403"/>
                <a:gd name="connsiteY46" fmla="*/ 1792051 h 1817546"/>
                <a:gd name="connsiteX47" fmla="*/ 101467 w 1056403"/>
                <a:gd name="connsiteY47" fmla="*/ 1785765 h 1817546"/>
                <a:gd name="connsiteX48" fmla="*/ 105938 w 1056403"/>
                <a:gd name="connsiteY48" fmla="*/ 1786743 h 1817546"/>
                <a:gd name="connsiteX49" fmla="*/ 121305 w 1056403"/>
                <a:gd name="connsiteY49" fmla="*/ 1783669 h 1817546"/>
                <a:gd name="connsiteX50" fmla="*/ 156089 w 1056403"/>
                <a:gd name="connsiteY50" fmla="*/ 1770817 h 1817546"/>
                <a:gd name="connsiteX51" fmla="*/ 201630 w 1056403"/>
                <a:gd name="connsiteY51" fmla="*/ 1748606 h 1817546"/>
                <a:gd name="connsiteX52" fmla="*/ 201630 w 1056403"/>
                <a:gd name="connsiteY52" fmla="*/ 1784088 h 1817546"/>
                <a:gd name="connsiteX53" fmla="*/ 205263 w 1056403"/>
                <a:gd name="connsiteY53" fmla="*/ 1812726 h 1817546"/>
                <a:gd name="connsiteX54" fmla="*/ 221048 w 1056403"/>
                <a:gd name="connsiteY54" fmla="*/ 1816358 h 1817546"/>
                <a:gd name="connsiteX55" fmla="*/ 342165 w 1056403"/>
                <a:gd name="connsiteY55" fmla="*/ 1799036 h 1817546"/>
                <a:gd name="connsiteX56" fmla="*/ 453922 w 1056403"/>
                <a:gd name="connsiteY56" fmla="*/ 1760200 h 1817546"/>
                <a:gd name="connsiteX57" fmla="*/ 549474 w 1056403"/>
                <a:gd name="connsiteY57" fmla="*/ 1719828 h 1817546"/>
                <a:gd name="connsiteX58" fmla="*/ 665981 w 1056403"/>
                <a:gd name="connsiteY58" fmla="*/ 1657244 h 1817546"/>
                <a:gd name="connsiteX59" fmla="*/ 804839 w 1056403"/>
                <a:gd name="connsiteY59" fmla="*/ 1551494 h 1817546"/>
                <a:gd name="connsiteX60" fmla="*/ 832779 w 1056403"/>
                <a:gd name="connsiteY60" fmla="*/ 1526768 h 1817546"/>
                <a:gd name="connsiteX61" fmla="*/ 873011 w 1056403"/>
                <a:gd name="connsiteY61" fmla="*/ 1490307 h 1817546"/>
                <a:gd name="connsiteX62" fmla="*/ 1011311 w 1056403"/>
                <a:gd name="connsiteY62" fmla="*/ 1287049 h 1817546"/>
                <a:gd name="connsiteX63" fmla="*/ 1055734 w 1056403"/>
                <a:gd name="connsiteY63" fmla="*/ 1037132 h 181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056403" h="1817546">
                  <a:moveTo>
                    <a:pt x="1055734" y="1037132"/>
                  </a:moveTo>
                  <a:cubicBezTo>
                    <a:pt x="1055380" y="1023818"/>
                    <a:pt x="1053978" y="1010552"/>
                    <a:pt x="1051544" y="997458"/>
                  </a:cubicBezTo>
                  <a:cubicBezTo>
                    <a:pt x="1047547" y="953021"/>
                    <a:pt x="1032412" y="910308"/>
                    <a:pt x="1007539" y="873268"/>
                  </a:cubicBezTo>
                  <a:cubicBezTo>
                    <a:pt x="973377" y="829199"/>
                    <a:pt x="932451" y="790820"/>
                    <a:pt x="886283" y="759555"/>
                  </a:cubicBezTo>
                  <a:cubicBezTo>
                    <a:pt x="815596" y="707029"/>
                    <a:pt x="721161" y="681511"/>
                    <a:pt x="602978" y="683002"/>
                  </a:cubicBezTo>
                  <a:lnTo>
                    <a:pt x="492059" y="684259"/>
                  </a:lnTo>
                  <a:lnTo>
                    <a:pt x="550732" y="616925"/>
                  </a:lnTo>
                  <a:cubicBezTo>
                    <a:pt x="588636" y="575109"/>
                    <a:pt x="627658" y="535389"/>
                    <a:pt x="667797" y="497764"/>
                  </a:cubicBezTo>
                  <a:cubicBezTo>
                    <a:pt x="707937" y="460139"/>
                    <a:pt x="732477" y="441140"/>
                    <a:pt x="741418" y="440768"/>
                  </a:cubicBezTo>
                  <a:cubicBezTo>
                    <a:pt x="748821" y="440768"/>
                    <a:pt x="752453" y="438114"/>
                    <a:pt x="752174" y="433643"/>
                  </a:cubicBezTo>
                  <a:cubicBezTo>
                    <a:pt x="751895" y="429173"/>
                    <a:pt x="774386" y="406682"/>
                    <a:pt x="819927" y="370221"/>
                  </a:cubicBezTo>
                  <a:cubicBezTo>
                    <a:pt x="869659" y="330827"/>
                    <a:pt x="894059" y="301491"/>
                    <a:pt x="893128" y="282213"/>
                  </a:cubicBezTo>
                  <a:cubicBezTo>
                    <a:pt x="893128" y="267544"/>
                    <a:pt x="882511" y="247288"/>
                    <a:pt x="863372" y="221724"/>
                  </a:cubicBezTo>
                  <a:cubicBezTo>
                    <a:pt x="764187" y="72714"/>
                    <a:pt x="704956" y="-1232"/>
                    <a:pt x="685678" y="-114"/>
                  </a:cubicBezTo>
                  <a:cubicBezTo>
                    <a:pt x="676877" y="-114"/>
                    <a:pt x="659555" y="9386"/>
                    <a:pt x="633851" y="26987"/>
                  </a:cubicBezTo>
                  <a:cubicBezTo>
                    <a:pt x="628123" y="31737"/>
                    <a:pt x="619881" y="38023"/>
                    <a:pt x="608286" y="46125"/>
                  </a:cubicBezTo>
                  <a:lnTo>
                    <a:pt x="567495" y="74763"/>
                  </a:lnTo>
                  <a:cubicBezTo>
                    <a:pt x="551849" y="85939"/>
                    <a:pt x="539556" y="94600"/>
                    <a:pt x="531174" y="101026"/>
                  </a:cubicBezTo>
                  <a:cubicBezTo>
                    <a:pt x="425034" y="179487"/>
                    <a:pt x="328368" y="270011"/>
                    <a:pt x="243120" y="370780"/>
                  </a:cubicBezTo>
                  <a:cubicBezTo>
                    <a:pt x="179292" y="445763"/>
                    <a:pt x="121774" y="525896"/>
                    <a:pt x="71154" y="610359"/>
                  </a:cubicBezTo>
                  <a:cubicBezTo>
                    <a:pt x="22167" y="692780"/>
                    <a:pt x="-1582" y="749497"/>
                    <a:pt x="-91" y="780509"/>
                  </a:cubicBezTo>
                  <a:cubicBezTo>
                    <a:pt x="747" y="796714"/>
                    <a:pt x="18907" y="832057"/>
                    <a:pt x="54111" y="886400"/>
                  </a:cubicBezTo>
                  <a:cubicBezTo>
                    <a:pt x="89314" y="940741"/>
                    <a:pt x="122143" y="987959"/>
                    <a:pt x="151899" y="1027772"/>
                  </a:cubicBezTo>
                  <a:cubicBezTo>
                    <a:pt x="172480" y="1054873"/>
                    <a:pt x="195344" y="1067772"/>
                    <a:pt x="220489" y="1066468"/>
                  </a:cubicBezTo>
                  <a:cubicBezTo>
                    <a:pt x="242561" y="1065351"/>
                    <a:pt x="290757" y="1054035"/>
                    <a:pt x="365075" y="1032522"/>
                  </a:cubicBezTo>
                  <a:cubicBezTo>
                    <a:pt x="464259" y="1003931"/>
                    <a:pt x="534480" y="988518"/>
                    <a:pt x="575737" y="986282"/>
                  </a:cubicBezTo>
                  <a:cubicBezTo>
                    <a:pt x="615551" y="984326"/>
                    <a:pt x="645585" y="996061"/>
                    <a:pt x="664025" y="1021765"/>
                  </a:cubicBezTo>
                  <a:cubicBezTo>
                    <a:pt x="671441" y="1033629"/>
                    <a:pt x="675942" y="1047082"/>
                    <a:pt x="677157" y="1061020"/>
                  </a:cubicBezTo>
                  <a:cubicBezTo>
                    <a:pt x="678833" y="1093429"/>
                    <a:pt x="663187" y="1121648"/>
                    <a:pt x="630499" y="1144838"/>
                  </a:cubicBezTo>
                  <a:cubicBezTo>
                    <a:pt x="549195" y="1205280"/>
                    <a:pt x="417973" y="1286676"/>
                    <a:pt x="236833" y="1389027"/>
                  </a:cubicBezTo>
                  <a:cubicBezTo>
                    <a:pt x="169221" y="1426280"/>
                    <a:pt x="135647" y="1449562"/>
                    <a:pt x="136113" y="1458875"/>
                  </a:cubicBezTo>
                  <a:cubicBezTo>
                    <a:pt x="136113" y="1463346"/>
                    <a:pt x="140164" y="1467536"/>
                    <a:pt x="147847" y="1471588"/>
                  </a:cubicBezTo>
                  <a:cubicBezTo>
                    <a:pt x="153166" y="1474979"/>
                    <a:pt x="157886" y="1479227"/>
                    <a:pt x="161816" y="1484160"/>
                  </a:cubicBezTo>
                  <a:cubicBezTo>
                    <a:pt x="163354" y="1487094"/>
                    <a:pt x="163493" y="1489329"/>
                    <a:pt x="161816" y="1490866"/>
                  </a:cubicBezTo>
                  <a:cubicBezTo>
                    <a:pt x="158598" y="1493686"/>
                    <a:pt x="155029" y="1496081"/>
                    <a:pt x="151199" y="1497990"/>
                  </a:cubicBezTo>
                  <a:cubicBezTo>
                    <a:pt x="135267" y="1507410"/>
                    <a:pt x="117041" y="1512245"/>
                    <a:pt x="98534" y="1511960"/>
                  </a:cubicBezTo>
                  <a:cubicBezTo>
                    <a:pt x="74926" y="1513217"/>
                    <a:pt x="63470" y="1518945"/>
                    <a:pt x="64029" y="1529282"/>
                  </a:cubicBezTo>
                  <a:cubicBezTo>
                    <a:pt x="64588" y="1539620"/>
                    <a:pt x="71293" y="1542135"/>
                    <a:pt x="84285" y="1537105"/>
                  </a:cubicBezTo>
                  <a:cubicBezTo>
                    <a:pt x="89277" y="1535333"/>
                    <a:pt x="94501" y="1534297"/>
                    <a:pt x="99791" y="1534032"/>
                  </a:cubicBezTo>
                  <a:lnTo>
                    <a:pt x="101887" y="1534032"/>
                  </a:lnTo>
                  <a:cubicBezTo>
                    <a:pt x="101887" y="1539899"/>
                    <a:pt x="68499" y="1561971"/>
                    <a:pt x="1027" y="1598991"/>
                  </a:cubicBezTo>
                  <a:lnTo>
                    <a:pt x="15973" y="1631540"/>
                  </a:lnTo>
                  <a:cubicBezTo>
                    <a:pt x="25591" y="1646730"/>
                    <a:pt x="31745" y="1663853"/>
                    <a:pt x="33994" y="1681691"/>
                  </a:cubicBezTo>
                  <a:cubicBezTo>
                    <a:pt x="37357" y="1697824"/>
                    <a:pt x="45033" y="1712743"/>
                    <a:pt x="56206" y="1724857"/>
                  </a:cubicBezTo>
                  <a:cubicBezTo>
                    <a:pt x="70176" y="1743437"/>
                    <a:pt x="74088" y="1758664"/>
                    <a:pt x="67382" y="1770817"/>
                  </a:cubicBezTo>
                  <a:cubicBezTo>
                    <a:pt x="60676" y="1782971"/>
                    <a:pt x="61375" y="1791492"/>
                    <a:pt x="65426" y="1796522"/>
                  </a:cubicBezTo>
                  <a:cubicBezTo>
                    <a:pt x="69477" y="1801550"/>
                    <a:pt x="77021" y="1800014"/>
                    <a:pt x="88476" y="1792051"/>
                  </a:cubicBezTo>
                  <a:cubicBezTo>
                    <a:pt x="92588" y="1789532"/>
                    <a:pt x="96940" y="1787426"/>
                    <a:pt x="101467" y="1785765"/>
                  </a:cubicBezTo>
                  <a:cubicBezTo>
                    <a:pt x="104262" y="1784927"/>
                    <a:pt x="105799" y="1785765"/>
                    <a:pt x="105938" y="1786743"/>
                  </a:cubicBezTo>
                  <a:cubicBezTo>
                    <a:pt x="106078" y="1787721"/>
                    <a:pt x="111107" y="1786743"/>
                    <a:pt x="121305" y="1783669"/>
                  </a:cubicBezTo>
                  <a:cubicBezTo>
                    <a:pt x="131503" y="1780596"/>
                    <a:pt x="143098" y="1775986"/>
                    <a:pt x="156089" y="1770817"/>
                  </a:cubicBezTo>
                  <a:lnTo>
                    <a:pt x="201630" y="1748606"/>
                  </a:lnTo>
                  <a:lnTo>
                    <a:pt x="201630" y="1784088"/>
                  </a:lnTo>
                  <a:cubicBezTo>
                    <a:pt x="199983" y="1793783"/>
                    <a:pt x="201247" y="1803749"/>
                    <a:pt x="205263" y="1812726"/>
                  </a:cubicBezTo>
                  <a:cubicBezTo>
                    <a:pt x="209214" y="1817175"/>
                    <a:pt x="215550" y="1818633"/>
                    <a:pt x="221048" y="1816358"/>
                  </a:cubicBezTo>
                  <a:cubicBezTo>
                    <a:pt x="260986" y="1807871"/>
                    <a:pt x="301450" y="1802084"/>
                    <a:pt x="342165" y="1799036"/>
                  </a:cubicBezTo>
                  <a:cubicBezTo>
                    <a:pt x="365727" y="1797919"/>
                    <a:pt x="402979" y="1784973"/>
                    <a:pt x="453922" y="1760200"/>
                  </a:cubicBezTo>
                  <a:cubicBezTo>
                    <a:pt x="514550" y="1733379"/>
                    <a:pt x="546401" y="1719921"/>
                    <a:pt x="549474" y="1719828"/>
                  </a:cubicBezTo>
                  <a:cubicBezTo>
                    <a:pt x="565679" y="1718990"/>
                    <a:pt x="604514" y="1698129"/>
                    <a:pt x="665981" y="1657244"/>
                  </a:cubicBezTo>
                  <a:cubicBezTo>
                    <a:pt x="715160" y="1625963"/>
                    <a:pt x="761611" y="1590587"/>
                    <a:pt x="804839" y="1551494"/>
                  </a:cubicBezTo>
                  <a:cubicBezTo>
                    <a:pt x="814727" y="1543926"/>
                    <a:pt x="824065" y="1535663"/>
                    <a:pt x="832779" y="1526768"/>
                  </a:cubicBezTo>
                  <a:cubicBezTo>
                    <a:pt x="848239" y="1511960"/>
                    <a:pt x="861649" y="1499807"/>
                    <a:pt x="873011" y="1490307"/>
                  </a:cubicBezTo>
                  <a:cubicBezTo>
                    <a:pt x="934838" y="1434707"/>
                    <a:pt x="982289" y="1364969"/>
                    <a:pt x="1011311" y="1287049"/>
                  </a:cubicBezTo>
                  <a:cubicBezTo>
                    <a:pt x="1044147" y="1207974"/>
                    <a:pt x="1059309" y="1122679"/>
                    <a:pt x="1055734" y="1037132"/>
                  </a:cubicBezTo>
                  <a:close/>
                </a:path>
              </a:pathLst>
            </a:custGeom>
            <a:grpFill/>
            <a:ln w="13953" cap="flat">
              <a:noFill/>
              <a:prstDash val="solid"/>
              <a:miter/>
            </a:ln>
          </p:spPr>
          <p:txBody>
            <a:bodyPr rtlCol="0" anchor="ctr"/>
            <a:lstStyle/>
            <a:p>
              <a:endParaRPr lang="en-GB"/>
            </a:p>
          </p:txBody>
        </p:sp>
        <p:sp>
          <p:nvSpPr>
            <p:cNvPr id="31" name="Graphic 14">
              <a:extLst>
                <a:ext uri="{FF2B5EF4-FFF2-40B4-BE49-F238E27FC236}">
                  <a16:creationId xmlns:a16="http://schemas.microsoft.com/office/drawing/2014/main" id="{7182D69A-4792-4DBA-AD53-E9947A5A0649}"/>
                </a:ext>
              </a:extLst>
            </p:cNvPr>
            <p:cNvSpPr/>
            <p:nvPr/>
          </p:nvSpPr>
          <p:spPr>
            <a:xfrm>
              <a:off x="1205199" y="1754806"/>
              <a:ext cx="3451898" cy="1540443"/>
            </a:xfrm>
            <a:custGeom>
              <a:avLst/>
              <a:gdLst>
                <a:gd name="connsiteX0" fmla="*/ 10041 w 3451898"/>
                <a:gd name="connsiteY0" fmla="*/ 1364987 h 1540443"/>
                <a:gd name="connsiteX1" fmla="*/ 29040 w 3451898"/>
                <a:gd name="connsiteY1" fmla="*/ 1375743 h 1540443"/>
                <a:gd name="connsiteX2" fmla="*/ 102520 w 3451898"/>
                <a:gd name="connsiteY2" fmla="*/ 1389713 h 1540443"/>
                <a:gd name="connsiteX3" fmla="*/ 172368 w 3451898"/>
                <a:gd name="connsiteY3" fmla="*/ 1398234 h 1540443"/>
                <a:gd name="connsiteX4" fmla="*/ 53766 w 3451898"/>
                <a:gd name="connsiteY4" fmla="*/ 1438467 h 1540443"/>
                <a:gd name="connsiteX5" fmla="*/ 121659 w 3451898"/>
                <a:gd name="connsiteY5" fmla="*/ 1457466 h 1540443"/>
                <a:gd name="connsiteX6" fmla="*/ 320027 w 3451898"/>
                <a:gd name="connsiteY6" fmla="*/ 1451040 h 1540443"/>
                <a:gd name="connsiteX7" fmla="*/ 320027 w 3451898"/>
                <a:gd name="connsiteY7" fmla="*/ 1451040 h 1540443"/>
                <a:gd name="connsiteX8" fmla="*/ 329414 w 3451898"/>
                <a:gd name="connsiteY8" fmla="*/ 1457260 h 1540443"/>
                <a:gd name="connsiteX9" fmla="*/ 329527 w 3451898"/>
                <a:gd name="connsiteY9" fmla="*/ 1459701 h 1540443"/>
                <a:gd name="connsiteX10" fmla="*/ 367245 w 3451898"/>
                <a:gd name="connsiteY10" fmla="*/ 1506639 h 1540443"/>
                <a:gd name="connsiteX11" fmla="*/ 416977 w 3451898"/>
                <a:gd name="connsiteY11" fmla="*/ 1540306 h 1540443"/>
                <a:gd name="connsiteX12" fmla="*/ 447011 w 3451898"/>
                <a:gd name="connsiteY12" fmla="*/ 1526336 h 1540443"/>
                <a:gd name="connsiteX13" fmla="*/ 460981 w 3451898"/>
                <a:gd name="connsiteY13" fmla="*/ 1520189 h 1540443"/>
                <a:gd name="connsiteX14" fmla="*/ 472855 w 3451898"/>
                <a:gd name="connsiteY14" fmla="*/ 1523263 h 1540443"/>
                <a:gd name="connsiteX15" fmla="*/ 482913 w 3451898"/>
                <a:gd name="connsiteY15" fmla="*/ 1526336 h 1540443"/>
                <a:gd name="connsiteX16" fmla="*/ 498699 w 3451898"/>
                <a:gd name="connsiteY16" fmla="*/ 1514741 h 1540443"/>
                <a:gd name="connsiteX17" fmla="*/ 528873 w 3451898"/>
                <a:gd name="connsiteY17" fmla="*/ 1502308 h 1540443"/>
                <a:gd name="connsiteX18" fmla="*/ 555835 w 3451898"/>
                <a:gd name="connsiteY18" fmla="*/ 1500911 h 1540443"/>
                <a:gd name="connsiteX19" fmla="*/ 575532 w 3451898"/>
                <a:gd name="connsiteY19" fmla="*/ 1496301 h 1540443"/>
                <a:gd name="connsiteX20" fmla="*/ 606265 w 3451898"/>
                <a:gd name="connsiteY20" fmla="*/ 1494765 h 1540443"/>
                <a:gd name="connsiteX21" fmla="*/ 642307 w 3451898"/>
                <a:gd name="connsiteY21" fmla="*/ 1454951 h 1540443"/>
                <a:gd name="connsiteX22" fmla="*/ 659490 w 3451898"/>
                <a:gd name="connsiteY22" fmla="*/ 1421703 h 1540443"/>
                <a:gd name="connsiteX23" fmla="*/ 727662 w 3451898"/>
                <a:gd name="connsiteY23" fmla="*/ 1415138 h 1540443"/>
                <a:gd name="connsiteX24" fmla="*/ 890827 w 3451898"/>
                <a:gd name="connsiteY24" fmla="*/ 1415138 h 1540443"/>
                <a:gd name="connsiteX25" fmla="*/ 894179 w 3451898"/>
                <a:gd name="connsiteY25" fmla="*/ 1408013 h 1540443"/>
                <a:gd name="connsiteX26" fmla="*/ 1034575 w 3451898"/>
                <a:gd name="connsiteY26" fmla="*/ 1413042 h 1540443"/>
                <a:gd name="connsiteX27" fmla="*/ 1296226 w 3451898"/>
                <a:gd name="connsiteY27" fmla="*/ 1399073 h 1540443"/>
                <a:gd name="connsiteX28" fmla="*/ 1300836 w 3451898"/>
                <a:gd name="connsiteY28" fmla="*/ 1393205 h 1540443"/>
                <a:gd name="connsiteX29" fmla="*/ 1439275 w 3451898"/>
                <a:gd name="connsiteY29" fmla="*/ 1389433 h 1540443"/>
                <a:gd name="connsiteX30" fmla="*/ 1462045 w 3451898"/>
                <a:gd name="connsiteY30" fmla="*/ 1387478 h 1540443"/>
                <a:gd name="connsiteX31" fmla="*/ 1469868 w 3451898"/>
                <a:gd name="connsiteY31" fmla="*/ 1381750 h 1540443"/>
                <a:gd name="connsiteX32" fmla="*/ 1533710 w 3451898"/>
                <a:gd name="connsiteY32" fmla="*/ 1381052 h 1540443"/>
                <a:gd name="connsiteX33" fmla="*/ 1537482 w 3451898"/>
                <a:gd name="connsiteY33" fmla="*/ 1381052 h 1540443"/>
                <a:gd name="connsiteX34" fmla="*/ 1589030 w 3451898"/>
                <a:gd name="connsiteY34" fmla="*/ 1381052 h 1540443"/>
                <a:gd name="connsiteX35" fmla="*/ 1673546 w 3451898"/>
                <a:gd name="connsiteY35" fmla="*/ 1367920 h 1540443"/>
                <a:gd name="connsiteX36" fmla="*/ 2322994 w 3451898"/>
                <a:gd name="connsiteY36" fmla="*/ 1306594 h 1540443"/>
                <a:gd name="connsiteX37" fmla="*/ 2451515 w 3451898"/>
                <a:gd name="connsiteY37" fmla="*/ 1289271 h 1540443"/>
                <a:gd name="connsiteX38" fmla="*/ 2457243 w 3451898"/>
                <a:gd name="connsiteY38" fmla="*/ 1293322 h 1540443"/>
                <a:gd name="connsiteX39" fmla="*/ 2578080 w 3451898"/>
                <a:gd name="connsiteY39" fmla="*/ 1336070 h 1540443"/>
                <a:gd name="connsiteX40" fmla="*/ 2712049 w 3451898"/>
                <a:gd name="connsiteY40" fmla="*/ 1352833 h 1540443"/>
                <a:gd name="connsiteX41" fmla="*/ 2798940 w 3451898"/>
                <a:gd name="connsiteY41" fmla="*/ 1334812 h 1540443"/>
                <a:gd name="connsiteX42" fmla="*/ 2867252 w 3451898"/>
                <a:gd name="connsiteY42" fmla="*/ 1308689 h 1540443"/>
                <a:gd name="connsiteX43" fmla="*/ 2927880 w 3451898"/>
                <a:gd name="connsiteY43" fmla="*/ 1272089 h 1540443"/>
                <a:gd name="connsiteX44" fmla="*/ 2965737 w 3451898"/>
                <a:gd name="connsiteY44" fmla="*/ 1251833 h 1540443"/>
                <a:gd name="connsiteX45" fmla="*/ 2987949 w 3451898"/>
                <a:gd name="connsiteY45" fmla="*/ 1250715 h 1540443"/>
                <a:gd name="connsiteX46" fmla="*/ 2987949 w 3451898"/>
                <a:gd name="connsiteY46" fmla="*/ 1247921 h 1540443"/>
                <a:gd name="connsiteX47" fmla="*/ 2973980 w 3451898"/>
                <a:gd name="connsiteY47" fmla="*/ 1247921 h 1540443"/>
                <a:gd name="connsiteX48" fmla="*/ 2987111 w 3451898"/>
                <a:gd name="connsiteY48" fmla="*/ 1242892 h 1540443"/>
                <a:gd name="connsiteX49" fmla="*/ 2994096 w 3451898"/>
                <a:gd name="connsiteY49" fmla="*/ 1239120 h 1540443"/>
                <a:gd name="connsiteX50" fmla="*/ 3137285 w 3451898"/>
                <a:gd name="connsiteY50" fmla="*/ 1236186 h 1540443"/>
                <a:gd name="connsiteX51" fmla="*/ 3150556 w 3451898"/>
                <a:gd name="connsiteY51" fmla="*/ 1230459 h 1540443"/>
                <a:gd name="connsiteX52" fmla="*/ 3156004 w 3451898"/>
                <a:gd name="connsiteY52" fmla="*/ 1235767 h 1540443"/>
                <a:gd name="connsiteX53" fmla="*/ 3167319 w 3451898"/>
                <a:gd name="connsiteY53" fmla="*/ 1224732 h 1540443"/>
                <a:gd name="connsiteX54" fmla="*/ 3216493 w 3451898"/>
                <a:gd name="connsiteY54" fmla="*/ 1233952 h 1540443"/>
                <a:gd name="connsiteX55" fmla="*/ 3226132 w 3451898"/>
                <a:gd name="connsiteY55" fmla="*/ 1225709 h 1540443"/>
                <a:gd name="connsiteX56" fmla="*/ 3246388 w 3451898"/>
                <a:gd name="connsiteY56" fmla="*/ 1223754 h 1540443"/>
                <a:gd name="connsiteX57" fmla="*/ 3396142 w 3451898"/>
                <a:gd name="connsiteY57" fmla="*/ 1220541 h 1540443"/>
                <a:gd name="connsiteX58" fmla="*/ 3402708 w 3451898"/>
                <a:gd name="connsiteY58" fmla="*/ 1218026 h 1540443"/>
                <a:gd name="connsiteX59" fmla="*/ 3413185 w 3451898"/>
                <a:gd name="connsiteY59" fmla="*/ 1209784 h 1540443"/>
                <a:gd name="connsiteX60" fmla="*/ 3439727 w 3451898"/>
                <a:gd name="connsiteY60" fmla="*/ 1198329 h 1540443"/>
                <a:gd name="connsiteX61" fmla="*/ 3425758 w 3451898"/>
                <a:gd name="connsiteY61" fmla="*/ 1193439 h 1540443"/>
                <a:gd name="connsiteX62" fmla="*/ 3451741 w 3451898"/>
                <a:gd name="connsiteY62" fmla="*/ 1189109 h 1540443"/>
                <a:gd name="connsiteX63" fmla="*/ 3451043 w 3451898"/>
                <a:gd name="connsiteY63" fmla="*/ 1185896 h 1540443"/>
                <a:gd name="connsiteX64" fmla="*/ 3423103 w 3451898"/>
                <a:gd name="connsiteY64" fmla="*/ 1184638 h 1540443"/>
                <a:gd name="connsiteX65" fmla="*/ 3423103 w 3451898"/>
                <a:gd name="connsiteY65" fmla="*/ 1182962 h 1540443"/>
                <a:gd name="connsiteX66" fmla="*/ 3444477 w 3451898"/>
                <a:gd name="connsiteY66" fmla="*/ 1181426 h 1540443"/>
                <a:gd name="connsiteX67" fmla="*/ 3444477 w 3451898"/>
                <a:gd name="connsiteY67" fmla="*/ 1178073 h 1540443"/>
                <a:gd name="connsiteX68" fmla="*/ 3334396 w 3451898"/>
                <a:gd name="connsiteY68" fmla="*/ 1173742 h 1540443"/>
                <a:gd name="connsiteX69" fmla="*/ 3334396 w 3451898"/>
                <a:gd name="connsiteY69" fmla="*/ 1169691 h 1540443"/>
                <a:gd name="connsiteX70" fmla="*/ 3405083 w 3451898"/>
                <a:gd name="connsiteY70" fmla="*/ 1169691 h 1540443"/>
                <a:gd name="connsiteX71" fmla="*/ 3405083 w 3451898"/>
                <a:gd name="connsiteY71" fmla="*/ 1166059 h 1540443"/>
                <a:gd name="connsiteX72" fmla="*/ 3376026 w 3451898"/>
                <a:gd name="connsiteY72" fmla="*/ 1163125 h 1540443"/>
                <a:gd name="connsiteX73" fmla="*/ 3429669 w 3451898"/>
                <a:gd name="connsiteY73" fmla="*/ 1156699 h 1540443"/>
                <a:gd name="connsiteX74" fmla="*/ 3429669 w 3451898"/>
                <a:gd name="connsiteY74" fmla="*/ 1152508 h 1540443"/>
                <a:gd name="connsiteX75" fmla="*/ 3395863 w 3451898"/>
                <a:gd name="connsiteY75" fmla="*/ 1148457 h 1540443"/>
                <a:gd name="connsiteX76" fmla="*/ 3395863 w 3451898"/>
                <a:gd name="connsiteY76" fmla="*/ 1145104 h 1540443"/>
                <a:gd name="connsiteX77" fmla="*/ 3432323 w 3451898"/>
                <a:gd name="connsiteY77" fmla="*/ 1145105 h 1540443"/>
                <a:gd name="connsiteX78" fmla="*/ 3432323 w 3451898"/>
                <a:gd name="connsiteY78" fmla="*/ 1140634 h 1540443"/>
                <a:gd name="connsiteX79" fmla="*/ 3395723 w 3451898"/>
                <a:gd name="connsiteY79" fmla="*/ 1135885 h 1540443"/>
                <a:gd name="connsiteX80" fmla="*/ 3359961 w 3451898"/>
                <a:gd name="connsiteY80" fmla="*/ 1134068 h 1540443"/>
                <a:gd name="connsiteX81" fmla="*/ 3415839 w 3451898"/>
                <a:gd name="connsiteY81" fmla="*/ 1131833 h 1540443"/>
                <a:gd name="connsiteX82" fmla="*/ 3370997 w 3451898"/>
                <a:gd name="connsiteY82" fmla="*/ 1112136 h 1540443"/>
                <a:gd name="connsiteX83" fmla="*/ 3113816 w 3451898"/>
                <a:gd name="connsiteY83" fmla="*/ 1118702 h 1540443"/>
                <a:gd name="connsiteX84" fmla="*/ 3168577 w 3451898"/>
                <a:gd name="connsiteY84" fmla="*/ 1051229 h 1540443"/>
                <a:gd name="connsiteX85" fmla="*/ 3190509 w 3451898"/>
                <a:gd name="connsiteY85" fmla="*/ 1017562 h 1540443"/>
                <a:gd name="connsiteX86" fmla="*/ 3282709 w 3451898"/>
                <a:gd name="connsiteY86" fmla="*/ 801032 h 1540443"/>
                <a:gd name="connsiteX87" fmla="*/ 3312883 w 3451898"/>
                <a:gd name="connsiteY87" fmla="*/ 719869 h 1540443"/>
                <a:gd name="connsiteX88" fmla="*/ 3323919 w 3451898"/>
                <a:gd name="connsiteY88" fmla="*/ 686621 h 1540443"/>
                <a:gd name="connsiteX89" fmla="*/ 3340543 w 3451898"/>
                <a:gd name="connsiteY89" fmla="*/ 622360 h 1540443"/>
                <a:gd name="connsiteX90" fmla="*/ 3371695 w 3451898"/>
                <a:gd name="connsiteY90" fmla="*/ 505854 h 1540443"/>
                <a:gd name="connsiteX91" fmla="*/ 3406200 w 3451898"/>
                <a:gd name="connsiteY91" fmla="*/ 383759 h 1540443"/>
                <a:gd name="connsiteX92" fmla="*/ 3412068 w 3451898"/>
                <a:gd name="connsiteY92" fmla="*/ 320057 h 1540443"/>
                <a:gd name="connsiteX93" fmla="*/ 3421288 w 3451898"/>
                <a:gd name="connsiteY93" fmla="*/ 252584 h 1540443"/>
                <a:gd name="connsiteX94" fmla="*/ 3423942 w 3451898"/>
                <a:gd name="connsiteY94" fmla="*/ 234284 h 1540443"/>
                <a:gd name="connsiteX95" fmla="*/ 3412905 w 3451898"/>
                <a:gd name="connsiteY95" fmla="*/ 193213 h 1540443"/>
                <a:gd name="connsiteX96" fmla="*/ 3387481 w 3451898"/>
                <a:gd name="connsiteY96" fmla="*/ 193213 h 1540443"/>
                <a:gd name="connsiteX97" fmla="*/ 3378401 w 3451898"/>
                <a:gd name="connsiteY97" fmla="*/ 193213 h 1540443"/>
                <a:gd name="connsiteX98" fmla="*/ 3339984 w 3451898"/>
                <a:gd name="connsiteY98" fmla="*/ 183435 h 1540443"/>
                <a:gd name="connsiteX99" fmla="*/ 3322243 w 3451898"/>
                <a:gd name="connsiteY99" fmla="*/ 154378 h 1540443"/>
                <a:gd name="connsiteX100" fmla="*/ 3267482 w 3451898"/>
                <a:gd name="connsiteY100" fmla="*/ 110094 h 1540443"/>
                <a:gd name="connsiteX101" fmla="*/ 3208390 w 3451898"/>
                <a:gd name="connsiteY101" fmla="*/ 89558 h 1540443"/>
                <a:gd name="connsiteX102" fmla="*/ 3188693 w 3451898"/>
                <a:gd name="connsiteY102" fmla="*/ 94168 h 1540443"/>
                <a:gd name="connsiteX103" fmla="*/ 3147622 w 3451898"/>
                <a:gd name="connsiteY103" fmla="*/ 105344 h 1540443"/>
                <a:gd name="connsiteX104" fmla="*/ 3063804 w 3451898"/>
                <a:gd name="connsiteY104" fmla="*/ 297986 h 1540443"/>
                <a:gd name="connsiteX105" fmla="*/ 2898124 w 3451898"/>
                <a:gd name="connsiteY105" fmla="*/ 849507 h 1540443"/>
                <a:gd name="connsiteX106" fmla="*/ 2807182 w 3451898"/>
                <a:gd name="connsiteY106" fmla="*/ 1021613 h 1540443"/>
                <a:gd name="connsiteX107" fmla="*/ 2718615 w 3451898"/>
                <a:gd name="connsiteY107" fmla="*/ 1059750 h 1540443"/>
                <a:gd name="connsiteX108" fmla="*/ 2707858 w 3451898"/>
                <a:gd name="connsiteY108" fmla="*/ 1059750 h 1540443"/>
                <a:gd name="connsiteX109" fmla="*/ 2636613 w 3451898"/>
                <a:gd name="connsiteY109" fmla="*/ 1048993 h 1540443"/>
                <a:gd name="connsiteX110" fmla="*/ 2612445 w 3451898"/>
                <a:gd name="connsiteY110" fmla="*/ 1017562 h 1540443"/>
                <a:gd name="connsiteX111" fmla="*/ 2598476 w 3451898"/>
                <a:gd name="connsiteY111" fmla="*/ 983895 h 1540443"/>
                <a:gd name="connsiteX112" fmla="*/ 2600012 w 3451898"/>
                <a:gd name="connsiteY112" fmla="*/ 978307 h 1540443"/>
                <a:gd name="connsiteX113" fmla="*/ 2595821 w 3451898"/>
                <a:gd name="connsiteY113" fmla="*/ 965874 h 1540443"/>
                <a:gd name="connsiteX114" fmla="*/ 2588976 w 3451898"/>
                <a:gd name="connsiteY114" fmla="*/ 939052 h 1540443"/>
                <a:gd name="connsiteX115" fmla="*/ 2588976 w 3451898"/>
                <a:gd name="connsiteY115" fmla="*/ 910135 h 1540443"/>
                <a:gd name="connsiteX116" fmla="*/ 2604203 w 3451898"/>
                <a:gd name="connsiteY116" fmla="*/ 748227 h 1540443"/>
                <a:gd name="connsiteX117" fmla="*/ 2609791 w 3451898"/>
                <a:gd name="connsiteY117" fmla="*/ 715259 h 1540443"/>
                <a:gd name="connsiteX118" fmla="*/ 2650722 w 3451898"/>
                <a:gd name="connsiteY118" fmla="*/ 563967 h 1540443"/>
                <a:gd name="connsiteX119" fmla="*/ 2657707 w 3451898"/>
                <a:gd name="connsiteY119" fmla="*/ 523735 h 1540443"/>
                <a:gd name="connsiteX120" fmla="*/ 2716100 w 3451898"/>
                <a:gd name="connsiteY120" fmla="*/ 283597 h 1540443"/>
                <a:gd name="connsiteX121" fmla="*/ 2751303 w 3451898"/>
                <a:gd name="connsiteY121" fmla="*/ 120711 h 1540443"/>
                <a:gd name="connsiteX122" fmla="*/ 2728673 w 3451898"/>
                <a:gd name="connsiteY122" fmla="*/ 103668 h 1540443"/>
                <a:gd name="connsiteX123" fmla="*/ 2586601 w 3451898"/>
                <a:gd name="connsiteY123" fmla="*/ 52120 h 1540443"/>
                <a:gd name="connsiteX124" fmla="*/ 2481829 w 3451898"/>
                <a:gd name="connsiteY124" fmla="*/ 18593 h 1540443"/>
                <a:gd name="connsiteX125" fmla="*/ 2455566 w 3451898"/>
                <a:gd name="connsiteY125" fmla="*/ 36194 h 1540443"/>
                <a:gd name="connsiteX126" fmla="*/ 2339199 w 3451898"/>
                <a:gd name="connsiteY126" fmla="*/ 455284 h 1540443"/>
                <a:gd name="connsiteX127" fmla="*/ 2278431 w 3451898"/>
                <a:gd name="connsiteY127" fmla="*/ 826038 h 1540443"/>
                <a:gd name="connsiteX128" fmla="*/ 2276615 w 3451898"/>
                <a:gd name="connsiteY128" fmla="*/ 934722 h 1540443"/>
                <a:gd name="connsiteX129" fmla="*/ 2326626 w 3451898"/>
                <a:gd name="connsiteY129" fmla="*/ 1149575 h 1540443"/>
                <a:gd name="connsiteX130" fmla="*/ 2109259 w 3451898"/>
                <a:gd name="connsiteY130" fmla="*/ 1157957 h 1540443"/>
                <a:gd name="connsiteX131" fmla="*/ 1986466 w 3451898"/>
                <a:gd name="connsiteY131" fmla="*/ 1167037 h 1540443"/>
                <a:gd name="connsiteX132" fmla="*/ 2092216 w 3451898"/>
                <a:gd name="connsiteY132" fmla="*/ 1013371 h 1540443"/>
                <a:gd name="connsiteX133" fmla="*/ 2126023 w 3451898"/>
                <a:gd name="connsiteY133" fmla="*/ 929553 h 1540443"/>
                <a:gd name="connsiteX134" fmla="*/ 2209841 w 3451898"/>
                <a:gd name="connsiteY134" fmla="*/ 694583 h 1540443"/>
                <a:gd name="connsiteX135" fmla="*/ 2227722 w 3451898"/>
                <a:gd name="connsiteY135" fmla="*/ 495376 h 1540443"/>
                <a:gd name="connsiteX136" fmla="*/ 2187768 w 3451898"/>
                <a:gd name="connsiteY136" fmla="*/ 278288 h 1540443"/>
                <a:gd name="connsiteX137" fmla="*/ 2078386 w 3451898"/>
                <a:gd name="connsiteY137" fmla="*/ 122667 h 1540443"/>
                <a:gd name="connsiteX138" fmla="*/ 1857107 w 3451898"/>
                <a:gd name="connsiteY138" fmla="*/ 7277 h 1540443"/>
                <a:gd name="connsiteX139" fmla="*/ 1787259 w 3451898"/>
                <a:gd name="connsiteY139" fmla="*/ -127 h 1540443"/>
                <a:gd name="connsiteX140" fmla="*/ 1728167 w 3451898"/>
                <a:gd name="connsiteY140" fmla="*/ 13843 h 1540443"/>
                <a:gd name="connsiteX141" fmla="*/ 1476714 w 3451898"/>
                <a:gd name="connsiteY141" fmla="*/ 205925 h 1540443"/>
                <a:gd name="connsiteX142" fmla="*/ 1204585 w 3451898"/>
                <a:gd name="connsiteY142" fmla="*/ 764711 h 1540443"/>
                <a:gd name="connsiteX143" fmla="*/ 1190615 w 3451898"/>
                <a:gd name="connsiteY143" fmla="*/ 988225 h 1540443"/>
                <a:gd name="connsiteX144" fmla="*/ 1202909 w 3451898"/>
                <a:gd name="connsiteY144" fmla="*/ 1088947 h 1540443"/>
                <a:gd name="connsiteX145" fmla="*/ 1246075 w 3451898"/>
                <a:gd name="connsiteY145" fmla="*/ 1200704 h 1540443"/>
                <a:gd name="connsiteX146" fmla="*/ 766497 w 3451898"/>
                <a:gd name="connsiteY146" fmla="*/ 1216909 h 1540443"/>
                <a:gd name="connsiteX147" fmla="*/ 816788 w 3451898"/>
                <a:gd name="connsiteY147" fmla="*/ 1115210 h 1540443"/>
                <a:gd name="connsiteX148" fmla="*/ 896415 w 3451898"/>
                <a:gd name="connsiteY148" fmla="*/ 971741 h 1540443"/>
                <a:gd name="connsiteX149" fmla="*/ 939022 w 3451898"/>
                <a:gd name="connsiteY149" fmla="*/ 900775 h 1540443"/>
                <a:gd name="connsiteX150" fmla="*/ 979953 w 3451898"/>
                <a:gd name="connsiteY150" fmla="*/ 833582 h 1540443"/>
                <a:gd name="connsiteX151" fmla="*/ 1051897 w 3451898"/>
                <a:gd name="connsiteY151" fmla="*/ 717633 h 1540443"/>
                <a:gd name="connsiteX152" fmla="*/ 1121745 w 3451898"/>
                <a:gd name="connsiteY152" fmla="*/ 601685 h 1540443"/>
                <a:gd name="connsiteX153" fmla="*/ 1215202 w 3451898"/>
                <a:gd name="connsiteY153" fmla="*/ 463945 h 1540443"/>
                <a:gd name="connsiteX154" fmla="*/ 1262559 w 3451898"/>
                <a:gd name="connsiteY154" fmla="*/ 379149 h 1540443"/>
                <a:gd name="connsiteX155" fmla="*/ 1276528 w 3451898"/>
                <a:gd name="connsiteY155" fmla="*/ 348556 h 1540443"/>
                <a:gd name="connsiteX156" fmla="*/ 1290498 w 3451898"/>
                <a:gd name="connsiteY156" fmla="*/ 319778 h 1540443"/>
                <a:gd name="connsiteX157" fmla="*/ 1307122 w 3451898"/>
                <a:gd name="connsiteY157" fmla="*/ 293655 h 1540443"/>
                <a:gd name="connsiteX158" fmla="*/ 1335760 w 3451898"/>
                <a:gd name="connsiteY158" fmla="*/ 250489 h 1540443"/>
                <a:gd name="connsiteX159" fmla="*/ 1351266 w 3451898"/>
                <a:gd name="connsiteY159" fmla="*/ 198941 h 1540443"/>
                <a:gd name="connsiteX160" fmla="*/ 1357273 w 3451898"/>
                <a:gd name="connsiteY160" fmla="*/ 173376 h 1540443"/>
                <a:gd name="connsiteX161" fmla="*/ 1361743 w 3451898"/>
                <a:gd name="connsiteY161" fmla="*/ 154936 h 1540443"/>
                <a:gd name="connsiteX162" fmla="*/ 1226517 w 3451898"/>
                <a:gd name="connsiteY162" fmla="*/ 94867 h 1540443"/>
                <a:gd name="connsiteX163" fmla="*/ 1092409 w 3451898"/>
                <a:gd name="connsiteY163" fmla="*/ 56450 h 1540443"/>
                <a:gd name="connsiteX164" fmla="*/ 1081652 w 3451898"/>
                <a:gd name="connsiteY164" fmla="*/ 58825 h 1540443"/>
                <a:gd name="connsiteX165" fmla="*/ 952293 w 3451898"/>
                <a:gd name="connsiteY165" fmla="*/ 257334 h 1540443"/>
                <a:gd name="connsiteX166" fmla="*/ 826566 w 3451898"/>
                <a:gd name="connsiteY166" fmla="*/ 430278 h 1540443"/>
                <a:gd name="connsiteX167" fmla="*/ 824634 w 3451898"/>
                <a:gd name="connsiteY167" fmla="*/ 428904 h 1540443"/>
                <a:gd name="connsiteX168" fmla="*/ 824610 w 3451898"/>
                <a:gd name="connsiteY168" fmla="*/ 428601 h 1540443"/>
                <a:gd name="connsiteX169" fmla="*/ 814133 w 3451898"/>
                <a:gd name="connsiteY169" fmla="*/ 329557 h 1540443"/>
                <a:gd name="connsiteX170" fmla="*/ 802678 w 3451898"/>
                <a:gd name="connsiteY170" fmla="*/ 246857 h 1540443"/>
                <a:gd name="connsiteX171" fmla="*/ 800024 w 3451898"/>
                <a:gd name="connsiteY171" fmla="*/ 230652 h 1540443"/>
                <a:gd name="connsiteX172" fmla="*/ 786055 w 3451898"/>
                <a:gd name="connsiteY172" fmla="*/ 215006 h 1540443"/>
                <a:gd name="connsiteX173" fmla="*/ 768593 w 3451898"/>
                <a:gd name="connsiteY173" fmla="*/ 190559 h 1540443"/>
                <a:gd name="connsiteX174" fmla="*/ 767195 w 3451898"/>
                <a:gd name="connsiteY174" fmla="*/ 165274 h 1540443"/>
                <a:gd name="connsiteX175" fmla="*/ 632668 w 3451898"/>
                <a:gd name="connsiteY175" fmla="*/ 117777 h 1540443"/>
                <a:gd name="connsiteX176" fmla="*/ 487384 w 3451898"/>
                <a:gd name="connsiteY176" fmla="*/ 72655 h 1540443"/>
                <a:gd name="connsiteX177" fmla="*/ 481936 w 3451898"/>
                <a:gd name="connsiteY177" fmla="*/ 109116 h 1540443"/>
                <a:gd name="connsiteX178" fmla="*/ 487943 w 3451898"/>
                <a:gd name="connsiteY178" fmla="*/ 192096 h 1540443"/>
                <a:gd name="connsiteX179" fmla="*/ 540329 w 3451898"/>
                <a:gd name="connsiteY179" fmla="*/ 830369 h 1540443"/>
                <a:gd name="connsiteX180" fmla="*/ 543681 w 3451898"/>
                <a:gd name="connsiteY180" fmla="*/ 897283 h 1540443"/>
                <a:gd name="connsiteX181" fmla="*/ 499398 w 3451898"/>
                <a:gd name="connsiteY181" fmla="*/ 986409 h 1540443"/>
                <a:gd name="connsiteX182" fmla="*/ 404963 w 3451898"/>
                <a:gd name="connsiteY182" fmla="*/ 1159633 h 1540443"/>
                <a:gd name="connsiteX183" fmla="*/ 373391 w 3451898"/>
                <a:gd name="connsiteY183" fmla="*/ 1217328 h 1540443"/>
                <a:gd name="connsiteX184" fmla="*/ 242915 w 3451898"/>
                <a:gd name="connsiteY184" fmla="*/ 1223754 h 1540443"/>
                <a:gd name="connsiteX185" fmla="*/ 217770 w 3451898"/>
                <a:gd name="connsiteY185" fmla="*/ 1231576 h 1540443"/>
                <a:gd name="connsiteX186" fmla="*/ 60332 w 3451898"/>
                <a:gd name="connsiteY186" fmla="*/ 1242054 h 1540443"/>
                <a:gd name="connsiteX187" fmla="*/ 60332 w 3451898"/>
                <a:gd name="connsiteY187" fmla="*/ 1238003 h 1540443"/>
                <a:gd name="connsiteX188" fmla="*/ 223637 w 3451898"/>
                <a:gd name="connsiteY188" fmla="*/ 1225290 h 1540443"/>
                <a:gd name="connsiteX189" fmla="*/ 223637 w 3451898"/>
                <a:gd name="connsiteY189" fmla="*/ 1220820 h 1540443"/>
                <a:gd name="connsiteX190" fmla="*/ 113277 w 3451898"/>
                <a:gd name="connsiteY190" fmla="*/ 1227246 h 1540443"/>
                <a:gd name="connsiteX191" fmla="*/ 55023 w 3451898"/>
                <a:gd name="connsiteY191" fmla="*/ 1226408 h 1540443"/>
                <a:gd name="connsiteX192" fmla="*/ 49994 w 3451898"/>
                <a:gd name="connsiteY192" fmla="*/ 1231157 h 1540443"/>
                <a:gd name="connsiteX193" fmla="*/ 43987 w 3451898"/>
                <a:gd name="connsiteY193" fmla="*/ 1254487 h 1540443"/>
                <a:gd name="connsiteX194" fmla="*/ 30018 w 3451898"/>
                <a:gd name="connsiteY194" fmla="*/ 1272228 h 1540443"/>
                <a:gd name="connsiteX195" fmla="*/ 25268 w 3451898"/>
                <a:gd name="connsiteY195" fmla="*/ 1271390 h 1540443"/>
                <a:gd name="connsiteX196" fmla="*/ 10460 w 3451898"/>
                <a:gd name="connsiteY196" fmla="*/ 1287176 h 1540443"/>
                <a:gd name="connsiteX197" fmla="*/ 1100 w 3451898"/>
                <a:gd name="connsiteY197" fmla="*/ 1329085 h 1540443"/>
                <a:gd name="connsiteX198" fmla="*/ 10041 w 3451898"/>
                <a:gd name="connsiteY198" fmla="*/ 1364987 h 1540443"/>
                <a:gd name="connsiteX199" fmla="*/ 1474478 w 3451898"/>
                <a:gd name="connsiteY199" fmla="*/ 963080 h 1540443"/>
                <a:gd name="connsiteX200" fmla="*/ 1511219 w 3451898"/>
                <a:gd name="connsiteY200" fmla="*/ 865293 h 1540443"/>
                <a:gd name="connsiteX201" fmla="*/ 1518483 w 3451898"/>
                <a:gd name="connsiteY201" fmla="*/ 832324 h 1540443"/>
                <a:gd name="connsiteX202" fmla="*/ 1523372 w 3451898"/>
                <a:gd name="connsiteY202" fmla="*/ 821149 h 1540443"/>
                <a:gd name="connsiteX203" fmla="*/ 1530217 w 3451898"/>
                <a:gd name="connsiteY203" fmla="*/ 813605 h 1540443"/>
                <a:gd name="connsiteX204" fmla="*/ 1537342 w 3451898"/>
                <a:gd name="connsiteY204" fmla="*/ 809554 h 1540443"/>
                <a:gd name="connsiteX205" fmla="*/ 1536364 w 3451898"/>
                <a:gd name="connsiteY205" fmla="*/ 789717 h 1540443"/>
                <a:gd name="connsiteX206" fmla="*/ 1533989 w 3451898"/>
                <a:gd name="connsiteY206" fmla="*/ 780776 h 1540443"/>
                <a:gd name="connsiteX207" fmla="*/ 1542231 w 3451898"/>
                <a:gd name="connsiteY207" fmla="*/ 746830 h 1540443"/>
                <a:gd name="connsiteX208" fmla="*/ 1561649 w 3451898"/>
                <a:gd name="connsiteY208" fmla="*/ 718891 h 1540443"/>
                <a:gd name="connsiteX209" fmla="*/ 1571428 w 3451898"/>
                <a:gd name="connsiteY209" fmla="*/ 696679 h 1540443"/>
                <a:gd name="connsiteX210" fmla="*/ 1588890 w 3451898"/>
                <a:gd name="connsiteY210" fmla="*/ 646947 h 1540443"/>
                <a:gd name="connsiteX211" fmla="*/ 1615432 w 3451898"/>
                <a:gd name="connsiteY211" fmla="*/ 600289 h 1540443"/>
                <a:gd name="connsiteX212" fmla="*/ 1634990 w 3451898"/>
                <a:gd name="connsiteY212" fmla="*/ 557681 h 1540443"/>
                <a:gd name="connsiteX213" fmla="*/ 1729006 w 3451898"/>
                <a:gd name="connsiteY213" fmla="*/ 413515 h 1540443"/>
                <a:gd name="connsiteX214" fmla="*/ 1839505 w 3451898"/>
                <a:gd name="connsiteY214" fmla="*/ 308183 h 1540443"/>
                <a:gd name="connsiteX215" fmla="*/ 1876804 w 3451898"/>
                <a:gd name="connsiteY215" fmla="*/ 294214 h 1540443"/>
                <a:gd name="connsiteX216" fmla="*/ 1920948 w 3451898"/>
                <a:gd name="connsiteY216" fmla="*/ 342688 h 1540443"/>
                <a:gd name="connsiteX217" fmla="*/ 1958945 w 3451898"/>
                <a:gd name="connsiteY217" fmla="*/ 485598 h 1540443"/>
                <a:gd name="connsiteX218" fmla="*/ 1883090 w 3451898"/>
                <a:gd name="connsiteY218" fmla="*/ 808157 h 1540443"/>
                <a:gd name="connsiteX219" fmla="*/ 1723976 w 3451898"/>
                <a:gd name="connsiteY219" fmla="*/ 1079727 h 1540443"/>
                <a:gd name="connsiteX220" fmla="*/ 1572266 w 3451898"/>
                <a:gd name="connsiteY220" fmla="*/ 1180727 h 1540443"/>
                <a:gd name="connsiteX221" fmla="*/ 1530357 w 3451898"/>
                <a:gd name="connsiteY221" fmla="*/ 1173882 h 1540443"/>
                <a:gd name="connsiteX222" fmla="*/ 1485654 w 3451898"/>
                <a:gd name="connsiteY222" fmla="*/ 1078330 h 1540443"/>
                <a:gd name="connsiteX223" fmla="*/ 1475736 w 3451898"/>
                <a:gd name="connsiteY223" fmla="*/ 1026363 h 1540443"/>
                <a:gd name="connsiteX224" fmla="*/ 1465817 w 3451898"/>
                <a:gd name="connsiteY224" fmla="*/ 1008761 h 1540443"/>
                <a:gd name="connsiteX225" fmla="*/ 1474478 w 3451898"/>
                <a:gd name="connsiteY225" fmla="*/ 963080 h 154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3451898" h="1540443">
                  <a:moveTo>
                    <a:pt x="10041" y="1364987"/>
                  </a:moveTo>
                  <a:cubicBezTo>
                    <a:pt x="16327" y="1369178"/>
                    <a:pt x="22753" y="1372111"/>
                    <a:pt x="29040" y="1375743"/>
                  </a:cubicBezTo>
                  <a:cubicBezTo>
                    <a:pt x="26525" y="1398653"/>
                    <a:pt x="91903" y="1387897"/>
                    <a:pt x="102520" y="1389713"/>
                  </a:cubicBezTo>
                  <a:cubicBezTo>
                    <a:pt x="116490" y="1391669"/>
                    <a:pt x="158399" y="1396698"/>
                    <a:pt x="172368" y="1398234"/>
                  </a:cubicBezTo>
                  <a:cubicBezTo>
                    <a:pt x="170552" y="1427012"/>
                    <a:pt x="42032" y="1431901"/>
                    <a:pt x="53766" y="1438467"/>
                  </a:cubicBezTo>
                  <a:cubicBezTo>
                    <a:pt x="74537" y="1450174"/>
                    <a:pt x="97828" y="1456691"/>
                    <a:pt x="121659" y="1457466"/>
                  </a:cubicBezTo>
                  <a:cubicBezTo>
                    <a:pt x="172508" y="1458164"/>
                    <a:pt x="268898" y="1452576"/>
                    <a:pt x="320027" y="1451040"/>
                  </a:cubicBezTo>
                  <a:lnTo>
                    <a:pt x="320027" y="1451040"/>
                  </a:lnTo>
                  <a:cubicBezTo>
                    <a:pt x="324337" y="1450165"/>
                    <a:pt x="328540" y="1452951"/>
                    <a:pt x="329414" y="1457260"/>
                  </a:cubicBezTo>
                  <a:cubicBezTo>
                    <a:pt x="329577" y="1458063"/>
                    <a:pt x="329615" y="1458886"/>
                    <a:pt x="329527" y="1459701"/>
                  </a:cubicBezTo>
                  <a:cubicBezTo>
                    <a:pt x="329527" y="1468083"/>
                    <a:pt x="342099" y="1483729"/>
                    <a:pt x="367245" y="1506639"/>
                  </a:cubicBezTo>
                  <a:cubicBezTo>
                    <a:pt x="391971" y="1529549"/>
                    <a:pt x="409154" y="1540725"/>
                    <a:pt x="416977" y="1540306"/>
                  </a:cubicBezTo>
                  <a:cubicBezTo>
                    <a:pt x="428270" y="1539142"/>
                    <a:pt x="438846" y="1534223"/>
                    <a:pt x="447011" y="1526336"/>
                  </a:cubicBezTo>
                  <a:cubicBezTo>
                    <a:pt x="450903" y="1522865"/>
                    <a:pt x="455793" y="1520714"/>
                    <a:pt x="460981" y="1520189"/>
                  </a:cubicBezTo>
                  <a:cubicBezTo>
                    <a:pt x="465137" y="1520176"/>
                    <a:pt x="469227" y="1521234"/>
                    <a:pt x="472855" y="1523263"/>
                  </a:cubicBezTo>
                  <a:cubicBezTo>
                    <a:pt x="475926" y="1525049"/>
                    <a:pt x="479368" y="1526100"/>
                    <a:pt x="482913" y="1526336"/>
                  </a:cubicBezTo>
                  <a:cubicBezTo>
                    <a:pt x="486545" y="1526336"/>
                    <a:pt x="491854" y="1522285"/>
                    <a:pt x="498699" y="1514741"/>
                  </a:cubicBezTo>
                  <a:cubicBezTo>
                    <a:pt x="508897" y="1502029"/>
                    <a:pt x="518955" y="1497978"/>
                    <a:pt x="528873" y="1502308"/>
                  </a:cubicBezTo>
                  <a:cubicBezTo>
                    <a:pt x="537145" y="1507984"/>
                    <a:pt x="548194" y="1507412"/>
                    <a:pt x="555835" y="1500911"/>
                  </a:cubicBezTo>
                  <a:cubicBezTo>
                    <a:pt x="562727" y="1493368"/>
                    <a:pt x="569292" y="1491831"/>
                    <a:pt x="575532" y="1496301"/>
                  </a:cubicBezTo>
                  <a:cubicBezTo>
                    <a:pt x="585616" y="1499595"/>
                    <a:pt x="596561" y="1499048"/>
                    <a:pt x="606265" y="1494765"/>
                  </a:cubicBezTo>
                  <a:cubicBezTo>
                    <a:pt x="623938" y="1487996"/>
                    <a:pt x="637325" y="1473208"/>
                    <a:pt x="642307" y="1454951"/>
                  </a:cubicBezTo>
                  <a:cubicBezTo>
                    <a:pt x="647277" y="1443493"/>
                    <a:pt x="653018" y="1432385"/>
                    <a:pt x="659490" y="1421703"/>
                  </a:cubicBezTo>
                  <a:cubicBezTo>
                    <a:pt x="696090" y="1418351"/>
                    <a:pt x="722912" y="1415836"/>
                    <a:pt x="727662" y="1415138"/>
                  </a:cubicBezTo>
                  <a:cubicBezTo>
                    <a:pt x="785216" y="1408991"/>
                    <a:pt x="833272" y="1421703"/>
                    <a:pt x="890827" y="1415138"/>
                  </a:cubicBezTo>
                  <a:lnTo>
                    <a:pt x="894179" y="1408013"/>
                  </a:lnTo>
                  <a:cubicBezTo>
                    <a:pt x="939441" y="1409410"/>
                    <a:pt x="986519" y="1411506"/>
                    <a:pt x="1034575" y="1413042"/>
                  </a:cubicBezTo>
                  <a:cubicBezTo>
                    <a:pt x="1122304" y="1408944"/>
                    <a:pt x="1209521" y="1404288"/>
                    <a:pt x="1296226" y="1399073"/>
                  </a:cubicBezTo>
                  <a:cubicBezTo>
                    <a:pt x="1293711" y="1396698"/>
                    <a:pt x="1292314" y="1394463"/>
                    <a:pt x="1300836" y="1393205"/>
                  </a:cubicBezTo>
                  <a:cubicBezTo>
                    <a:pt x="1336877" y="1389992"/>
                    <a:pt x="1387308" y="1390691"/>
                    <a:pt x="1439275" y="1389433"/>
                  </a:cubicBezTo>
                  <a:lnTo>
                    <a:pt x="1462045" y="1387478"/>
                  </a:lnTo>
                  <a:cubicBezTo>
                    <a:pt x="1465414" y="1386919"/>
                    <a:pt x="1468318" y="1384793"/>
                    <a:pt x="1469868" y="1381750"/>
                  </a:cubicBezTo>
                  <a:cubicBezTo>
                    <a:pt x="1493338" y="1381750"/>
                    <a:pt x="1514292" y="1381052"/>
                    <a:pt x="1533710" y="1381052"/>
                  </a:cubicBezTo>
                  <a:lnTo>
                    <a:pt x="1537482" y="1381052"/>
                  </a:lnTo>
                  <a:cubicBezTo>
                    <a:pt x="1554653" y="1381942"/>
                    <a:pt x="1571858" y="1381942"/>
                    <a:pt x="1589030" y="1381052"/>
                  </a:cubicBezTo>
                  <a:cubicBezTo>
                    <a:pt x="1617551" y="1379334"/>
                    <a:pt x="1645848" y="1374938"/>
                    <a:pt x="1673546" y="1367920"/>
                  </a:cubicBezTo>
                  <a:cubicBezTo>
                    <a:pt x="1882252" y="1348503"/>
                    <a:pt x="2095289" y="1327827"/>
                    <a:pt x="2322994" y="1306594"/>
                  </a:cubicBezTo>
                  <a:cubicBezTo>
                    <a:pt x="2366021" y="1300307"/>
                    <a:pt x="2409187" y="1294161"/>
                    <a:pt x="2451515" y="1289271"/>
                  </a:cubicBezTo>
                  <a:lnTo>
                    <a:pt x="2457243" y="1293322"/>
                  </a:lnTo>
                  <a:cubicBezTo>
                    <a:pt x="2495322" y="1313159"/>
                    <a:pt x="2535998" y="1327549"/>
                    <a:pt x="2578080" y="1336070"/>
                  </a:cubicBezTo>
                  <a:cubicBezTo>
                    <a:pt x="2621776" y="1347670"/>
                    <a:pt x="2666841" y="1353309"/>
                    <a:pt x="2712049" y="1352833"/>
                  </a:cubicBezTo>
                  <a:cubicBezTo>
                    <a:pt x="2741568" y="1349913"/>
                    <a:pt x="2770694" y="1343872"/>
                    <a:pt x="2798940" y="1334812"/>
                  </a:cubicBezTo>
                  <a:cubicBezTo>
                    <a:pt x="2822810" y="1329309"/>
                    <a:pt x="2845800" y="1320517"/>
                    <a:pt x="2867252" y="1308689"/>
                  </a:cubicBezTo>
                  <a:cubicBezTo>
                    <a:pt x="2886601" y="1295117"/>
                    <a:pt x="2906858" y="1282888"/>
                    <a:pt x="2927880" y="1272089"/>
                  </a:cubicBezTo>
                  <a:cubicBezTo>
                    <a:pt x="2943666" y="1263288"/>
                    <a:pt x="2955819" y="1256582"/>
                    <a:pt x="2965737" y="1251833"/>
                  </a:cubicBezTo>
                  <a:lnTo>
                    <a:pt x="2987949" y="1250715"/>
                  </a:lnTo>
                  <a:lnTo>
                    <a:pt x="2987949" y="1247921"/>
                  </a:lnTo>
                  <a:lnTo>
                    <a:pt x="2973980" y="1247921"/>
                  </a:lnTo>
                  <a:cubicBezTo>
                    <a:pt x="2978107" y="1245654"/>
                    <a:pt x="2982525" y="1243962"/>
                    <a:pt x="2987111" y="1242892"/>
                  </a:cubicBezTo>
                  <a:cubicBezTo>
                    <a:pt x="2989677" y="1242137"/>
                    <a:pt x="2992057" y="1240852"/>
                    <a:pt x="2994096" y="1239120"/>
                  </a:cubicBezTo>
                  <a:cubicBezTo>
                    <a:pt x="3041872" y="1238282"/>
                    <a:pt x="3089508" y="1237304"/>
                    <a:pt x="3137285" y="1236186"/>
                  </a:cubicBezTo>
                  <a:cubicBezTo>
                    <a:pt x="3142007" y="1235060"/>
                    <a:pt x="3146497" y="1233122"/>
                    <a:pt x="3150556" y="1230459"/>
                  </a:cubicBezTo>
                  <a:lnTo>
                    <a:pt x="3156004" y="1235767"/>
                  </a:lnTo>
                  <a:lnTo>
                    <a:pt x="3167319" y="1224732"/>
                  </a:lnTo>
                  <a:cubicBezTo>
                    <a:pt x="3179752" y="1241355"/>
                    <a:pt x="3199310" y="1235488"/>
                    <a:pt x="3216493" y="1233952"/>
                  </a:cubicBezTo>
                  <a:cubicBezTo>
                    <a:pt x="3218570" y="1230102"/>
                    <a:pt x="3222006" y="1227164"/>
                    <a:pt x="3226132" y="1225709"/>
                  </a:cubicBezTo>
                  <a:cubicBezTo>
                    <a:pt x="3232786" y="1224279"/>
                    <a:pt x="3239583" y="1223623"/>
                    <a:pt x="3246388" y="1223754"/>
                  </a:cubicBezTo>
                  <a:cubicBezTo>
                    <a:pt x="3296259" y="1222636"/>
                    <a:pt x="3346270" y="1221798"/>
                    <a:pt x="3396142" y="1220541"/>
                  </a:cubicBezTo>
                  <a:cubicBezTo>
                    <a:pt x="3398489" y="1220197"/>
                    <a:pt x="3400732" y="1219339"/>
                    <a:pt x="3402708" y="1218026"/>
                  </a:cubicBezTo>
                  <a:cubicBezTo>
                    <a:pt x="3398936" y="1208108"/>
                    <a:pt x="3408994" y="1211600"/>
                    <a:pt x="3413185" y="1209784"/>
                  </a:cubicBezTo>
                  <a:lnTo>
                    <a:pt x="3439727" y="1198329"/>
                  </a:lnTo>
                  <a:lnTo>
                    <a:pt x="3425758" y="1193439"/>
                  </a:lnTo>
                  <a:lnTo>
                    <a:pt x="3451741" y="1189109"/>
                  </a:lnTo>
                  <a:lnTo>
                    <a:pt x="3451043" y="1185896"/>
                  </a:lnTo>
                  <a:lnTo>
                    <a:pt x="3423103" y="1184638"/>
                  </a:lnTo>
                  <a:cubicBezTo>
                    <a:pt x="3423172" y="1184082"/>
                    <a:pt x="3423172" y="1183519"/>
                    <a:pt x="3423103" y="1182962"/>
                  </a:cubicBezTo>
                  <a:lnTo>
                    <a:pt x="3444477" y="1181426"/>
                  </a:lnTo>
                  <a:lnTo>
                    <a:pt x="3444477" y="1178073"/>
                  </a:lnTo>
                  <a:lnTo>
                    <a:pt x="3334396" y="1173742"/>
                  </a:lnTo>
                  <a:cubicBezTo>
                    <a:pt x="3334327" y="1172393"/>
                    <a:pt x="3334327" y="1171040"/>
                    <a:pt x="3334396" y="1169691"/>
                  </a:cubicBezTo>
                  <a:lnTo>
                    <a:pt x="3405083" y="1169691"/>
                  </a:lnTo>
                  <a:lnTo>
                    <a:pt x="3405083" y="1166059"/>
                  </a:lnTo>
                  <a:lnTo>
                    <a:pt x="3376026" y="1163125"/>
                  </a:lnTo>
                  <a:lnTo>
                    <a:pt x="3429669" y="1156699"/>
                  </a:lnTo>
                  <a:lnTo>
                    <a:pt x="3429669" y="1152508"/>
                  </a:lnTo>
                  <a:lnTo>
                    <a:pt x="3395863" y="1148457"/>
                  </a:lnTo>
                  <a:cubicBezTo>
                    <a:pt x="3395932" y="1147341"/>
                    <a:pt x="3395932" y="1146221"/>
                    <a:pt x="3395863" y="1145104"/>
                  </a:cubicBezTo>
                  <a:lnTo>
                    <a:pt x="3432323" y="1145105"/>
                  </a:lnTo>
                  <a:cubicBezTo>
                    <a:pt x="3432323" y="1143568"/>
                    <a:pt x="3432323" y="1142171"/>
                    <a:pt x="3432323" y="1140634"/>
                  </a:cubicBezTo>
                  <a:cubicBezTo>
                    <a:pt x="3420170" y="1138958"/>
                    <a:pt x="3408016" y="1136862"/>
                    <a:pt x="3395723" y="1135885"/>
                  </a:cubicBezTo>
                  <a:cubicBezTo>
                    <a:pt x="3383430" y="1134907"/>
                    <a:pt x="3371835" y="1134627"/>
                    <a:pt x="3359961" y="1134068"/>
                  </a:cubicBezTo>
                  <a:cubicBezTo>
                    <a:pt x="3378616" y="1134901"/>
                    <a:pt x="3397310" y="1134154"/>
                    <a:pt x="3415839" y="1131833"/>
                  </a:cubicBezTo>
                  <a:cubicBezTo>
                    <a:pt x="3446852" y="1124010"/>
                    <a:pt x="3339984" y="1119819"/>
                    <a:pt x="3370997" y="1112136"/>
                  </a:cubicBezTo>
                  <a:cubicBezTo>
                    <a:pt x="3284664" y="1113673"/>
                    <a:pt x="3199031" y="1116048"/>
                    <a:pt x="3113816" y="1118702"/>
                  </a:cubicBezTo>
                  <a:cubicBezTo>
                    <a:pt x="3150416" y="1078749"/>
                    <a:pt x="3168856" y="1056118"/>
                    <a:pt x="3168577" y="1051229"/>
                  </a:cubicBezTo>
                  <a:cubicBezTo>
                    <a:pt x="3173746" y="1038748"/>
                    <a:pt x="3181182" y="1027333"/>
                    <a:pt x="3190509" y="1017562"/>
                  </a:cubicBezTo>
                  <a:cubicBezTo>
                    <a:pt x="3216493" y="984873"/>
                    <a:pt x="3247226" y="912696"/>
                    <a:pt x="3282709" y="801032"/>
                  </a:cubicBezTo>
                  <a:cubicBezTo>
                    <a:pt x="3290367" y="773145"/>
                    <a:pt x="3300464" y="745986"/>
                    <a:pt x="3312883" y="719869"/>
                  </a:cubicBezTo>
                  <a:cubicBezTo>
                    <a:pt x="3320248" y="710370"/>
                    <a:pt x="3324142" y="698638"/>
                    <a:pt x="3323919" y="686621"/>
                  </a:cubicBezTo>
                  <a:cubicBezTo>
                    <a:pt x="3326695" y="664579"/>
                    <a:pt x="3332282" y="642983"/>
                    <a:pt x="3340543" y="622360"/>
                  </a:cubicBezTo>
                  <a:cubicBezTo>
                    <a:pt x="3344734" y="610207"/>
                    <a:pt x="3354512" y="571371"/>
                    <a:pt x="3371695" y="505854"/>
                  </a:cubicBezTo>
                  <a:cubicBezTo>
                    <a:pt x="3388878" y="440336"/>
                    <a:pt x="3399634" y="399685"/>
                    <a:pt x="3406200" y="383759"/>
                  </a:cubicBezTo>
                  <a:cubicBezTo>
                    <a:pt x="3407318" y="379987"/>
                    <a:pt x="3409274" y="358893"/>
                    <a:pt x="3412068" y="320057"/>
                  </a:cubicBezTo>
                  <a:cubicBezTo>
                    <a:pt x="3412413" y="297277"/>
                    <a:pt x="3415508" y="274622"/>
                    <a:pt x="3421288" y="252584"/>
                  </a:cubicBezTo>
                  <a:cubicBezTo>
                    <a:pt x="3423662" y="250070"/>
                    <a:pt x="3424500" y="244063"/>
                    <a:pt x="3423942" y="234284"/>
                  </a:cubicBezTo>
                  <a:cubicBezTo>
                    <a:pt x="3424417" y="219802"/>
                    <a:pt x="3420575" y="205506"/>
                    <a:pt x="3412905" y="193213"/>
                  </a:cubicBezTo>
                  <a:cubicBezTo>
                    <a:pt x="3411509" y="189721"/>
                    <a:pt x="3402987" y="189581"/>
                    <a:pt x="3387481" y="193213"/>
                  </a:cubicBezTo>
                  <a:lnTo>
                    <a:pt x="3378401" y="193213"/>
                  </a:lnTo>
                  <a:cubicBezTo>
                    <a:pt x="3364877" y="194162"/>
                    <a:pt x="3351408" y="190734"/>
                    <a:pt x="3339984" y="183435"/>
                  </a:cubicBezTo>
                  <a:cubicBezTo>
                    <a:pt x="3329449" y="177462"/>
                    <a:pt x="3322742" y="166477"/>
                    <a:pt x="3322243" y="154378"/>
                  </a:cubicBezTo>
                  <a:cubicBezTo>
                    <a:pt x="3321544" y="142364"/>
                    <a:pt x="3303244" y="127696"/>
                    <a:pt x="3267482" y="110094"/>
                  </a:cubicBezTo>
                  <a:cubicBezTo>
                    <a:pt x="3238844" y="96124"/>
                    <a:pt x="3219286" y="89000"/>
                    <a:pt x="3208390" y="89558"/>
                  </a:cubicBezTo>
                  <a:cubicBezTo>
                    <a:pt x="3201703" y="90520"/>
                    <a:pt x="3195112" y="92063"/>
                    <a:pt x="3188693" y="94168"/>
                  </a:cubicBezTo>
                  <a:cubicBezTo>
                    <a:pt x="3175804" y="100381"/>
                    <a:pt x="3161882" y="104169"/>
                    <a:pt x="3147622" y="105344"/>
                  </a:cubicBezTo>
                  <a:cubicBezTo>
                    <a:pt x="3124898" y="106462"/>
                    <a:pt x="3096959" y="170675"/>
                    <a:pt x="3063804" y="297986"/>
                  </a:cubicBezTo>
                  <a:cubicBezTo>
                    <a:pt x="2993398" y="576819"/>
                    <a:pt x="2938171" y="760660"/>
                    <a:pt x="2898124" y="849507"/>
                  </a:cubicBezTo>
                  <a:cubicBezTo>
                    <a:pt x="2857985" y="941055"/>
                    <a:pt x="2827671" y="998423"/>
                    <a:pt x="2807182" y="1021613"/>
                  </a:cubicBezTo>
                  <a:cubicBezTo>
                    <a:pt x="2784281" y="1046135"/>
                    <a:pt x="2752167" y="1059963"/>
                    <a:pt x="2718615" y="1059750"/>
                  </a:cubicBezTo>
                  <a:lnTo>
                    <a:pt x="2707858" y="1059750"/>
                  </a:lnTo>
                  <a:cubicBezTo>
                    <a:pt x="2670605" y="1060588"/>
                    <a:pt x="2646857" y="1057003"/>
                    <a:pt x="2636613" y="1048993"/>
                  </a:cubicBezTo>
                  <a:cubicBezTo>
                    <a:pt x="2626596" y="1040181"/>
                    <a:pt x="2618389" y="1029506"/>
                    <a:pt x="2612445" y="1017562"/>
                  </a:cubicBezTo>
                  <a:cubicBezTo>
                    <a:pt x="2605575" y="1007392"/>
                    <a:pt x="2600823" y="995942"/>
                    <a:pt x="2598476" y="983895"/>
                  </a:cubicBezTo>
                  <a:cubicBezTo>
                    <a:pt x="2599421" y="982179"/>
                    <a:pt x="2599947" y="980265"/>
                    <a:pt x="2600012" y="978307"/>
                  </a:cubicBezTo>
                  <a:cubicBezTo>
                    <a:pt x="2602108" y="972160"/>
                    <a:pt x="2600711" y="968109"/>
                    <a:pt x="2595821" y="965874"/>
                  </a:cubicBezTo>
                  <a:cubicBezTo>
                    <a:pt x="2590932" y="963639"/>
                    <a:pt x="2589814" y="954698"/>
                    <a:pt x="2588976" y="939052"/>
                  </a:cubicBezTo>
                  <a:cubicBezTo>
                    <a:pt x="2588162" y="929431"/>
                    <a:pt x="2588162" y="919757"/>
                    <a:pt x="2588976" y="910135"/>
                  </a:cubicBezTo>
                  <a:cubicBezTo>
                    <a:pt x="2592329" y="810951"/>
                    <a:pt x="2597405" y="756981"/>
                    <a:pt x="2604203" y="748227"/>
                  </a:cubicBezTo>
                  <a:cubicBezTo>
                    <a:pt x="2607106" y="737439"/>
                    <a:pt x="2608977" y="726400"/>
                    <a:pt x="2609791" y="715259"/>
                  </a:cubicBezTo>
                  <a:cubicBezTo>
                    <a:pt x="2616690" y="663241"/>
                    <a:pt x="2630454" y="612368"/>
                    <a:pt x="2650722" y="563967"/>
                  </a:cubicBezTo>
                  <a:cubicBezTo>
                    <a:pt x="2655008" y="550971"/>
                    <a:pt x="2657362" y="537415"/>
                    <a:pt x="2657707" y="523735"/>
                  </a:cubicBezTo>
                  <a:cubicBezTo>
                    <a:pt x="2659383" y="483875"/>
                    <a:pt x="2678848" y="403829"/>
                    <a:pt x="2716100" y="283597"/>
                  </a:cubicBezTo>
                  <a:cubicBezTo>
                    <a:pt x="2740547" y="195448"/>
                    <a:pt x="2752421" y="141246"/>
                    <a:pt x="2751303" y="120711"/>
                  </a:cubicBezTo>
                  <a:cubicBezTo>
                    <a:pt x="2751303" y="114704"/>
                    <a:pt x="2743480" y="109116"/>
                    <a:pt x="2728673" y="103668"/>
                  </a:cubicBezTo>
                  <a:cubicBezTo>
                    <a:pt x="2699243" y="91933"/>
                    <a:pt x="2651886" y="74751"/>
                    <a:pt x="2586601" y="52120"/>
                  </a:cubicBezTo>
                  <a:cubicBezTo>
                    <a:pt x="2552354" y="38930"/>
                    <a:pt x="2517371" y="27735"/>
                    <a:pt x="2481829" y="18593"/>
                  </a:cubicBezTo>
                  <a:cubicBezTo>
                    <a:pt x="2471169" y="20940"/>
                    <a:pt x="2461789" y="27227"/>
                    <a:pt x="2455566" y="36194"/>
                  </a:cubicBezTo>
                  <a:cubicBezTo>
                    <a:pt x="2436009" y="57708"/>
                    <a:pt x="2397220" y="197404"/>
                    <a:pt x="2339199" y="455284"/>
                  </a:cubicBezTo>
                  <a:cubicBezTo>
                    <a:pt x="2310206" y="577277"/>
                    <a:pt x="2289899" y="701172"/>
                    <a:pt x="2278431" y="826038"/>
                  </a:cubicBezTo>
                  <a:cubicBezTo>
                    <a:pt x="2275202" y="862174"/>
                    <a:pt x="2274595" y="898497"/>
                    <a:pt x="2276615" y="934722"/>
                  </a:cubicBezTo>
                  <a:cubicBezTo>
                    <a:pt x="2278581" y="1008985"/>
                    <a:pt x="2295595" y="1082077"/>
                    <a:pt x="2326626" y="1149575"/>
                  </a:cubicBezTo>
                  <a:cubicBezTo>
                    <a:pt x="2254683" y="1152508"/>
                    <a:pt x="2182320" y="1155442"/>
                    <a:pt x="2109259" y="1157957"/>
                  </a:cubicBezTo>
                  <a:cubicBezTo>
                    <a:pt x="2086768" y="1160471"/>
                    <a:pt x="2043741" y="1163544"/>
                    <a:pt x="1986466" y="1167037"/>
                  </a:cubicBezTo>
                  <a:cubicBezTo>
                    <a:pt x="2056314" y="1070507"/>
                    <a:pt x="2092495" y="1018819"/>
                    <a:pt x="2092216" y="1013371"/>
                  </a:cubicBezTo>
                  <a:cubicBezTo>
                    <a:pt x="2092216" y="1012114"/>
                    <a:pt x="2103392" y="984454"/>
                    <a:pt x="2126023" y="929553"/>
                  </a:cubicBezTo>
                  <a:cubicBezTo>
                    <a:pt x="2160398" y="853677"/>
                    <a:pt x="2188433" y="775085"/>
                    <a:pt x="2209841" y="694583"/>
                  </a:cubicBezTo>
                  <a:cubicBezTo>
                    <a:pt x="2225326" y="629383"/>
                    <a:pt x="2231348" y="562293"/>
                    <a:pt x="2227722" y="495376"/>
                  </a:cubicBezTo>
                  <a:cubicBezTo>
                    <a:pt x="2223065" y="404946"/>
                    <a:pt x="2209747" y="332584"/>
                    <a:pt x="2187768" y="278288"/>
                  </a:cubicBezTo>
                  <a:cubicBezTo>
                    <a:pt x="2162522" y="219374"/>
                    <a:pt x="2125269" y="166372"/>
                    <a:pt x="2078386" y="122667"/>
                  </a:cubicBezTo>
                  <a:cubicBezTo>
                    <a:pt x="2018055" y="62625"/>
                    <a:pt x="1940873" y="22377"/>
                    <a:pt x="1857107" y="7277"/>
                  </a:cubicBezTo>
                  <a:cubicBezTo>
                    <a:pt x="1834111" y="2603"/>
                    <a:pt x="1810723" y="124"/>
                    <a:pt x="1787259" y="-127"/>
                  </a:cubicBezTo>
                  <a:cubicBezTo>
                    <a:pt x="1767120" y="2408"/>
                    <a:pt x="1747310" y="7091"/>
                    <a:pt x="1728167" y="13843"/>
                  </a:cubicBezTo>
                  <a:cubicBezTo>
                    <a:pt x="1648540" y="39640"/>
                    <a:pt x="1564722" y="103668"/>
                    <a:pt x="1476714" y="205925"/>
                  </a:cubicBezTo>
                  <a:cubicBezTo>
                    <a:pt x="1343350" y="361175"/>
                    <a:pt x="1252640" y="547437"/>
                    <a:pt x="1204585" y="764711"/>
                  </a:cubicBezTo>
                  <a:cubicBezTo>
                    <a:pt x="1190013" y="838264"/>
                    <a:pt x="1185315" y="913431"/>
                    <a:pt x="1190615" y="988225"/>
                  </a:cubicBezTo>
                  <a:cubicBezTo>
                    <a:pt x="1191446" y="1022118"/>
                    <a:pt x="1195563" y="1055849"/>
                    <a:pt x="1202909" y="1088947"/>
                  </a:cubicBezTo>
                  <a:cubicBezTo>
                    <a:pt x="1212195" y="1127974"/>
                    <a:pt x="1226715" y="1165567"/>
                    <a:pt x="1246075" y="1200704"/>
                  </a:cubicBezTo>
                  <a:cubicBezTo>
                    <a:pt x="1051199" y="1208247"/>
                    <a:pt x="871828" y="1214673"/>
                    <a:pt x="766497" y="1216909"/>
                  </a:cubicBezTo>
                  <a:cubicBezTo>
                    <a:pt x="780467" y="1187991"/>
                    <a:pt x="797091" y="1154324"/>
                    <a:pt x="816788" y="1115210"/>
                  </a:cubicBezTo>
                  <a:cubicBezTo>
                    <a:pt x="840585" y="1065914"/>
                    <a:pt x="867170" y="1018013"/>
                    <a:pt x="896415" y="971741"/>
                  </a:cubicBezTo>
                  <a:cubicBezTo>
                    <a:pt x="912278" y="949124"/>
                    <a:pt x="926516" y="925409"/>
                    <a:pt x="939022" y="900775"/>
                  </a:cubicBezTo>
                  <a:cubicBezTo>
                    <a:pt x="950687" y="877230"/>
                    <a:pt x="964383" y="854747"/>
                    <a:pt x="979953" y="833582"/>
                  </a:cubicBezTo>
                  <a:cubicBezTo>
                    <a:pt x="1005859" y="796160"/>
                    <a:pt x="1029870" y="757462"/>
                    <a:pt x="1051897" y="717633"/>
                  </a:cubicBezTo>
                  <a:cubicBezTo>
                    <a:pt x="1089615" y="652908"/>
                    <a:pt x="1112898" y="614258"/>
                    <a:pt x="1121745" y="601685"/>
                  </a:cubicBezTo>
                  <a:cubicBezTo>
                    <a:pt x="1152199" y="560335"/>
                    <a:pt x="1183351" y="514422"/>
                    <a:pt x="1215202" y="463945"/>
                  </a:cubicBezTo>
                  <a:cubicBezTo>
                    <a:pt x="1247053" y="413468"/>
                    <a:pt x="1262838" y="385203"/>
                    <a:pt x="1262559" y="379149"/>
                  </a:cubicBezTo>
                  <a:cubicBezTo>
                    <a:pt x="1264925" y="368054"/>
                    <a:pt x="1269693" y="357611"/>
                    <a:pt x="1276528" y="348556"/>
                  </a:cubicBezTo>
                  <a:cubicBezTo>
                    <a:pt x="1282904" y="339897"/>
                    <a:pt x="1287639" y="330143"/>
                    <a:pt x="1290498" y="319778"/>
                  </a:cubicBezTo>
                  <a:cubicBezTo>
                    <a:pt x="1291446" y="308880"/>
                    <a:pt x="1297651" y="299129"/>
                    <a:pt x="1307122" y="293655"/>
                  </a:cubicBezTo>
                  <a:cubicBezTo>
                    <a:pt x="1318964" y="280929"/>
                    <a:pt x="1328638" y="266346"/>
                    <a:pt x="1335760" y="250489"/>
                  </a:cubicBezTo>
                  <a:cubicBezTo>
                    <a:pt x="1344537" y="234605"/>
                    <a:pt x="1349823" y="217031"/>
                    <a:pt x="1351266" y="198941"/>
                  </a:cubicBezTo>
                  <a:cubicBezTo>
                    <a:pt x="1352525" y="190262"/>
                    <a:pt x="1354535" y="181708"/>
                    <a:pt x="1357273" y="173376"/>
                  </a:cubicBezTo>
                  <a:cubicBezTo>
                    <a:pt x="1360765" y="170722"/>
                    <a:pt x="1362162" y="164715"/>
                    <a:pt x="1361743" y="154936"/>
                  </a:cubicBezTo>
                  <a:cubicBezTo>
                    <a:pt x="1361324" y="145158"/>
                    <a:pt x="1316063" y="124203"/>
                    <a:pt x="1226517" y="94867"/>
                  </a:cubicBezTo>
                  <a:cubicBezTo>
                    <a:pt x="1150243" y="68604"/>
                    <a:pt x="1105540" y="55799"/>
                    <a:pt x="1092409" y="56450"/>
                  </a:cubicBezTo>
                  <a:cubicBezTo>
                    <a:pt x="1086262" y="56450"/>
                    <a:pt x="1082770" y="57568"/>
                    <a:pt x="1081652" y="58825"/>
                  </a:cubicBezTo>
                  <a:cubicBezTo>
                    <a:pt x="1074760" y="66369"/>
                    <a:pt x="1031641" y="132538"/>
                    <a:pt x="952293" y="257334"/>
                  </a:cubicBezTo>
                  <a:cubicBezTo>
                    <a:pt x="879651" y="372071"/>
                    <a:pt x="837742" y="429719"/>
                    <a:pt x="826566" y="430278"/>
                  </a:cubicBezTo>
                  <a:cubicBezTo>
                    <a:pt x="825654" y="430432"/>
                    <a:pt x="824788" y="429817"/>
                    <a:pt x="824634" y="428904"/>
                  </a:cubicBezTo>
                  <a:cubicBezTo>
                    <a:pt x="824617" y="428804"/>
                    <a:pt x="824609" y="428703"/>
                    <a:pt x="824610" y="428601"/>
                  </a:cubicBezTo>
                  <a:cubicBezTo>
                    <a:pt x="818101" y="395976"/>
                    <a:pt x="814594" y="362822"/>
                    <a:pt x="814133" y="329557"/>
                  </a:cubicBezTo>
                  <a:cubicBezTo>
                    <a:pt x="811340" y="273678"/>
                    <a:pt x="807521" y="246112"/>
                    <a:pt x="802678" y="246857"/>
                  </a:cubicBezTo>
                  <a:cubicBezTo>
                    <a:pt x="799186" y="246857"/>
                    <a:pt x="798208" y="241548"/>
                    <a:pt x="800024" y="230652"/>
                  </a:cubicBezTo>
                  <a:cubicBezTo>
                    <a:pt x="801840" y="219755"/>
                    <a:pt x="798627" y="214447"/>
                    <a:pt x="786055" y="215006"/>
                  </a:cubicBezTo>
                  <a:cubicBezTo>
                    <a:pt x="773482" y="215565"/>
                    <a:pt x="769431" y="207462"/>
                    <a:pt x="768593" y="190559"/>
                  </a:cubicBezTo>
                  <a:lnTo>
                    <a:pt x="767195" y="165274"/>
                  </a:lnTo>
                  <a:lnTo>
                    <a:pt x="632668" y="117777"/>
                  </a:lnTo>
                  <a:cubicBezTo>
                    <a:pt x="541772" y="87417"/>
                    <a:pt x="493344" y="72376"/>
                    <a:pt x="487384" y="72655"/>
                  </a:cubicBezTo>
                  <a:cubicBezTo>
                    <a:pt x="481423" y="72935"/>
                    <a:pt x="479607" y="85088"/>
                    <a:pt x="481936" y="109116"/>
                  </a:cubicBezTo>
                  <a:cubicBezTo>
                    <a:pt x="483519" y="139290"/>
                    <a:pt x="485521" y="166950"/>
                    <a:pt x="487943" y="192096"/>
                  </a:cubicBezTo>
                  <a:cubicBezTo>
                    <a:pt x="515882" y="474376"/>
                    <a:pt x="533344" y="687133"/>
                    <a:pt x="540329" y="830369"/>
                  </a:cubicBezTo>
                  <a:lnTo>
                    <a:pt x="543681" y="897283"/>
                  </a:lnTo>
                  <a:lnTo>
                    <a:pt x="499398" y="986409"/>
                  </a:lnTo>
                  <a:cubicBezTo>
                    <a:pt x="474066" y="1036048"/>
                    <a:pt x="442588" y="1093789"/>
                    <a:pt x="404963" y="1159633"/>
                  </a:cubicBezTo>
                  <a:cubicBezTo>
                    <a:pt x="392111" y="1182124"/>
                    <a:pt x="381773" y="1201542"/>
                    <a:pt x="373391" y="1217328"/>
                  </a:cubicBezTo>
                  <a:cubicBezTo>
                    <a:pt x="324218" y="1217328"/>
                    <a:pt x="279096" y="1219563"/>
                    <a:pt x="242915" y="1223754"/>
                  </a:cubicBezTo>
                  <a:cubicBezTo>
                    <a:pt x="234173" y="1225020"/>
                    <a:pt x="225687" y="1227660"/>
                    <a:pt x="217770" y="1231576"/>
                  </a:cubicBezTo>
                  <a:cubicBezTo>
                    <a:pt x="164825" y="1235488"/>
                    <a:pt x="112439" y="1240377"/>
                    <a:pt x="60332" y="1242054"/>
                  </a:cubicBezTo>
                  <a:cubicBezTo>
                    <a:pt x="60332" y="1240657"/>
                    <a:pt x="60332" y="1239260"/>
                    <a:pt x="60332" y="1238003"/>
                  </a:cubicBezTo>
                  <a:lnTo>
                    <a:pt x="223637" y="1225290"/>
                  </a:lnTo>
                  <a:cubicBezTo>
                    <a:pt x="223637" y="1223754"/>
                    <a:pt x="223637" y="1222357"/>
                    <a:pt x="223637" y="1220820"/>
                  </a:cubicBezTo>
                  <a:cubicBezTo>
                    <a:pt x="186897" y="1223055"/>
                    <a:pt x="150157" y="1225849"/>
                    <a:pt x="113277" y="1227246"/>
                  </a:cubicBezTo>
                  <a:cubicBezTo>
                    <a:pt x="93859" y="1228084"/>
                    <a:pt x="74441" y="1226547"/>
                    <a:pt x="55023" y="1226408"/>
                  </a:cubicBezTo>
                  <a:cubicBezTo>
                    <a:pt x="52581" y="1226908"/>
                    <a:pt x="50633" y="1228748"/>
                    <a:pt x="49994" y="1231157"/>
                  </a:cubicBezTo>
                  <a:cubicBezTo>
                    <a:pt x="47288" y="1238735"/>
                    <a:pt x="45277" y="1246544"/>
                    <a:pt x="43987" y="1254487"/>
                  </a:cubicBezTo>
                  <a:cubicBezTo>
                    <a:pt x="41892" y="1270692"/>
                    <a:pt x="37142" y="1275302"/>
                    <a:pt x="30018" y="1272228"/>
                  </a:cubicBezTo>
                  <a:cubicBezTo>
                    <a:pt x="28481" y="1271530"/>
                    <a:pt x="26805" y="1272228"/>
                    <a:pt x="25268" y="1271390"/>
                  </a:cubicBezTo>
                  <a:cubicBezTo>
                    <a:pt x="17864" y="1266501"/>
                    <a:pt x="13394" y="1275022"/>
                    <a:pt x="10460" y="1287176"/>
                  </a:cubicBezTo>
                  <a:cubicBezTo>
                    <a:pt x="7527" y="1299329"/>
                    <a:pt x="3894" y="1315115"/>
                    <a:pt x="1100" y="1329085"/>
                  </a:cubicBezTo>
                  <a:cubicBezTo>
                    <a:pt x="-1693" y="1351157"/>
                    <a:pt x="-297" y="1358002"/>
                    <a:pt x="10041" y="1364987"/>
                  </a:cubicBezTo>
                  <a:close/>
                  <a:moveTo>
                    <a:pt x="1474478" y="963080"/>
                  </a:moveTo>
                  <a:cubicBezTo>
                    <a:pt x="1500322" y="901334"/>
                    <a:pt x="1512476" y="868785"/>
                    <a:pt x="1511219" y="865293"/>
                  </a:cubicBezTo>
                  <a:cubicBezTo>
                    <a:pt x="1511890" y="853989"/>
                    <a:pt x="1514341" y="842863"/>
                    <a:pt x="1518483" y="832324"/>
                  </a:cubicBezTo>
                  <a:cubicBezTo>
                    <a:pt x="1519637" y="828409"/>
                    <a:pt x="1521279" y="824654"/>
                    <a:pt x="1523372" y="821149"/>
                  </a:cubicBezTo>
                  <a:cubicBezTo>
                    <a:pt x="1527703" y="811230"/>
                    <a:pt x="1530078" y="808716"/>
                    <a:pt x="1530217" y="813605"/>
                  </a:cubicBezTo>
                  <a:cubicBezTo>
                    <a:pt x="1530217" y="815980"/>
                    <a:pt x="1532732" y="814583"/>
                    <a:pt x="1537342" y="809554"/>
                  </a:cubicBezTo>
                  <a:cubicBezTo>
                    <a:pt x="1541672" y="800893"/>
                    <a:pt x="1541393" y="794327"/>
                    <a:pt x="1536364" y="789717"/>
                  </a:cubicBezTo>
                  <a:cubicBezTo>
                    <a:pt x="1534967" y="788599"/>
                    <a:pt x="1534268" y="785666"/>
                    <a:pt x="1533989" y="780776"/>
                  </a:cubicBezTo>
                  <a:cubicBezTo>
                    <a:pt x="1534022" y="768969"/>
                    <a:pt x="1536846" y="757337"/>
                    <a:pt x="1542231" y="746830"/>
                  </a:cubicBezTo>
                  <a:cubicBezTo>
                    <a:pt x="1546302" y="736059"/>
                    <a:pt x="1552972" y="726461"/>
                    <a:pt x="1561649" y="718891"/>
                  </a:cubicBezTo>
                  <a:cubicBezTo>
                    <a:pt x="1568660" y="713779"/>
                    <a:pt x="1572392" y="705302"/>
                    <a:pt x="1571428" y="696679"/>
                  </a:cubicBezTo>
                  <a:cubicBezTo>
                    <a:pt x="1574392" y="679233"/>
                    <a:pt x="1580296" y="662417"/>
                    <a:pt x="1588890" y="646947"/>
                  </a:cubicBezTo>
                  <a:cubicBezTo>
                    <a:pt x="1595274" y="630116"/>
                    <a:pt x="1604228" y="614377"/>
                    <a:pt x="1615432" y="600289"/>
                  </a:cubicBezTo>
                  <a:cubicBezTo>
                    <a:pt x="1623692" y="586952"/>
                    <a:pt x="1630262" y="572639"/>
                    <a:pt x="1634990" y="557681"/>
                  </a:cubicBezTo>
                  <a:cubicBezTo>
                    <a:pt x="1659271" y="505376"/>
                    <a:pt x="1690932" y="456826"/>
                    <a:pt x="1729006" y="413515"/>
                  </a:cubicBezTo>
                  <a:cubicBezTo>
                    <a:pt x="1775571" y="356798"/>
                    <a:pt x="1812404" y="321687"/>
                    <a:pt x="1839505" y="308183"/>
                  </a:cubicBezTo>
                  <a:cubicBezTo>
                    <a:pt x="1851331" y="302044"/>
                    <a:pt x="1863854" y="297353"/>
                    <a:pt x="1876804" y="294214"/>
                  </a:cubicBezTo>
                  <a:cubicBezTo>
                    <a:pt x="1888818" y="294214"/>
                    <a:pt x="1903626" y="309860"/>
                    <a:pt x="1920948" y="342688"/>
                  </a:cubicBezTo>
                  <a:cubicBezTo>
                    <a:pt x="1943927" y="386967"/>
                    <a:pt x="1956899" y="435753"/>
                    <a:pt x="1958945" y="485598"/>
                  </a:cubicBezTo>
                  <a:cubicBezTo>
                    <a:pt x="1963509" y="575842"/>
                    <a:pt x="1938224" y="683361"/>
                    <a:pt x="1883090" y="808157"/>
                  </a:cubicBezTo>
                  <a:cubicBezTo>
                    <a:pt x="1830937" y="924291"/>
                    <a:pt x="1777899" y="1014814"/>
                    <a:pt x="1723976" y="1079727"/>
                  </a:cubicBezTo>
                  <a:cubicBezTo>
                    <a:pt x="1670053" y="1144639"/>
                    <a:pt x="1619483" y="1178306"/>
                    <a:pt x="1572266" y="1180727"/>
                  </a:cubicBezTo>
                  <a:cubicBezTo>
                    <a:pt x="1557980" y="1181260"/>
                    <a:pt x="1543731" y="1178933"/>
                    <a:pt x="1530357" y="1173882"/>
                  </a:cubicBezTo>
                  <a:cubicBezTo>
                    <a:pt x="1503256" y="1163125"/>
                    <a:pt x="1488448" y="1131973"/>
                    <a:pt x="1485654" y="1078330"/>
                  </a:cubicBezTo>
                  <a:cubicBezTo>
                    <a:pt x="1483838" y="1043406"/>
                    <a:pt x="1480625" y="1026083"/>
                    <a:pt x="1475736" y="1026363"/>
                  </a:cubicBezTo>
                  <a:cubicBezTo>
                    <a:pt x="1470846" y="1026642"/>
                    <a:pt x="1466376" y="1020775"/>
                    <a:pt x="1465817" y="1008761"/>
                  </a:cubicBezTo>
                  <a:cubicBezTo>
                    <a:pt x="1465076" y="993065"/>
                    <a:pt x="1468043" y="977415"/>
                    <a:pt x="1474478" y="963080"/>
                  </a:cubicBezTo>
                  <a:close/>
                </a:path>
              </a:pathLst>
            </a:custGeom>
            <a:grpFill/>
            <a:ln w="13953" cap="flat">
              <a:noFill/>
              <a:prstDash val="solid"/>
              <a:miter/>
            </a:ln>
          </p:spPr>
          <p:txBody>
            <a:bodyPr rtlCol="0" anchor="ctr"/>
            <a:lstStyle/>
            <a:p>
              <a:endParaRPr lang="en-GB"/>
            </a:p>
          </p:txBody>
        </p:sp>
      </p:grpSp>
      <p:sp>
        <p:nvSpPr>
          <p:cNvPr id="41" name="TextBox 40">
            <a:extLst>
              <a:ext uri="{FF2B5EF4-FFF2-40B4-BE49-F238E27FC236}">
                <a16:creationId xmlns:a16="http://schemas.microsoft.com/office/drawing/2014/main" id="{BAB90514-D7E7-4E34-A7F4-949D80943923}"/>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Format Background &gt; Picture or texture fill &gt; Insert… to change photo (A4 proportions: 297x210mm)</a:t>
            </a:r>
          </a:p>
        </p:txBody>
      </p:sp>
    </p:spTree>
    <p:extLst>
      <p:ext uri="{BB962C8B-B14F-4D97-AF65-F5344CB8AC3E}">
        <p14:creationId xmlns:p14="http://schemas.microsoft.com/office/powerpoint/2010/main" val="18460082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US"/>
              <a:t>4 May 2021</a:t>
            </a:r>
            <a:endParaRPr lang="en-GB"/>
          </a:p>
        </p:txBody>
      </p:sp>
      <p:sp>
        <p:nvSpPr>
          <p:cNvPr id="5" name="Footer Placeholder 4"/>
          <p:cNvSpPr>
            <a:spLocks noGrp="1"/>
          </p:cNvSpPr>
          <p:nvPr>
            <p:ph type="ftr" sz="quarter" idx="11"/>
          </p:nvPr>
        </p:nvSpPr>
        <p:spPr/>
        <p:txBody>
          <a:bodyPr/>
          <a:lstStyle/>
          <a:p>
            <a:r>
              <a:rPr lang="en-GB"/>
              <a:t>Update footer details using Insert &gt; Header &amp; Footer</a:t>
            </a:r>
          </a:p>
        </p:txBody>
      </p:sp>
      <p:sp>
        <p:nvSpPr>
          <p:cNvPr id="6" name="Slide Number Placeholder 5"/>
          <p:cNvSpPr>
            <a:spLocks noGrp="1"/>
          </p:cNvSpPr>
          <p:nvPr>
            <p:ph type="sldNum" sz="quarter" idx="12"/>
          </p:nvPr>
        </p:nvSpPr>
        <p:spPr/>
        <p:txBody>
          <a:bodyPr/>
          <a:lstStyle/>
          <a:p>
            <a:fld id="{FD28B870-EEFD-41FE-9A4E-B1C66D221408}" type="slidenum">
              <a:rPr lang="en-GB" smtClean="0"/>
              <a:t>‹#›</a:t>
            </a:fld>
            <a:endParaRPr lang="en-GB"/>
          </a:p>
        </p:txBody>
      </p:sp>
      <p:sp>
        <p:nvSpPr>
          <p:cNvPr id="8" name="TextBox 7">
            <a:extLst>
              <a:ext uri="{FF2B5EF4-FFF2-40B4-BE49-F238E27FC236}">
                <a16:creationId xmlns:a16="http://schemas.microsoft.com/office/drawing/2014/main" id="{C73D1E19-9D64-477F-890B-61F59F70BE2F}"/>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2956168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8313" y="685387"/>
            <a:ext cx="6162675" cy="1440000"/>
          </a:xfrm>
          <a:prstGeom prst="rect">
            <a:avLst/>
          </a:prstGeom>
          <a:noFill/>
        </p:spPr>
        <p:txBody>
          <a:bodyPr lIns="0" bIns="0" anchor="b" anchorCtr="0">
            <a:noAutofit/>
          </a:bodyPr>
          <a:lstStyle>
            <a:lvl1pPr algn="l">
              <a:lnSpc>
                <a:spcPct val="90000"/>
              </a:lnSpc>
              <a:defRPr sz="560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496890" y="2715855"/>
            <a:ext cx="6186485" cy="1063983"/>
          </a:xfrm>
          <a:noFill/>
        </p:spPr>
        <p:txBody>
          <a:bodyPr lIns="0" bIns="0">
            <a:noAutofit/>
          </a:bodyPr>
          <a:lstStyle>
            <a:lvl1pPr marL="0" indent="0" algn="l">
              <a:lnSpc>
                <a:spcPct val="100000"/>
              </a:lnSpc>
              <a:spcBef>
                <a:spcPts val="0"/>
              </a:spcBef>
              <a:buNone/>
              <a:defRPr sz="2700" b="1" spc="-40" baseline="0">
                <a:solidFill>
                  <a:schemeClr val="bg1"/>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en-GB"/>
          </a:p>
        </p:txBody>
      </p:sp>
      <p:sp>
        <p:nvSpPr>
          <p:cNvPr id="5" name="Footer Placeholder 4"/>
          <p:cNvSpPr>
            <a:spLocks noGrp="1"/>
          </p:cNvSpPr>
          <p:nvPr>
            <p:ph type="ftr" sz="quarter" idx="11"/>
          </p:nvPr>
        </p:nvSpPr>
        <p:spPr>
          <a:xfrm>
            <a:off x="4387718" y="7343675"/>
            <a:ext cx="3608487" cy="216000"/>
          </a:xfrm>
        </p:spPr>
        <p:txBody>
          <a:bodyPr>
            <a:noAutofit/>
          </a:bodyPr>
          <a:lstStyle>
            <a:lvl1pPr>
              <a:defRPr>
                <a:solidFill>
                  <a:srgbClr val="8400C6">
                    <a:alpha val="0"/>
                  </a:srgbClr>
                </a:solidFill>
              </a:defRPr>
            </a:lvl1pPr>
          </a:lstStyle>
          <a:p>
            <a:r>
              <a:rPr lang="en-GB"/>
              <a:t>Update footer details using Insert &gt; Header &amp; Footer</a:t>
            </a:r>
          </a:p>
        </p:txBody>
      </p:sp>
      <p:sp>
        <p:nvSpPr>
          <p:cNvPr id="6" name="Slide Number Placeholder 5"/>
          <p:cNvSpPr>
            <a:spLocks noGrp="1"/>
          </p:cNvSpPr>
          <p:nvPr>
            <p:ph type="sldNum" sz="quarter" idx="12"/>
          </p:nvPr>
        </p:nvSpPr>
        <p:spPr>
          <a:xfrm>
            <a:off x="3919718" y="7343675"/>
            <a:ext cx="468000" cy="216000"/>
          </a:xfrm>
        </p:spPr>
        <p:txBody>
          <a:bodyPr>
            <a:noAutofit/>
          </a:bodyPr>
          <a:lstStyle>
            <a:lvl1pPr>
              <a:defRPr>
                <a:solidFill>
                  <a:srgbClr val="8400C6">
                    <a:alpha val="0"/>
                  </a:srgbClr>
                </a:solidFill>
              </a:defRPr>
            </a:lvl1pPr>
          </a:lstStyle>
          <a:p>
            <a:fld id="{FD28B870-EEFD-41FE-9A4E-B1C66D221408}" type="slidenum">
              <a:rPr lang="en-GB" smtClean="0"/>
              <a:pPr/>
              <a:t>‹#›</a:t>
            </a:fld>
            <a:endParaRPr lang="en-GB"/>
          </a:p>
        </p:txBody>
      </p:sp>
      <p:sp>
        <p:nvSpPr>
          <p:cNvPr id="12" name="Picture Placeholder 11">
            <a:extLst>
              <a:ext uri="{FF2B5EF4-FFF2-40B4-BE49-F238E27FC236}">
                <a16:creationId xmlns:a16="http://schemas.microsoft.com/office/drawing/2014/main" id="{E044197E-B965-48DA-B3D9-16589EF2ACD2}"/>
              </a:ext>
            </a:extLst>
          </p:cNvPr>
          <p:cNvSpPr>
            <a:spLocks noGrp="1"/>
          </p:cNvSpPr>
          <p:nvPr>
            <p:ph type="pic" sz="quarter" idx="13" hasCustomPrompt="1"/>
          </p:nvPr>
        </p:nvSpPr>
        <p:spPr>
          <a:xfrm>
            <a:off x="6371813" y="0"/>
            <a:ext cx="4320000" cy="7559675"/>
          </a:xfrm>
          <a:custGeom>
            <a:avLst/>
            <a:gdLst>
              <a:gd name="connsiteX0" fmla="*/ 0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0 w 4320000"/>
              <a:gd name="connsiteY4" fmla="*/ 0 h 7559675"/>
              <a:gd name="connsiteX0" fmla="*/ 1556084 w 4320000"/>
              <a:gd name="connsiteY0" fmla="*/ 0 h 7567696"/>
              <a:gd name="connsiteX1" fmla="*/ 4320000 w 4320000"/>
              <a:gd name="connsiteY1" fmla="*/ 8021 h 7567696"/>
              <a:gd name="connsiteX2" fmla="*/ 4320000 w 4320000"/>
              <a:gd name="connsiteY2" fmla="*/ 7567696 h 7567696"/>
              <a:gd name="connsiteX3" fmla="*/ 0 w 4320000"/>
              <a:gd name="connsiteY3" fmla="*/ 7567696 h 7567696"/>
              <a:gd name="connsiteX4" fmla="*/ 1556084 w 4320000"/>
              <a:gd name="connsiteY4" fmla="*/ 0 h 7567696"/>
              <a:gd name="connsiteX0" fmla="*/ 153202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32021 w 4320000"/>
              <a:gd name="connsiteY4" fmla="*/ 0 h 7559675"/>
              <a:gd name="connsiteX0" fmla="*/ 155107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51071 w 4320000"/>
              <a:gd name="connsiteY4" fmla="*/ 0 h 755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559675">
                <a:moveTo>
                  <a:pt x="1551071" y="0"/>
                </a:moveTo>
                <a:lnTo>
                  <a:pt x="4320000" y="0"/>
                </a:lnTo>
                <a:lnTo>
                  <a:pt x="4320000" y="7559675"/>
                </a:lnTo>
                <a:lnTo>
                  <a:pt x="0" y="7559675"/>
                </a:lnTo>
                <a:lnTo>
                  <a:pt x="1551071" y="0"/>
                </a:lnTo>
                <a:close/>
              </a:path>
            </a:pathLst>
          </a:custGeom>
          <a:solidFill>
            <a:schemeClr val="bg1"/>
          </a:solidFill>
        </p:spPr>
        <p:txBody>
          <a:bodyPr/>
          <a:lstStyle>
            <a:lvl1pPr algn="r">
              <a:defRPr sz="1400"/>
            </a:lvl1pPr>
          </a:lstStyle>
          <a:p>
            <a:r>
              <a:rPr lang="en-GB"/>
              <a:t>Click icon for picture, or leave empty for white</a:t>
            </a:r>
          </a:p>
        </p:txBody>
      </p:sp>
      <p:pic>
        <p:nvPicPr>
          <p:cNvPr id="8" name="Graphic 7">
            <a:extLst>
              <a:ext uri="{FF2B5EF4-FFF2-40B4-BE49-F238E27FC236}">
                <a16:creationId xmlns:a16="http://schemas.microsoft.com/office/drawing/2014/main" id="{7A080228-8F6C-40D5-8684-B65DF098C34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32202" y="6142120"/>
            <a:ext cx="2699998" cy="950830"/>
          </a:xfrm>
          <a:prstGeom prst="rect">
            <a:avLst/>
          </a:prstGeom>
        </p:spPr>
      </p:pic>
      <p:sp>
        <p:nvSpPr>
          <p:cNvPr id="10" name="TextBox 9">
            <a:extLst>
              <a:ext uri="{FF2B5EF4-FFF2-40B4-BE49-F238E27FC236}">
                <a16:creationId xmlns:a16="http://schemas.microsoft.com/office/drawing/2014/main" id="{E1FED006-42DD-4469-A2BE-D569FEFCE360}"/>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Use this layout in pink or purple, chosen from the Theme </a:t>
            </a:r>
            <a:r>
              <a:rPr lang="en-GB" sz="900" err="1"/>
              <a:t>Colors</a:t>
            </a:r>
            <a:r>
              <a:rPr lang="en-GB" sz="900"/>
              <a:t> palette (Format Background &gt; Solid Fill). Optionally, add picture on right.</a:t>
            </a:r>
          </a:p>
        </p:txBody>
      </p:sp>
    </p:spTree>
    <p:extLst>
      <p:ext uri="{BB962C8B-B14F-4D97-AF65-F5344CB8AC3E}">
        <p14:creationId xmlns:p14="http://schemas.microsoft.com/office/powerpoint/2010/main" val="7197659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89013" y="2484438"/>
            <a:ext cx="3960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742800" y="2484438"/>
            <a:ext cx="3960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US"/>
              <a:t>4 May 2021</a:t>
            </a:r>
            <a:endParaRPr lang="en-GB"/>
          </a:p>
        </p:txBody>
      </p:sp>
      <p:sp>
        <p:nvSpPr>
          <p:cNvPr id="6" name="Footer Placeholder 5"/>
          <p:cNvSpPr>
            <a:spLocks noGrp="1"/>
          </p:cNvSpPr>
          <p:nvPr>
            <p:ph type="ftr" sz="quarter" idx="11"/>
          </p:nvPr>
        </p:nvSpPr>
        <p:spPr/>
        <p:txBody>
          <a:bodyPr/>
          <a:lstStyle/>
          <a:p>
            <a:r>
              <a:rPr lang="en-GB"/>
              <a:t>Update footer details using Insert &gt; Header &amp; Footer</a:t>
            </a:r>
          </a:p>
        </p:txBody>
      </p:sp>
      <p:sp>
        <p:nvSpPr>
          <p:cNvPr id="7" name="Slide Number Placeholder 6"/>
          <p:cNvSpPr>
            <a:spLocks noGrp="1"/>
          </p:cNvSpPr>
          <p:nvPr>
            <p:ph type="sldNum" sz="quarter" idx="12"/>
          </p:nvPr>
        </p:nvSpPr>
        <p:spPr/>
        <p:txBody>
          <a:bodyPr/>
          <a:lstStyle/>
          <a:p>
            <a:fld id="{FD28B870-EEFD-41FE-9A4E-B1C66D221408}" type="slidenum">
              <a:rPr lang="en-GB" smtClean="0"/>
              <a:t>‹#›</a:t>
            </a:fld>
            <a:endParaRPr lang="en-GB"/>
          </a:p>
        </p:txBody>
      </p:sp>
      <p:sp>
        <p:nvSpPr>
          <p:cNvPr id="8" name="TextBox 7">
            <a:extLst>
              <a:ext uri="{FF2B5EF4-FFF2-40B4-BE49-F238E27FC236}">
                <a16:creationId xmlns:a16="http://schemas.microsoft.com/office/drawing/2014/main" id="{A7288194-DE3B-4732-8F8C-79556FAD14B6}"/>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18754521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89013" y="2484438"/>
            <a:ext cx="2664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014063" y="2484438"/>
            <a:ext cx="2664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US"/>
              <a:t>4 May 2021</a:t>
            </a:r>
            <a:endParaRPr lang="en-GB"/>
          </a:p>
        </p:txBody>
      </p:sp>
      <p:sp>
        <p:nvSpPr>
          <p:cNvPr id="6" name="Footer Placeholder 5"/>
          <p:cNvSpPr>
            <a:spLocks noGrp="1"/>
          </p:cNvSpPr>
          <p:nvPr>
            <p:ph type="ftr" sz="quarter" idx="11"/>
          </p:nvPr>
        </p:nvSpPr>
        <p:spPr/>
        <p:txBody>
          <a:bodyPr/>
          <a:lstStyle/>
          <a:p>
            <a:r>
              <a:rPr lang="en-GB"/>
              <a:t>Update footer details using Insert &gt; Header &amp; Footer</a:t>
            </a:r>
          </a:p>
        </p:txBody>
      </p:sp>
      <p:sp>
        <p:nvSpPr>
          <p:cNvPr id="7" name="Slide Number Placeholder 6"/>
          <p:cNvSpPr>
            <a:spLocks noGrp="1"/>
          </p:cNvSpPr>
          <p:nvPr>
            <p:ph type="sldNum" sz="quarter" idx="12"/>
          </p:nvPr>
        </p:nvSpPr>
        <p:spPr/>
        <p:txBody>
          <a:bodyPr/>
          <a:lstStyle/>
          <a:p>
            <a:fld id="{FD28B870-EEFD-41FE-9A4E-B1C66D221408}" type="slidenum">
              <a:rPr lang="en-GB" smtClean="0"/>
              <a:t>‹#›</a:t>
            </a:fld>
            <a:endParaRPr lang="en-GB"/>
          </a:p>
        </p:txBody>
      </p:sp>
      <p:sp>
        <p:nvSpPr>
          <p:cNvPr id="10" name="Content Placeholder 9"/>
          <p:cNvSpPr>
            <a:spLocks noGrp="1"/>
          </p:cNvSpPr>
          <p:nvPr>
            <p:ph sz="quarter" idx="13"/>
          </p:nvPr>
        </p:nvSpPr>
        <p:spPr>
          <a:xfrm>
            <a:off x="7039113" y="2484438"/>
            <a:ext cx="2664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Box 8">
            <a:extLst>
              <a:ext uri="{FF2B5EF4-FFF2-40B4-BE49-F238E27FC236}">
                <a16:creationId xmlns:a16="http://schemas.microsoft.com/office/drawing/2014/main" id="{99A72DAB-C731-4B40-9CDD-68FD5FC0DD17}"/>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4330033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hree Content and Pho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89013" y="3690000"/>
            <a:ext cx="2664000" cy="2861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014063" y="3690000"/>
            <a:ext cx="2664000" cy="2861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US"/>
              <a:t>4 May 2021</a:t>
            </a:r>
            <a:endParaRPr lang="en-GB"/>
          </a:p>
        </p:txBody>
      </p:sp>
      <p:sp>
        <p:nvSpPr>
          <p:cNvPr id="6" name="Footer Placeholder 5"/>
          <p:cNvSpPr>
            <a:spLocks noGrp="1"/>
          </p:cNvSpPr>
          <p:nvPr>
            <p:ph type="ftr" sz="quarter" idx="11"/>
          </p:nvPr>
        </p:nvSpPr>
        <p:spPr/>
        <p:txBody>
          <a:bodyPr/>
          <a:lstStyle/>
          <a:p>
            <a:r>
              <a:rPr lang="en-GB"/>
              <a:t>Update footer details using Insert &gt; Header &amp; Footer</a:t>
            </a:r>
          </a:p>
        </p:txBody>
      </p:sp>
      <p:sp>
        <p:nvSpPr>
          <p:cNvPr id="7" name="Slide Number Placeholder 6"/>
          <p:cNvSpPr>
            <a:spLocks noGrp="1"/>
          </p:cNvSpPr>
          <p:nvPr>
            <p:ph type="sldNum" sz="quarter" idx="12"/>
          </p:nvPr>
        </p:nvSpPr>
        <p:spPr/>
        <p:txBody>
          <a:bodyPr/>
          <a:lstStyle/>
          <a:p>
            <a:fld id="{FD28B870-EEFD-41FE-9A4E-B1C66D221408}" type="slidenum">
              <a:rPr lang="en-GB" smtClean="0"/>
              <a:t>‹#›</a:t>
            </a:fld>
            <a:endParaRPr lang="en-GB"/>
          </a:p>
        </p:txBody>
      </p:sp>
      <p:sp>
        <p:nvSpPr>
          <p:cNvPr id="10" name="Content Placeholder 9"/>
          <p:cNvSpPr>
            <a:spLocks noGrp="1"/>
          </p:cNvSpPr>
          <p:nvPr>
            <p:ph sz="quarter" idx="13"/>
          </p:nvPr>
        </p:nvSpPr>
        <p:spPr>
          <a:xfrm>
            <a:off x="7039113" y="3690000"/>
            <a:ext cx="2664000" cy="2861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Picture Placeholder 8">
            <a:extLst>
              <a:ext uri="{FF2B5EF4-FFF2-40B4-BE49-F238E27FC236}">
                <a16:creationId xmlns:a16="http://schemas.microsoft.com/office/drawing/2014/main" id="{329DBB94-1E78-406D-B2CB-F1B2C48239D2}"/>
              </a:ext>
            </a:extLst>
          </p:cNvPr>
          <p:cNvSpPr>
            <a:spLocks noGrp="1" noChangeAspect="1"/>
          </p:cNvSpPr>
          <p:nvPr>
            <p:ph type="pic" sz="quarter" idx="14"/>
          </p:nvPr>
        </p:nvSpPr>
        <p:spPr>
          <a:xfrm>
            <a:off x="989012" y="2484437"/>
            <a:ext cx="1080000" cy="1080000"/>
          </a:xfrm>
          <a:prstGeom prst="ellipse">
            <a:avLst/>
          </a:prstGeom>
          <a:solidFill>
            <a:schemeClr val="tx2"/>
          </a:solidFill>
        </p:spPr>
        <p:txBody>
          <a:bodyPr/>
          <a:lstStyle>
            <a:lvl1pPr algn="ctr">
              <a:defRPr sz="1400"/>
            </a:lvl1pPr>
          </a:lstStyle>
          <a:p>
            <a:r>
              <a:rPr lang="en-US"/>
              <a:t>Click icon to add picture</a:t>
            </a:r>
            <a:endParaRPr lang="en-GB"/>
          </a:p>
        </p:txBody>
      </p:sp>
      <p:sp>
        <p:nvSpPr>
          <p:cNvPr id="11" name="Picture Placeholder 8">
            <a:extLst>
              <a:ext uri="{FF2B5EF4-FFF2-40B4-BE49-F238E27FC236}">
                <a16:creationId xmlns:a16="http://schemas.microsoft.com/office/drawing/2014/main" id="{701824D1-D8C0-4CA0-9EA0-FC063B8C0345}"/>
              </a:ext>
            </a:extLst>
          </p:cNvPr>
          <p:cNvSpPr>
            <a:spLocks noGrp="1" noChangeAspect="1"/>
          </p:cNvSpPr>
          <p:nvPr>
            <p:ph type="pic" sz="quarter" idx="15"/>
          </p:nvPr>
        </p:nvSpPr>
        <p:spPr>
          <a:xfrm>
            <a:off x="4014063" y="2484437"/>
            <a:ext cx="1080000" cy="1080000"/>
          </a:xfrm>
          <a:prstGeom prst="ellipse">
            <a:avLst/>
          </a:prstGeom>
          <a:solidFill>
            <a:schemeClr val="tx2"/>
          </a:solidFill>
        </p:spPr>
        <p:txBody>
          <a:bodyPr/>
          <a:lstStyle>
            <a:lvl1pPr algn="ctr">
              <a:defRPr sz="1400"/>
            </a:lvl1pPr>
          </a:lstStyle>
          <a:p>
            <a:r>
              <a:rPr lang="en-US"/>
              <a:t>Click icon to add picture</a:t>
            </a:r>
            <a:endParaRPr lang="en-GB"/>
          </a:p>
        </p:txBody>
      </p:sp>
      <p:sp>
        <p:nvSpPr>
          <p:cNvPr id="12" name="Picture Placeholder 8">
            <a:extLst>
              <a:ext uri="{FF2B5EF4-FFF2-40B4-BE49-F238E27FC236}">
                <a16:creationId xmlns:a16="http://schemas.microsoft.com/office/drawing/2014/main" id="{584BF287-362D-4807-A7E1-042741E34FC5}"/>
              </a:ext>
            </a:extLst>
          </p:cNvPr>
          <p:cNvSpPr>
            <a:spLocks noGrp="1" noChangeAspect="1"/>
          </p:cNvSpPr>
          <p:nvPr>
            <p:ph type="pic" sz="quarter" idx="16"/>
          </p:nvPr>
        </p:nvSpPr>
        <p:spPr>
          <a:xfrm>
            <a:off x="7039113" y="2484437"/>
            <a:ext cx="1080000" cy="1080000"/>
          </a:xfrm>
          <a:prstGeom prst="ellipse">
            <a:avLst/>
          </a:prstGeom>
          <a:solidFill>
            <a:schemeClr val="tx2"/>
          </a:solidFill>
        </p:spPr>
        <p:txBody>
          <a:bodyPr/>
          <a:lstStyle>
            <a:lvl1pPr algn="ctr">
              <a:defRPr sz="1400"/>
            </a:lvl1pPr>
          </a:lstStyle>
          <a:p>
            <a:r>
              <a:rPr lang="en-US"/>
              <a:t>Click icon to add picture</a:t>
            </a:r>
            <a:endParaRPr lang="en-GB"/>
          </a:p>
        </p:txBody>
      </p:sp>
      <p:sp>
        <p:nvSpPr>
          <p:cNvPr id="13" name="TextBox 12">
            <a:extLst>
              <a:ext uri="{FF2B5EF4-FFF2-40B4-BE49-F238E27FC236}">
                <a16:creationId xmlns:a16="http://schemas.microsoft.com/office/drawing/2014/main" id="{DD45AD7C-0267-45EE-83CC-A0CC33039DC4}"/>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41811483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ntent and Intr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89013" y="3779838"/>
            <a:ext cx="2664000" cy="2771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014063" y="3779838"/>
            <a:ext cx="2664000" cy="2771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US"/>
              <a:t>4 May 2021</a:t>
            </a:r>
            <a:endParaRPr lang="en-GB"/>
          </a:p>
        </p:txBody>
      </p:sp>
      <p:sp>
        <p:nvSpPr>
          <p:cNvPr id="6" name="Footer Placeholder 5"/>
          <p:cNvSpPr>
            <a:spLocks noGrp="1"/>
          </p:cNvSpPr>
          <p:nvPr>
            <p:ph type="ftr" sz="quarter" idx="11"/>
          </p:nvPr>
        </p:nvSpPr>
        <p:spPr/>
        <p:txBody>
          <a:bodyPr/>
          <a:lstStyle/>
          <a:p>
            <a:r>
              <a:rPr lang="en-GB"/>
              <a:t>Update footer details using Insert &gt; Header &amp; Footer</a:t>
            </a:r>
          </a:p>
        </p:txBody>
      </p:sp>
      <p:sp>
        <p:nvSpPr>
          <p:cNvPr id="7" name="Slide Number Placeholder 6"/>
          <p:cNvSpPr>
            <a:spLocks noGrp="1"/>
          </p:cNvSpPr>
          <p:nvPr>
            <p:ph type="sldNum" sz="quarter" idx="12"/>
          </p:nvPr>
        </p:nvSpPr>
        <p:spPr/>
        <p:txBody>
          <a:bodyPr/>
          <a:lstStyle/>
          <a:p>
            <a:fld id="{FD28B870-EEFD-41FE-9A4E-B1C66D221408}" type="slidenum">
              <a:rPr lang="en-GB" smtClean="0"/>
              <a:t>‹#›</a:t>
            </a:fld>
            <a:endParaRPr lang="en-GB"/>
          </a:p>
        </p:txBody>
      </p:sp>
      <p:sp>
        <p:nvSpPr>
          <p:cNvPr id="10" name="Content Placeholder 9"/>
          <p:cNvSpPr>
            <a:spLocks noGrp="1"/>
          </p:cNvSpPr>
          <p:nvPr>
            <p:ph sz="quarter" idx="13"/>
          </p:nvPr>
        </p:nvSpPr>
        <p:spPr>
          <a:xfrm>
            <a:off x="7039113" y="3779838"/>
            <a:ext cx="2664000" cy="2771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10">
            <a:extLst>
              <a:ext uri="{FF2B5EF4-FFF2-40B4-BE49-F238E27FC236}">
                <a16:creationId xmlns:a16="http://schemas.microsoft.com/office/drawing/2014/main" id="{F4D77AE3-82AB-47E8-AABB-9D5C83C132CB}"/>
              </a:ext>
            </a:extLst>
          </p:cNvPr>
          <p:cNvSpPr>
            <a:spLocks noGrp="1"/>
          </p:cNvSpPr>
          <p:nvPr>
            <p:ph type="body" sz="quarter" idx="14"/>
          </p:nvPr>
        </p:nvSpPr>
        <p:spPr>
          <a:xfrm>
            <a:off x="989013" y="2484438"/>
            <a:ext cx="8713787" cy="1295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Box 11">
            <a:extLst>
              <a:ext uri="{FF2B5EF4-FFF2-40B4-BE49-F238E27FC236}">
                <a16:creationId xmlns:a16="http://schemas.microsoft.com/office/drawing/2014/main" id="{36A0C031-CEBB-4547-B6EE-CF26707AD27C}"/>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898832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10" name="Picture Placeholder 9"/>
          <p:cNvSpPr>
            <a:spLocks noGrp="1"/>
          </p:cNvSpPr>
          <p:nvPr>
            <p:ph type="pic" sz="quarter" idx="13" hasCustomPrompt="1"/>
          </p:nvPr>
        </p:nvSpPr>
        <p:spPr>
          <a:xfrm>
            <a:off x="5345113" y="1280318"/>
            <a:ext cx="5346698" cy="6279355"/>
          </a:xfrm>
          <a:custGeom>
            <a:avLst/>
            <a:gdLst>
              <a:gd name="connsiteX0" fmla="*/ 0 w 5346698"/>
              <a:gd name="connsiteY0" fmla="*/ 0 h 5999955"/>
              <a:gd name="connsiteX1" fmla="*/ 5346698 w 5346698"/>
              <a:gd name="connsiteY1" fmla="*/ 0 h 5999955"/>
              <a:gd name="connsiteX2" fmla="*/ 5346698 w 5346698"/>
              <a:gd name="connsiteY2" fmla="*/ 5999955 h 5999955"/>
              <a:gd name="connsiteX3" fmla="*/ 0 w 5346698"/>
              <a:gd name="connsiteY3" fmla="*/ 5999955 h 5999955"/>
              <a:gd name="connsiteX4" fmla="*/ 0 w 5346698"/>
              <a:gd name="connsiteY4" fmla="*/ 0 h 5999955"/>
              <a:gd name="connsiteX0" fmla="*/ 0 w 5346698"/>
              <a:gd name="connsiteY0" fmla="*/ 276225 h 6276180"/>
              <a:gd name="connsiteX1" fmla="*/ 5344316 w 5346698"/>
              <a:gd name="connsiteY1" fmla="*/ 0 h 6276180"/>
              <a:gd name="connsiteX2" fmla="*/ 5346698 w 5346698"/>
              <a:gd name="connsiteY2" fmla="*/ 6276180 h 6276180"/>
              <a:gd name="connsiteX3" fmla="*/ 0 w 5346698"/>
              <a:gd name="connsiteY3" fmla="*/ 6276180 h 6276180"/>
              <a:gd name="connsiteX4" fmla="*/ 0 w 5346698"/>
              <a:gd name="connsiteY4" fmla="*/ 276225 h 6276180"/>
              <a:gd name="connsiteX0" fmla="*/ 0 w 5346698"/>
              <a:gd name="connsiteY0" fmla="*/ 279400 h 6279355"/>
              <a:gd name="connsiteX1" fmla="*/ 5344316 w 5346698"/>
              <a:gd name="connsiteY1" fmla="*/ 0 h 6279355"/>
              <a:gd name="connsiteX2" fmla="*/ 5346698 w 5346698"/>
              <a:gd name="connsiteY2" fmla="*/ 6279355 h 6279355"/>
              <a:gd name="connsiteX3" fmla="*/ 0 w 5346698"/>
              <a:gd name="connsiteY3" fmla="*/ 6279355 h 6279355"/>
              <a:gd name="connsiteX4" fmla="*/ 0 w 5346698"/>
              <a:gd name="connsiteY4" fmla="*/ 279400 h 6279355"/>
              <a:gd name="connsiteX0" fmla="*/ 0 w 5346698"/>
              <a:gd name="connsiteY0" fmla="*/ 269875 h 6279355"/>
              <a:gd name="connsiteX1" fmla="*/ 5344316 w 5346698"/>
              <a:gd name="connsiteY1" fmla="*/ 0 h 6279355"/>
              <a:gd name="connsiteX2" fmla="*/ 5346698 w 5346698"/>
              <a:gd name="connsiteY2" fmla="*/ 6279355 h 6279355"/>
              <a:gd name="connsiteX3" fmla="*/ 0 w 5346698"/>
              <a:gd name="connsiteY3" fmla="*/ 6279355 h 6279355"/>
              <a:gd name="connsiteX4" fmla="*/ 0 w 5346698"/>
              <a:gd name="connsiteY4" fmla="*/ 269875 h 6279355"/>
              <a:gd name="connsiteX0" fmla="*/ 0 w 5346698"/>
              <a:gd name="connsiteY0" fmla="*/ 277018 h 6279355"/>
              <a:gd name="connsiteX1" fmla="*/ 5344316 w 5346698"/>
              <a:gd name="connsiteY1" fmla="*/ 0 h 6279355"/>
              <a:gd name="connsiteX2" fmla="*/ 5346698 w 5346698"/>
              <a:gd name="connsiteY2" fmla="*/ 6279355 h 6279355"/>
              <a:gd name="connsiteX3" fmla="*/ 0 w 5346698"/>
              <a:gd name="connsiteY3" fmla="*/ 6279355 h 6279355"/>
              <a:gd name="connsiteX4" fmla="*/ 0 w 5346698"/>
              <a:gd name="connsiteY4" fmla="*/ 277018 h 6279355"/>
              <a:gd name="connsiteX0" fmla="*/ 0 w 5346698"/>
              <a:gd name="connsiteY0" fmla="*/ 277018 h 6279355"/>
              <a:gd name="connsiteX1" fmla="*/ 5344316 w 5346698"/>
              <a:gd name="connsiteY1" fmla="*/ 0 h 6279355"/>
              <a:gd name="connsiteX2" fmla="*/ 5346698 w 5346698"/>
              <a:gd name="connsiteY2" fmla="*/ 6279355 h 6279355"/>
              <a:gd name="connsiteX3" fmla="*/ 0 w 5346698"/>
              <a:gd name="connsiteY3" fmla="*/ 6279355 h 6279355"/>
              <a:gd name="connsiteX4" fmla="*/ 0 w 5346698"/>
              <a:gd name="connsiteY4" fmla="*/ 277018 h 6279355"/>
              <a:gd name="connsiteX0" fmla="*/ 0 w 5346698"/>
              <a:gd name="connsiteY0" fmla="*/ 277018 h 6279355"/>
              <a:gd name="connsiteX1" fmla="*/ 5346698 w 5346698"/>
              <a:gd name="connsiteY1" fmla="*/ 0 h 6279355"/>
              <a:gd name="connsiteX2" fmla="*/ 5346698 w 5346698"/>
              <a:gd name="connsiteY2" fmla="*/ 6279355 h 6279355"/>
              <a:gd name="connsiteX3" fmla="*/ 0 w 5346698"/>
              <a:gd name="connsiteY3" fmla="*/ 6279355 h 6279355"/>
              <a:gd name="connsiteX4" fmla="*/ 0 w 5346698"/>
              <a:gd name="connsiteY4" fmla="*/ 277018 h 6279355"/>
              <a:gd name="connsiteX0" fmla="*/ 0 w 5346698"/>
              <a:gd name="connsiteY0" fmla="*/ 279400 h 6279355"/>
              <a:gd name="connsiteX1" fmla="*/ 5346698 w 5346698"/>
              <a:gd name="connsiteY1" fmla="*/ 0 h 6279355"/>
              <a:gd name="connsiteX2" fmla="*/ 5346698 w 5346698"/>
              <a:gd name="connsiteY2" fmla="*/ 6279355 h 6279355"/>
              <a:gd name="connsiteX3" fmla="*/ 0 w 5346698"/>
              <a:gd name="connsiteY3" fmla="*/ 6279355 h 6279355"/>
              <a:gd name="connsiteX4" fmla="*/ 0 w 5346698"/>
              <a:gd name="connsiteY4" fmla="*/ 279400 h 6279355"/>
              <a:gd name="connsiteX0" fmla="*/ 0 w 5346698"/>
              <a:gd name="connsiteY0" fmla="*/ 281781 h 6279355"/>
              <a:gd name="connsiteX1" fmla="*/ 5346698 w 5346698"/>
              <a:gd name="connsiteY1" fmla="*/ 0 h 6279355"/>
              <a:gd name="connsiteX2" fmla="*/ 5346698 w 5346698"/>
              <a:gd name="connsiteY2" fmla="*/ 6279355 h 6279355"/>
              <a:gd name="connsiteX3" fmla="*/ 0 w 5346698"/>
              <a:gd name="connsiteY3" fmla="*/ 6279355 h 6279355"/>
              <a:gd name="connsiteX4" fmla="*/ 0 w 5346698"/>
              <a:gd name="connsiteY4" fmla="*/ 281781 h 6279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6698" h="6279355">
                <a:moveTo>
                  <a:pt x="0" y="281781"/>
                </a:moveTo>
                <a:lnTo>
                  <a:pt x="5346698" y="0"/>
                </a:lnTo>
                <a:lnTo>
                  <a:pt x="5346698" y="6279355"/>
                </a:lnTo>
                <a:lnTo>
                  <a:pt x="0" y="6279355"/>
                </a:lnTo>
                <a:lnTo>
                  <a:pt x="0" y="281781"/>
                </a:lnTo>
                <a:close/>
              </a:path>
            </a:pathLst>
          </a:custGeom>
          <a:solidFill>
            <a:schemeClr val="bg2"/>
          </a:solidFill>
        </p:spPr>
        <p:txBody>
          <a:bodyPr/>
          <a:lstStyle>
            <a:lvl1pPr algn="ctr">
              <a:defRPr/>
            </a:lvl1pPr>
          </a:lstStyle>
          <a:p>
            <a:r>
              <a:rPr lang="en-GB"/>
              <a:t>Click icon to add photo </a:t>
            </a:r>
            <a:br>
              <a:rPr lang="en-GB"/>
            </a:br>
            <a:r>
              <a:rPr lang="en-GB"/>
              <a:t>(will crop automatically to fit)</a:t>
            </a:r>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89013" y="2484438"/>
            <a:ext cx="3600000" cy="4067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r>
              <a:rPr lang="en-US"/>
              <a:t>4 May 2021</a:t>
            </a:r>
            <a:endParaRPr lang="en-GB"/>
          </a:p>
        </p:txBody>
      </p:sp>
      <p:sp>
        <p:nvSpPr>
          <p:cNvPr id="6" name="Footer Placeholder 5"/>
          <p:cNvSpPr>
            <a:spLocks noGrp="1"/>
          </p:cNvSpPr>
          <p:nvPr>
            <p:ph type="ftr" sz="quarter" idx="11"/>
          </p:nvPr>
        </p:nvSpPr>
        <p:spPr/>
        <p:txBody>
          <a:bodyPr/>
          <a:lstStyle/>
          <a:p>
            <a:r>
              <a:rPr lang="en-GB"/>
              <a:t>Update footer details using Insert &gt; Header &amp; Footer</a:t>
            </a:r>
          </a:p>
        </p:txBody>
      </p:sp>
      <p:sp>
        <p:nvSpPr>
          <p:cNvPr id="7" name="Slide Number Placeholder 6"/>
          <p:cNvSpPr>
            <a:spLocks noGrp="1"/>
          </p:cNvSpPr>
          <p:nvPr>
            <p:ph type="sldNum" sz="quarter" idx="12"/>
          </p:nvPr>
        </p:nvSpPr>
        <p:spPr/>
        <p:txBody>
          <a:bodyPr/>
          <a:lstStyle/>
          <a:p>
            <a:fld id="{FD28B870-EEFD-41FE-9A4E-B1C66D221408}" type="slidenum">
              <a:rPr lang="en-GB" smtClean="0"/>
              <a:t>‹#›</a:t>
            </a:fld>
            <a:endParaRPr lang="en-GB"/>
          </a:p>
        </p:txBody>
      </p:sp>
      <p:sp>
        <p:nvSpPr>
          <p:cNvPr id="8" name="TextBox 7">
            <a:extLst>
              <a:ext uri="{FF2B5EF4-FFF2-40B4-BE49-F238E27FC236}">
                <a16:creationId xmlns:a16="http://schemas.microsoft.com/office/drawing/2014/main" id="{0C7B468A-A4F5-4073-BCD5-1867F05F4997}"/>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37931406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r>
              <a:rPr lang="en-US"/>
              <a:t>4 May 2021</a:t>
            </a:r>
            <a:endParaRPr lang="en-GB"/>
          </a:p>
        </p:txBody>
      </p:sp>
      <p:sp>
        <p:nvSpPr>
          <p:cNvPr id="4" name="Footer Placeholder 3"/>
          <p:cNvSpPr>
            <a:spLocks noGrp="1"/>
          </p:cNvSpPr>
          <p:nvPr>
            <p:ph type="ftr" sz="quarter" idx="11"/>
          </p:nvPr>
        </p:nvSpPr>
        <p:spPr/>
        <p:txBody>
          <a:bodyPr/>
          <a:lstStyle/>
          <a:p>
            <a:r>
              <a:rPr lang="en-GB"/>
              <a:t>Update footer details using Insert &gt; Header &amp; Footer</a:t>
            </a:r>
          </a:p>
        </p:txBody>
      </p:sp>
      <p:sp>
        <p:nvSpPr>
          <p:cNvPr id="5" name="Slide Number Placeholder 4"/>
          <p:cNvSpPr>
            <a:spLocks noGrp="1"/>
          </p:cNvSpPr>
          <p:nvPr>
            <p:ph type="sldNum" sz="quarter" idx="12"/>
          </p:nvPr>
        </p:nvSpPr>
        <p:spPr/>
        <p:txBody>
          <a:bodyPr/>
          <a:lstStyle/>
          <a:p>
            <a:fld id="{FD28B870-EEFD-41FE-9A4E-B1C66D221408}" type="slidenum">
              <a:rPr lang="en-GB" smtClean="0"/>
              <a:t>‹#›</a:t>
            </a:fld>
            <a:endParaRPr lang="en-GB"/>
          </a:p>
        </p:txBody>
      </p:sp>
      <p:sp>
        <p:nvSpPr>
          <p:cNvPr id="6" name="TextBox 5">
            <a:extLst>
              <a:ext uri="{FF2B5EF4-FFF2-40B4-BE49-F238E27FC236}">
                <a16:creationId xmlns:a16="http://schemas.microsoft.com/office/drawing/2014/main" id="{7F7CAF10-24BD-46ED-A9E1-8CF81AC51B9B}"/>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39447171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4 May 2021</a:t>
            </a:r>
            <a:endParaRPr lang="en-GB"/>
          </a:p>
        </p:txBody>
      </p:sp>
      <p:sp>
        <p:nvSpPr>
          <p:cNvPr id="3" name="Footer Placeholder 2"/>
          <p:cNvSpPr>
            <a:spLocks noGrp="1"/>
          </p:cNvSpPr>
          <p:nvPr>
            <p:ph type="ftr" sz="quarter" idx="11"/>
          </p:nvPr>
        </p:nvSpPr>
        <p:spPr/>
        <p:txBody>
          <a:bodyPr/>
          <a:lstStyle/>
          <a:p>
            <a:r>
              <a:rPr lang="en-GB"/>
              <a:t>Update footer details using Insert &gt; Header &amp; Footer</a:t>
            </a:r>
          </a:p>
        </p:txBody>
      </p:sp>
      <p:sp>
        <p:nvSpPr>
          <p:cNvPr id="4" name="Slide Number Placeholder 3"/>
          <p:cNvSpPr>
            <a:spLocks noGrp="1"/>
          </p:cNvSpPr>
          <p:nvPr>
            <p:ph type="sldNum" sz="quarter" idx="12"/>
          </p:nvPr>
        </p:nvSpPr>
        <p:spPr/>
        <p:txBody>
          <a:bodyPr/>
          <a:lstStyle/>
          <a:p>
            <a:fld id="{FD28B870-EEFD-41FE-9A4E-B1C66D221408}" type="slidenum">
              <a:rPr lang="en-GB" smtClean="0"/>
              <a:t>‹#›</a:t>
            </a:fld>
            <a:endParaRPr lang="en-GB"/>
          </a:p>
        </p:txBody>
      </p:sp>
    </p:spTree>
    <p:extLst>
      <p:ext uri="{BB962C8B-B14F-4D97-AF65-F5344CB8AC3E}">
        <p14:creationId xmlns:p14="http://schemas.microsoft.com/office/powerpoint/2010/main" val="9645045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play">
    <p:bg>
      <p:bgPr>
        <a:solidFill>
          <a:schemeClr val="accent1"/>
        </a:solidFill>
        <a:effectLst/>
      </p:bgPr>
    </p:bg>
    <p:spTree>
      <p:nvGrpSpPr>
        <p:cNvPr id="1" name=""/>
        <p:cNvGrpSpPr/>
        <p:nvPr/>
      </p:nvGrpSpPr>
      <p:grpSpPr>
        <a:xfrm>
          <a:off x="0" y="0"/>
          <a:ext cx="0" cy="0"/>
          <a:chOff x="0" y="0"/>
          <a:chExt cx="0" cy="0"/>
        </a:xfrm>
      </p:grpSpPr>
      <p:sp>
        <p:nvSpPr>
          <p:cNvPr id="13" name="Freeform 6">
            <a:extLst>
              <a:ext uri="{FF2B5EF4-FFF2-40B4-BE49-F238E27FC236}">
                <a16:creationId xmlns:a16="http://schemas.microsoft.com/office/drawing/2014/main" id="{751B7E9B-D17E-423B-A7D6-EC01314D7B81}"/>
              </a:ext>
            </a:extLst>
          </p:cNvPr>
          <p:cNvSpPr>
            <a:spLocks/>
          </p:cNvSpPr>
          <p:nvPr userDrawn="1"/>
        </p:nvSpPr>
        <p:spPr bwMode="auto">
          <a:xfrm>
            <a:off x="0" y="0"/>
            <a:ext cx="10693400" cy="1838325"/>
          </a:xfrm>
          <a:custGeom>
            <a:avLst/>
            <a:gdLst>
              <a:gd name="T0" fmla="*/ 0 w 28069"/>
              <a:gd name="T1" fmla="*/ 0 h 4820"/>
              <a:gd name="T2" fmla="*/ 28064 w 28069"/>
              <a:gd name="T3" fmla="*/ 0 h 4820"/>
              <a:gd name="T4" fmla="*/ 28062 w 28069"/>
              <a:gd name="T5" fmla="*/ 3357 h 4820"/>
              <a:gd name="T6" fmla="*/ 0 w 28069"/>
              <a:gd name="T7" fmla="*/ 4820 h 4820"/>
              <a:gd name="T8" fmla="*/ 0 w 28069"/>
              <a:gd name="T9" fmla="*/ 0 h 4820"/>
            </a:gdLst>
            <a:ahLst/>
            <a:cxnLst>
              <a:cxn ang="0">
                <a:pos x="T0" y="T1"/>
              </a:cxn>
              <a:cxn ang="0">
                <a:pos x="T2" y="T3"/>
              </a:cxn>
              <a:cxn ang="0">
                <a:pos x="T4" y="T5"/>
              </a:cxn>
              <a:cxn ang="0">
                <a:pos x="T6" y="T7"/>
              </a:cxn>
              <a:cxn ang="0">
                <a:pos x="T8" y="T9"/>
              </a:cxn>
            </a:cxnLst>
            <a:rect l="0" t="0" r="r" b="b"/>
            <a:pathLst>
              <a:path w="28069" h="4820">
                <a:moveTo>
                  <a:pt x="0" y="0"/>
                </a:moveTo>
                <a:lnTo>
                  <a:pt x="28064" y="0"/>
                </a:lnTo>
                <a:cubicBezTo>
                  <a:pt x="28057" y="1074"/>
                  <a:pt x="28069" y="2284"/>
                  <a:pt x="28062" y="3357"/>
                </a:cubicBezTo>
                <a:lnTo>
                  <a:pt x="0" y="4820"/>
                </a:lnTo>
                <a:lnTo>
                  <a:pt x="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 name="Title 1"/>
          <p:cNvSpPr>
            <a:spLocks noGrp="1"/>
          </p:cNvSpPr>
          <p:nvPr>
            <p:ph type="title"/>
          </p:nvPr>
        </p:nvSpPr>
        <p:spPr>
          <a:xfrm>
            <a:off x="1" y="0"/>
            <a:ext cx="10691824" cy="1835944"/>
          </a:xfrm>
          <a:noFill/>
        </p:spPr>
        <p:txBody>
          <a:bodyPr lIns="3996000" tIns="0" bIns="828000" anchor="b" anchorCtr="0"/>
          <a:lstStyle>
            <a:lvl1pPr>
              <a:defRPr>
                <a:solidFill>
                  <a:schemeClr val="bg1"/>
                </a:solidFill>
              </a:defRPr>
            </a:lvl1pPr>
          </a:lstStyle>
          <a:p>
            <a:r>
              <a:rPr lang="en-US"/>
              <a:t>Click to edit Master title style</a:t>
            </a:r>
            <a:endParaRPr lang="en-GB"/>
          </a:p>
        </p:txBody>
      </p:sp>
      <p:sp>
        <p:nvSpPr>
          <p:cNvPr id="4" name="Date Placeholder 3"/>
          <p:cNvSpPr>
            <a:spLocks noGrp="1"/>
          </p:cNvSpPr>
          <p:nvPr>
            <p:ph type="dt" sz="half" idx="10"/>
          </p:nvPr>
        </p:nvSpPr>
        <p:spPr/>
        <p:txBody>
          <a:bodyPr/>
          <a:lstStyle/>
          <a:p>
            <a:r>
              <a:rPr lang="en-US"/>
              <a:t>4 May 2021</a:t>
            </a:r>
            <a:endParaRPr lang="en-GB"/>
          </a:p>
        </p:txBody>
      </p:sp>
      <p:sp>
        <p:nvSpPr>
          <p:cNvPr id="5" name="Footer Placeholder 4"/>
          <p:cNvSpPr>
            <a:spLocks noGrp="1"/>
          </p:cNvSpPr>
          <p:nvPr>
            <p:ph type="ftr" sz="quarter" idx="11"/>
          </p:nvPr>
        </p:nvSpPr>
        <p:spPr/>
        <p:txBody>
          <a:bodyPr/>
          <a:lstStyle>
            <a:lvl1pPr>
              <a:defRPr>
                <a:solidFill>
                  <a:schemeClr val="tx1">
                    <a:alpha val="0"/>
                  </a:schemeClr>
                </a:solidFill>
              </a:defRPr>
            </a:lvl1pPr>
          </a:lstStyle>
          <a:p>
            <a:r>
              <a:rPr lang="en-GB"/>
              <a:t>Update footer details using Insert &gt; Header &amp; Footer</a:t>
            </a:r>
          </a:p>
        </p:txBody>
      </p:sp>
      <p:sp>
        <p:nvSpPr>
          <p:cNvPr id="6" name="Slide Number Placeholder 5"/>
          <p:cNvSpPr>
            <a:spLocks noGrp="1"/>
          </p:cNvSpPr>
          <p:nvPr>
            <p:ph type="sldNum" sz="quarter" idx="12"/>
          </p:nvPr>
        </p:nvSpPr>
        <p:spPr/>
        <p:txBody>
          <a:bodyPr/>
          <a:lstStyle>
            <a:lvl1pPr>
              <a:defRPr>
                <a:solidFill>
                  <a:schemeClr val="tx1">
                    <a:alpha val="0"/>
                  </a:schemeClr>
                </a:solidFill>
              </a:defRPr>
            </a:lvl1pPr>
          </a:lstStyle>
          <a:p>
            <a:fld id="{FD28B870-EEFD-41FE-9A4E-B1C66D221408}" type="slidenum">
              <a:rPr lang="en-GB" smtClean="0"/>
              <a:pPr/>
              <a:t>‹#›</a:t>
            </a:fld>
            <a:endParaRPr lang="en-GB"/>
          </a:p>
        </p:txBody>
      </p:sp>
      <p:pic>
        <p:nvPicPr>
          <p:cNvPr id="7" name="Graphic 6">
            <a:extLst>
              <a:ext uri="{FF2B5EF4-FFF2-40B4-BE49-F238E27FC236}">
                <a16:creationId xmlns:a16="http://schemas.microsoft.com/office/drawing/2014/main" id="{5623C80D-FFC8-4683-B9E2-19E2644067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4398" y="444377"/>
            <a:ext cx="2700000" cy="950830"/>
          </a:xfrm>
          <a:prstGeom prst="rect">
            <a:avLst/>
          </a:prstGeom>
        </p:spPr>
      </p:pic>
      <p:sp>
        <p:nvSpPr>
          <p:cNvPr id="16" name="TextBox 15">
            <a:extLst>
              <a:ext uri="{FF2B5EF4-FFF2-40B4-BE49-F238E27FC236}">
                <a16:creationId xmlns:a16="http://schemas.microsoft.com/office/drawing/2014/main" id="{A1386D91-8ACA-4E5F-A3DF-0449C853C8CB}"/>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background colour from Theme </a:t>
            </a:r>
            <a:r>
              <a:rPr lang="en-GB" sz="900" err="1"/>
              <a:t>Colors</a:t>
            </a:r>
            <a:r>
              <a:rPr lang="en-GB" sz="900"/>
              <a:t> palette (Format Background &gt; Solid Fill). Use white text on pink/purple and black on green/yellow.</a:t>
            </a:r>
          </a:p>
        </p:txBody>
      </p:sp>
    </p:spTree>
    <p:extLst>
      <p:ext uri="{BB962C8B-B14F-4D97-AF65-F5344CB8AC3E}">
        <p14:creationId xmlns:p14="http://schemas.microsoft.com/office/powerpoint/2010/main" val="16309089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accent2"/>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2119A8B5-C099-452F-B0DE-D1B54A2C3BA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673231" y="2436895"/>
            <a:ext cx="7626089" cy="2685600"/>
          </a:xfrm>
          <a:prstGeom prst="rect">
            <a:avLst/>
          </a:prstGeom>
        </p:spPr>
      </p:pic>
      <p:sp>
        <p:nvSpPr>
          <p:cNvPr id="3" name="Date Placeholder 2">
            <a:extLst>
              <a:ext uri="{FF2B5EF4-FFF2-40B4-BE49-F238E27FC236}">
                <a16:creationId xmlns:a16="http://schemas.microsoft.com/office/drawing/2014/main" id="{B3481D11-BB88-4EC1-BB7A-5B9D33BC4FF8}"/>
              </a:ext>
            </a:extLst>
          </p:cNvPr>
          <p:cNvSpPr>
            <a:spLocks noGrp="1"/>
          </p:cNvSpPr>
          <p:nvPr>
            <p:ph type="dt" sz="half" idx="10"/>
          </p:nvPr>
        </p:nvSpPr>
        <p:spPr/>
        <p:txBody>
          <a:bodyPr/>
          <a:lstStyle/>
          <a:p>
            <a:r>
              <a:rPr lang="en-US"/>
              <a:t>4 May 2021</a:t>
            </a:r>
            <a:endParaRPr lang="en-GB"/>
          </a:p>
        </p:txBody>
      </p:sp>
      <p:sp>
        <p:nvSpPr>
          <p:cNvPr id="4" name="Footer Placeholder 3">
            <a:extLst>
              <a:ext uri="{FF2B5EF4-FFF2-40B4-BE49-F238E27FC236}">
                <a16:creationId xmlns:a16="http://schemas.microsoft.com/office/drawing/2014/main" id="{F9BACD46-0767-4F3F-B94C-E269AC4203A3}"/>
              </a:ext>
            </a:extLst>
          </p:cNvPr>
          <p:cNvSpPr>
            <a:spLocks noGrp="1"/>
          </p:cNvSpPr>
          <p:nvPr>
            <p:ph type="ftr" sz="quarter" idx="11"/>
          </p:nvPr>
        </p:nvSpPr>
        <p:spPr/>
        <p:txBody>
          <a:bodyPr/>
          <a:lstStyle>
            <a:lvl1pPr>
              <a:defRPr>
                <a:solidFill>
                  <a:schemeClr val="tx1">
                    <a:alpha val="0"/>
                  </a:schemeClr>
                </a:solidFill>
              </a:defRPr>
            </a:lvl1pPr>
          </a:lstStyle>
          <a:p>
            <a:r>
              <a:rPr lang="en-GB"/>
              <a:t>Update footer details using Insert &gt; Header &amp; Footer</a:t>
            </a:r>
          </a:p>
        </p:txBody>
      </p:sp>
      <p:sp>
        <p:nvSpPr>
          <p:cNvPr id="5" name="Slide Number Placeholder 4">
            <a:extLst>
              <a:ext uri="{FF2B5EF4-FFF2-40B4-BE49-F238E27FC236}">
                <a16:creationId xmlns:a16="http://schemas.microsoft.com/office/drawing/2014/main" id="{755DBB07-397F-4064-8063-6C2310CB2A80}"/>
              </a:ext>
            </a:extLst>
          </p:cNvPr>
          <p:cNvSpPr>
            <a:spLocks noGrp="1"/>
          </p:cNvSpPr>
          <p:nvPr>
            <p:ph type="sldNum" sz="quarter" idx="12"/>
          </p:nvPr>
        </p:nvSpPr>
        <p:spPr/>
        <p:txBody>
          <a:bodyPr/>
          <a:lstStyle>
            <a:lvl1pPr>
              <a:defRPr>
                <a:solidFill>
                  <a:schemeClr val="tx1">
                    <a:alpha val="0"/>
                  </a:schemeClr>
                </a:solidFill>
              </a:defRPr>
            </a:lvl1pPr>
          </a:lstStyle>
          <a:p>
            <a:fld id="{FD28B870-EEFD-41FE-9A4E-B1C66D221408}" type="slidenum">
              <a:rPr lang="en-GB" smtClean="0"/>
              <a:pPr/>
              <a:t>‹#›</a:t>
            </a:fld>
            <a:endParaRPr lang="en-GB"/>
          </a:p>
        </p:txBody>
      </p:sp>
    </p:spTree>
    <p:extLst>
      <p:ext uri="{BB962C8B-B14F-4D97-AF65-F5344CB8AC3E}">
        <p14:creationId xmlns:p14="http://schemas.microsoft.com/office/powerpoint/2010/main" val="38659082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osing (light bg)">
    <p:bg>
      <p:bgPr>
        <a:solidFill>
          <a:schemeClr val="accent3"/>
        </a:solidFill>
        <a:effectLst/>
      </p:bgPr>
    </p:bg>
    <p:spTree>
      <p:nvGrpSpPr>
        <p:cNvPr id="1" name=""/>
        <p:cNvGrpSpPr/>
        <p:nvPr/>
      </p:nvGrpSpPr>
      <p:grpSpPr>
        <a:xfrm>
          <a:off x="0" y="0"/>
          <a:ext cx="0" cy="0"/>
          <a:chOff x="0" y="0"/>
          <a:chExt cx="0" cy="0"/>
        </a:xfrm>
      </p:grpSpPr>
      <p:pic>
        <p:nvPicPr>
          <p:cNvPr id="7" name="Picture 6" descr="A black background with a black square&#10;&#10;Description automatically generated with medium confidence">
            <a:extLst>
              <a:ext uri="{FF2B5EF4-FFF2-40B4-BE49-F238E27FC236}">
                <a16:creationId xmlns:a16="http://schemas.microsoft.com/office/drawing/2014/main" id="{C3E6528A-25DE-5AF6-73F1-C55F692DDD6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73225" y="2439987"/>
            <a:ext cx="7581900" cy="2679700"/>
          </a:xfrm>
          <a:prstGeom prst="rect">
            <a:avLst/>
          </a:prstGeom>
        </p:spPr>
      </p:pic>
      <p:sp>
        <p:nvSpPr>
          <p:cNvPr id="3" name="Date Placeholder 2">
            <a:extLst>
              <a:ext uri="{FF2B5EF4-FFF2-40B4-BE49-F238E27FC236}">
                <a16:creationId xmlns:a16="http://schemas.microsoft.com/office/drawing/2014/main" id="{B3481D11-BB88-4EC1-BB7A-5B9D33BC4FF8}"/>
              </a:ext>
            </a:extLst>
          </p:cNvPr>
          <p:cNvSpPr>
            <a:spLocks noGrp="1"/>
          </p:cNvSpPr>
          <p:nvPr>
            <p:ph type="dt" sz="half" idx="10"/>
          </p:nvPr>
        </p:nvSpPr>
        <p:spPr/>
        <p:txBody>
          <a:bodyPr/>
          <a:lstStyle/>
          <a:p>
            <a:r>
              <a:rPr lang="en-US"/>
              <a:t>4 May 2021</a:t>
            </a:r>
            <a:endParaRPr lang="en-GB"/>
          </a:p>
        </p:txBody>
      </p:sp>
      <p:sp>
        <p:nvSpPr>
          <p:cNvPr id="4" name="Footer Placeholder 3">
            <a:extLst>
              <a:ext uri="{FF2B5EF4-FFF2-40B4-BE49-F238E27FC236}">
                <a16:creationId xmlns:a16="http://schemas.microsoft.com/office/drawing/2014/main" id="{F9BACD46-0767-4F3F-B94C-E269AC4203A3}"/>
              </a:ext>
            </a:extLst>
          </p:cNvPr>
          <p:cNvSpPr>
            <a:spLocks noGrp="1"/>
          </p:cNvSpPr>
          <p:nvPr>
            <p:ph type="ftr" sz="quarter" idx="11"/>
          </p:nvPr>
        </p:nvSpPr>
        <p:spPr/>
        <p:txBody>
          <a:bodyPr/>
          <a:lstStyle>
            <a:lvl1pPr>
              <a:defRPr>
                <a:solidFill>
                  <a:schemeClr val="tx1">
                    <a:alpha val="0"/>
                  </a:schemeClr>
                </a:solidFill>
              </a:defRPr>
            </a:lvl1pPr>
          </a:lstStyle>
          <a:p>
            <a:r>
              <a:rPr lang="en-GB"/>
              <a:t>Update footer details using Insert &gt; Header &amp; Footer</a:t>
            </a:r>
          </a:p>
        </p:txBody>
      </p:sp>
      <p:sp>
        <p:nvSpPr>
          <p:cNvPr id="5" name="Slide Number Placeholder 4">
            <a:extLst>
              <a:ext uri="{FF2B5EF4-FFF2-40B4-BE49-F238E27FC236}">
                <a16:creationId xmlns:a16="http://schemas.microsoft.com/office/drawing/2014/main" id="{755DBB07-397F-4064-8063-6C2310CB2A80}"/>
              </a:ext>
            </a:extLst>
          </p:cNvPr>
          <p:cNvSpPr>
            <a:spLocks noGrp="1"/>
          </p:cNvSpPr>
          <p:nvPr>
            <p:ph type="sldNum" sz="quarter" idx="12"/>
          </p:nvPr>
        </p:nvSpPr>
        <p:spPr/>
        <p:txBody>
          <a:bodyPr/>
          <a:lstStyle>
            <a:lvl1pPr>
              <a:defRPr>
                <a:solidFill>
                  <a:schemeClr val="tx1">
                    <a:alpha val="0"/>
                  </a:schemeClr>
                </a:solidFill>
              </a:defRPr>
            </a:lvl1pPr>
          </a:lstStyle>
          <a:p>
            <a:fld id="{FD28B870-EEFD-41FE-9A4E-B1C66D221408}" type="slidenum">
              <a:rPr lang="en-GB" smtClean="0"/>
              <a:pPr/>
              <a:t>‹#›</a:t>
            </a:fld>
            <a:endParaRPr lang="en-GB"/>
          </a:p>
        </p:txBody>
      </p:sp>
    </p:spTree>
    <p:extLst>
      <p:ext uri="{BB962C8B-B14F-4D97-AF65-F5344CB8AC3E}">
        <p14:creationId xmlns:p14="http://schemas.microsoft.com/office/powerpoint/2010/main" val="3730485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light bg)">
    <p:bg>
      <p:bgPr>
        <a:solidFill>
          <a:schemeClr val="accent3"/>
        </a:solidFill>
        <a:effectLst/>
      </p:bgPr>
    </p:bg>
    <p:spTree>
      <p:nvGrpSpPr>
        <p:cNvPr id="1" name=""/>
        <p:cNvGrpSpPr/>
        <p:nvPr/>
      </p:nvGrpSpPr>
      <p:grpSpPr>
        <a:xfrm>
          <a:off x="0" y="0"/>
          <a:ext cx="0" cy="0"/>
          <a:chOff x="0" y="0"/>
          <a:chExt cx="0" cy="0"/>
        </a:xfrm>
      </p:grpSpPr>
      <p:pic>
        <p:nvPicPr>
          <p:cNvPr id="8" name="Picture 7" descr="A black background with a black square&#10;&#10;Description automatically generated with medium confidence">
            <a:extLst>
              <a:ext uri="{FF2B5EF4-FFF2-40B4-BE49-F238E27FC236}">
                <a16:creationId xmlns:a16="http://schemas.microsoft.com/office/drawing/2014/main" id="{D6A0AFCC-B5D0-1B5F-4A39-BC3759EC97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202" y="6142120"/>
            <a:ext cx="2690264" cy="950830"/>
          </a:xfrm>
          <a:prstGeom prst="rect">
            <a:avLst/>
          </a:prstGeom>
        </p:spPr>
      </p:pic>
      <p:sp>
        <p:nvSpPr>
          <p:cNvPr id="2" name="Title 1"/>
          <p:cNvSpPr>
            <a:spLocks noGrp="1"/>
          </p:cNvSpPr>
          <p:nvPr>
            <p:ph type="ctrTitle"/>
          </p:nvPr>
        </p:nvSpPr>
        <p:spPr>
          <a:xfrm>
            <a:off x="468313" y="685387"/>
            <a:ext cx="6162675" cy="1440000"/>
          </a:xfrm>
          <a:prstGeom prst="rect">
            <a:avLst/>
          </a:prstGeom>
          <a:noFill/>
        </p:spPr>
        <p:txBody>
          <a:bodyPr lIns="0" bIns="0" anchor="b" anchorCtr="0">
            <a:noAutofit/>
          </a:bodyPr>
          <a:lstStyle>
            <a:lvl1pPr algn="l">
              <a:lnSpc>
                <a:spcPct val="90000"/>
              </a:lnSpc>
              <a:defRPr sz="5600">
                <a:solidFill>
                  <a:schemeClr val="tx1"/>
                </a:solidFill>
              </a:defRPr>
            </a:lvl1pPr>
          </a:lstStyle>
          <a:p>
            <a:r>
              <a:rPr lang="en-US"/>
              <a:t>Click to edit Master title style</a:t>
            </a:r>
            <a:endParaRPr lang="en-GB"/>
          </a:p>
        </p:txBody>
      </p:sp>
      <p:sp>
        <p:nvSpPr>
          <p:cNvPr id="3" name="Subtitle 2"/>
          <p:cNvSpPr>
            <a:spLocks noGrp="1"/>
          </p:cNvSpPr>
          <p:nvPr>
            <p:ph type="subTitle" idx="1"/>
          </p:nvPr>
        </p:nvSpPr>
        <p:spPr>
          <a:xfrm>
            <a:off x="496890" y="2715855"/>
            <a:ext cx="6186485" cy="1063983"/>
          </a:xfrm>
          <a:noFill/>
        </p:spPr>
        <p:txBody>
          <a:bodyPr lIns="0" bIns="0">
            <a:noAutofit/>
          </a:bodyPr>
          <a:lstStyle>
            <a:lvl1pPr marL="0" indent="0" algn="l">
              <a:lnSpc>
                <a:spcPct val="100000"/>
              </a:lnSpc>
              <a:spcBef>
                <a:spcPts val="0"/>
              </a:spcBef>
              <a:buNone/>
              <a:defRPr sz="2700" b="1" spc="-40" baseline="0">
                <a:solidFill>
                  <a:schemeClr val="tx1"/>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en-GB"/>
          </a:p>
        </p:txBody>
      </p:sp>
      <p:sp>
        <p:nvSpPr>
          <p:cNvPr id="5" name="Footer Placeholder 4"/>
          <p:cNvSpPr>
            <a:spLocks noGrp="1"/>
          </p:cNvSpPr>
          <p:nvPr>
            <p:ph type="ftr" sz="quarter" idx="11"/>
          </p:nvPr>
        </p:nvSpPr>
        <p:spPr>
          <a:xfrm>
            <a:off x="4387718" y="7343675"/>
            <a:ext cx="3608487" cy="216000"/>
          </a:xfrm>
        </p:spPr>
        <p:txBody>
          <a:bodyPr>
            <a:noAutofit/>
          </a:bodyPr>
          <a:lstStyle>
            <a:lvl1pPr>
              <a:defRPr>
                <a:solidFill>
                  <a:srgbClr val="8400C6">
                    <a:alpha val="0"/>
                  </a:srgbClr>
                </a:solidFill>
              </a:defRPr>
            </a:lvl1pPr>
          </a:lstStyle>
          <a:p>
            <a:r>
              <a:rPr lang="en-GB"/>
              <a:t>Update footer details using Insert &gt; Header &amp; Footer</a:t>
            </a:r>
          </a:p>
        </p:txBody>
      </p:sp>
      <p:sp>
        <p:nvSpPr>
          <p:cNvPr id="6" name="Slide Number Placeholder 5"/>
          <p:cNvSpPr>
            <a:spLocks noGrp="1"/>
          </p:cNvSpPr>
          <p:nvPr>
            <p:ph type="sldNum" sz="quarter" idx="12"/>
          </p:nvPr>
        </p:nvSpPr>
        <p:spPr>
          <a:xfrm>
            <a:off x="3919718" y="7343675"/>
            <a:ext cx="468000" cy="216000"/>
          </a:xfrm>
        </p:spPr>
        <p:txBody>
          <a:bodyPr>
            <a:noAutofit/>
          </a:bodyPr>
          <a:lstStyle>
            <a:lvl1pPr>
              <a:defRPr>
                <a:solidFill>
                  <a:srgbClr val="8400C6">
                    <a:alpha val="0"/>
                  </a:srgbClr>
                </a:solidFill>
              </a:defRPr>
            </a:lvl1pPr>
          </a:lstStyle>
          <a:p>
            <a:fld id="{FD28B870-EEFD-41FE-9A4E-B1C66D221408}" type="slidenum">
              <a:rPr lang="en-GB" smtClean="0"/>
              <a:pPr/>
              <a:t>‹#›</a:t>
            </a:fld>
            <a:endParaRPr lang="en-GB"/>
          </a:p>
        </p:txBody>
      </p:sp>
      <p:sp>
        <p:nvSpPr>
          <p:cNvPr id="12" name="Picture Placeholder 11">
            <a:extLst>
              <a:ext uri="{FF2B5EF4-FFF2-40B4-BE49-F238E27FC236}">
                <a16:creationId xmlns:a16="http://schemas.microsoft.com/office/drawing/2014/main" id="{E044197E-B965-48DA-B3D9-16589EF2ACD2}"/>
              </a:ext>
            </a:extLst>
          </p:cNvPr>
          <p:cNvSpPr>
            <a:spLocks noGrp="1"/>
          </p:cNvSpPr>
          <p:nvPr>
            <p:ph type="pic" sz="quarter" idx="13" hasCustomPrompt="1"/>
          </p:nvPr>
        </p:nvSpPr>
        <p:spPr>
          <a:xfrm>
            <a:off x="6371813" y="0"/>
            <a:ext cx="4320000" cy="7559675"/>
          </a:xfrm>
          <a:custGeom>
            <a:avLst/>
            <a:gdLst>
              <a:gd name="connsiteX0" fmla="*/ 0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0 w 4320000"/>
              <a:gd name="connsiteY4" fmla="*/ 0 h 7559675"/>
              <a:gd name="connsiteX0" fmla="*/ 1556084 w 4320000"/>
              <a:gd name="connsiteY0" fmla="*/ 0 h 7567696"/>
              <a:gd name="connsiteX1" fmla="*/ 4320000 w 4320000"/>
              <a:gd name="connsiteY1" fmla="*/ 8021 h 7567696"/>
              <a:gd name="connsiteX2" fmla="*/ 4320000 w 4320000"/>
              <a:gd name="connsiteY2" fmla="*/ 7567696 h 7567696"/>
              <a:gd name="connsiteX3" fmla="*/ 0 w 4320000"/>
              <a:gd name="connsiteY3" fmla="*/ 7567696 h 7567696"/>
              <a:gd name="connsiteX4" fmla="*/ 1556084 w 4320000"/>
              <a:gd name="connsiteY4" fmla="*/ 0 h 7567696"/>
              <a:gd name="connsiteX0" fmla="*/ 153202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32021 w 4320000"/>
              <a:gd name="connsiteY4" fmla="*/ 0 h 7559675"/>
              <a:gd name="connsiteX0" fmla="*/ 1551071 w 4320000"/>
              <a:gd name="connsiteY0" fmla="*/ 0 h 7559675"/>
              <a:gd name="connsiteX1" fmla="*/ 4320000 w 4320000"/>
              <a:gd name="connsiteY1" fmla="*/ 0 h 7559675"/>
              <a:gd name="connsiteX2" fmla="*/ 4320000 w 4320000"/>
              <a:gd name="connsiteY2" fmla="*/ 7559675 h 7559675"/>
              <a:gd name="connsiteX3" fmla="*/ 0 w 4320000"/>
              <a:gd name="connsiteY3" fmla="*/ 7559675 h 7559675"/>
              <a:gd name="connsiteX4" fmla="*/ 1551071 w 4320000"/>
              <a:gd name="connsiteY4" fmla="*/ 0 h 7559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559675">
                <a:moveTo>
                  <a:pt x="1551071" y="0"/>
                </a:moveTo>
                <a:lnTo>
                  <a:pt x="4320000" y="0"/>
                </a:lnTo>
                <a:lnTo>
                  <a:pt x="4320000" y="7559675"/>
                </a:lnTo>
                <a:lnTo>
                  <a:pt x="0" y="7559675"/>
                </a:lnTo>
                <a:lnTo>
                  <a:pt x="1551071" y="0"/>
                </a:lnTo>
                <a:close/>
              </a:path>
            </a:pathLst>
          </a:custGeom>
          <a:solidFill>
            <a:schemeClr val="bg1"/>
          </a:solidFill>
        </p:spPr>
        <p:txBody>
          <a:bodyPr/>
          <a:lstStyle>
            <a:lvl1pPr algn="r">
              <a:defRPr sz="1400"/>
            </a:lvl1pPr>
          </a:lstStyle>
          <a:p>
            <a:r>
              <a:rPr lang="en-GB"/>
              <a:t>Click icon for picture, or leave empty for white</a:t>
            </a:r>
          </a:p>
        </p:txBody>
      </p:sp>
      <p:sp>
        <p:nvSpPr>
          <p:cNvPr id="10" name="TextBox 9">
            <a:extLst>
              <a:ext uri="{FF2B5EF4-FFF2-40B4-BE49-F238E27FC236}">
                <a16:creationId xmlns:a16="http://schemas.microsoft.com/office/drawing/2014/main" id="{E1FED006-42DD-4469-A2BE-D569FEFCE360}"/>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Use this layout in pink or purple, chosen from the Theme </a:t>
            </a:r>
            <a:r>
              <a:rPr lang="en-GB" sz="900" err="1"/>
              <a:t>Colors</a:t>
            </a:r>
            <a:r>
              <a:rPr lang="en-GB" sz="900"/>
              <a:t> palette (Format Background &gt; Solid Fill). Optionally, add picture on right.</a:t>
            </a:r>
          </a:p>
        </p:txBody>
      </p:sp>
      <p:sp>
        <p:nvSpPr>
          <p:cNvPr id="4" name="TextBox 3">
            <a:extLst>
              <a:ext uri="{FF2B5EF4-FFF2-40B4-BE49-F238E27FC236}">
                <a16:creationId xmlns:a16="http://schemas.microsoft.com/office/drawing/2014/main" id="{814FA67C-9938-242F-707E-3EAA4495BBEC}"/>
              </a:ext>
            </a:extLst>
          </p:cNvPr>
          <p:cNvSpPr txBox="1"/>
          <p:nvPr userDrawn="1"/>
        </p:nvSpPr>
        <p:spPr>
          <a:xfrm>
            <a:off x="540689" y="5518205"/>
            <a:ext cx="0" cy="0"/>
          </a:xfrm>
          <a:prstGeom prst="rect">
            <a:avLst/>
          </a:prstGeom>
          <a:noFill/>
        </p:spPr>
        <p:txBody>
          <a:bodyPr wrap="none" lIns="0" tIns="0" rIns="0" bIns="0" rtlCol="0">
            <a:noAutofit/>
          </a:bodyPr>
          <a:lstStyle/>
          <a:p>
            <a:pPr defTabSz="1007943">
              <a:lnSpc>
                <a:spcPct val="110000"/>
              </a:lnSpc>
            </a:pPr>
            <a:endParaRPr lang="en-US">
              <a:solidFill>
                <a:schemeClr val="tx2"/>
              </a:solidFill>
            </a:endParaRPr>
          </a:p>
        </p:txBody>
      </p:sp>
      <p:sp>
        <p:nvSpPr>
          <p:cNvPr id="7" name="TextBox 6">
            <a:extLst>
              <a:ext uri="{FF2B5EF4-FFF2-40B4-BE49-F238E27FC236}">
                <a16:creationId xmlns:a16="http://schemas.microsoft.com/office/drawing/2014/main" id="{2562D971-F57B-8DDE-19F4-4635D13EA33D}"/>
              </a:ext>
            </a:extLst>
          </p:cNvPr>
          <p:cNvSpPr txBox="1"/>
          <p:nvPr userDrawn="1"/>
        </p:nvSpPr>
        <p:spPr>
          <a:xfrm>
            <a:off x="-79513" y="3904090"/>
            <a:ext cx="0" cy="0"/>
          </a:xfrm>
          <a:prstGeom prst="rect">
            <a:avLst/>
          </a:prstGeom>
          <a:noFill/>
        </p:spPr>
        <p:txBody>
          <a:bodyPr wrap="none" lIns="0" tIns="0" rIns="0" bIns="0" rtlCol="0">
            <a:noAutofit/>
          </a:bodyPr>
          <a:lstStyle/>
          <a:p>
            <a:pPr defTabSz="1007943">
              <a:lnSpc>
                <a:spcPct val="110000"/>
              </a:lnSpc>
            </a:pPr>
            <a:endParaRPr lang="en-US">
              <a:solidFill>
                <a:schemeClr val="tx2"/>
              </a:solidFill>
            </a:endParaRPr>
          </a:p>
        </p:txBody>
      </p:sp>
    </p:spTree>
    <p:extLst>
      <p:ext uri="{BB962C8B-B14F-4D97-AF65-F5344CB8AC3E}">
        <p14:creationId xmlns:p14="http://schemas.microsoft.com/office/powerpoint/2010/main" val="1052545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 Wordmark (yellow)">
    <p:bg>
      <p:bgPr>
        <a:solidFill>
          <a:schemeClr val="bg1"/>
        </a:solidFill>
        <a:effectLst/>
      </p:bgPr>
    </p:bg>
    <p:spTree>
      <p:nvGrpSpPr>
        <p:cNvPr id="1" name=""/>
        <p:cNvGrpSpPr/>
        <p:nvPr/>
      </p:nvGrpSpPr>
      <p:grpSpPr>
        <a:xfrm>
          <a:off x="0" y="0"/>
          <a:ext cx="0" cy="0"/>
          <a:chOff x="0" y="0"/>
          <a:chExt cx="0" cy="0"/>
        </a:xfrm>
      </p:grpSpPr>
      <p:pic>
        <p:nvPicPr>
          <p:cNvPr id="3" name="Picture 2" descr="A yellow and black logo&#10;&#10;Description automatically generated">
            <a:extLst>
              <a:ext uri="{FF2B5EF4-FFF2-40B4-BE49-F238E27FC236}">
                <a16:creationId xmlns:a16="http://schemas.microsoft.com/office/drawing/2014/main" id="{08F5FC60-517C-E013-9E46-8676A7CF5E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202" y="6142550"/>
            <a:ext cx="950400" cy="950400"/>
          </a:xfrm>
          <a:prstGeom prst="rect">
            <a:avLst/>
          </a:prstGeom>
        </p:spPr>
      </p:pic>
      <p:grpSp>
        <p:nvGrpSpPr>
          <p:cNvPr id="32" name="Group 31">
            <a:extLst>
              <a:ext uri="{FF2B5EF4-FFF2-40B4-BE49-F238E27FC236}">
                <a16:creationId xmlns:a16="http://schemas.microsoft.com/office/drawing/2014/main" id="{AAD8F76C-5DF6-4C1C-9E8B-5A6EBC625671}"/>
              </a:ext>
            </a:extLst>
          </p:cNvPr>
          <p:cNvGrpSpPr/>
          <p:nvPr userDrawn="1"/>
        </p:nvGrpSpPr>
        <p:grpSpPr>
          <a:xfrm>
            <a:off x="1382602" y="1635744"/>
            <a:ext cx="6611313" cy="4288185"/>
            <a:chOff x="293608" y="1754806"/>
            <a:chExt cx="7367334" cy="4778550"/>
          </a:xfrm>
          <a:solidFill>
            <a:schemeClr val="accent4"/>
          </a:solidFill>
        </p:grpSpPr>
        <p:sp>
          <p:nvSpPr>
            <p:cNvPr id="16" name="Graphic 14">
              <a:extLst>
                <a:ext uri="{FF2B5EF4-FFF2-40B4-BE49-F238E27FC236}">
                  <a16:creationId xmlns:a16="http://schemas.microsoft.com/office/drawing/2014/main" id="{7182D69A-4792-4DBA-AD53-E9947A5A0649}"/>
                </a:ext>
              </a:extLst>
            </p:cNvPr>
            <p:cNvSpPr/>
            <p:nvPr/>
          </p:nvSpPr>
          <p:spPr>
            <a:xfrm>
              <a:off x="4687815" y="1837483"/>
              <a:ext cx="765082" cy="1163565"/>
            </a:xfrm>
            <a:custGeom>
              <a:avLst/>
              <a:gdLst>
                <a:gd name="connsiteX0" fmla="*/ 46796 w 765082"/>
                <a:gd name="connsiteY0" fmla="*/ 260710 h 1163565"/>
                <a:gd name="connsiteX1" fmla="*/ 50987 w 765082"/>
                <a:gd name="connsiteY1" fmla="*/ 269371 h 1163565"/>
                <a:gd name="connsiteX2" fmla="*/ 54340 w 765082"/>
                <a:gd name="connsiteY2" fmla="*/ 278032 h 1163565"/>
                <a:gd name="connsiteX3" fmla="*/ 89823 w 765082"/>
                <a:gd name="connsiteY3" fmla="*/ 350115 h 1163565"/>
                <a:gd name="connsiteX4" fmla="*/ 123909 w 765082"/>
                <a:gd name="connsiteY4" fmla="*/ 364085 h 1163565"/>
                <a:gd name="connsiteX5" fmla="*/ 188309 w 765082"/>
                <a:gd name="connsiteY5" fmla="*/ 351792 h 1163565"/>
                <a:gd name="connsiteX6" fmla="*/ 239717 w 765082"/>
                <a:gd name="connsiteY6" fmla="*/ 344807 h 1163565"/>
                <a:gd name="connsiteX7" fmla="*/ 250334 w 765082"/>
                <a:gd name="connsiteY7" fmla="*/ 348718 h 1163565"/>
                <a:gd name="connsiteX8" fmla="*/ 164141 w 765082"/>
                <a:gd name="connsiteY8" fmla="*/ 719892 h 1163565"/>
                <a:gd name="connsiteX9" fmla="*/ 77669 w 765082"/>
                <a:gd name="connsiteY9" fmla="*/ 1111880 h 1163565"/>
                <a:gd name="connsiteX10" fmla="*/ 84514 w 765082"/>
                <a:gd name="connsiteY10" fmla="*/ 1130739 h 1163565"/>
                <a:gd name="connsiteX11" fmla="*/ 169729 w 765082"/>
                <a:gd name="connsiteY11" fmla="*/ 1148620 h 1163565"/>
                <a:gd name="connsiteX12" fmla="*/ 256201 w 765082"/>
                <a:gd name="connsiteY12" fmla="*/ 1163428 h 1163565"/>
                <a:gd name="connsiteX13" fmla="*/ 261649 w 765082"/>
                <a:gd name="connsiteY13" fmla="*/ 1154208 h 1163565"/>
                <a:gd name="connsiteX14" fmla="*/ 275619 w 765082"/>
                <a:gd name="connsiteY14" fmla="*/ 1141775 h 1163565"/>
                <a:gd name="connsiteX15" fmla="*/ 297412 w 765082"/>
                <a:gd name="connsiteY15" fmla="*/ 1148061 h 1163565"/>
                <a:gd name="connsiteX16" fmla="*/ 303558 w 765082"/>
                <a:gd name="connsiteY16" fmla="*/ 1152112 h 1163565"/>
                <a:gd name="connsiteX17" fmla="*/ 305374 w 765082"/>
                <a:gd name="connsiteY17" fmla="*/ 1128364 h 1163565"/>
                <a:gd name="connsiteX18" fmla="*/ 313616 w 765082"/>
                <a:gd name="connsiteY18" fmla="*/ 1089528 h 1163565"/>
                <a:gd name="connsiteX19" fmla="*/ 321719 w 765082"/>
                <a:gd name="connsiteY19" fmla="*/ 1074301 h 1163565"/>
                <a:gd name="connsiteX20" fmla="*/ 337365 w 765082"/>
                <a:gd name="connsiteY20" fmla="*/ 1030577 h 1163565"/>
                <a:gd name="connsiteX21" fmla="*/ 453033 w 765082"/>
                <a:gd name="connsiteY21" fmla="*/ 659403 h 1163565"/>
                <a:gd name="connsiteX22" fmla="*/ 514639 w 765082"/>
                <a:gd name="connsiteY22" fmla="*/ 446226 h 1163565"/>
                <a:gd name="connsiteX23" fmla="*/ 538667 w 765082"/>
                <a:gd name="connsiteY23" fmla="*/ 365063 h 1163565"/>
                <a:gd name="connsiteX24" fmla="*/ 548586 w 765082"/>
                <a:gd name="connsiteY24" fmla="*/ 329859 h 1163565"/>
                <a:gd name="connsiteX25" fmla="*/ 566467 w 765082"/>
                <a:gd name="connsiteY25" fmla="*/ 313654 h 1163565"/>
                <a:gd name="connsiteX26" fmla="*/ 671099 w 765082"/>
                <a:gd name="connsiteY26" fmla="*/ 277333 h 1163565"/>
                <a:gd name="connsiteX27" fmla="*/ 715662 w 765082"/>
                <a:gd name="connsiteY27" fmla="*/ 249394 h 1163565"/>
                <a:gd name="connsiteX28" fmla="*/ 724044 w 765082"/>
                <a:gd name="connsiteY28" fmla="*/ 225925 h 1163565"/>
                <a:gd name="connsiteX29" fmla="*/ 708259 w 765082"/>
                <a:gd name="connsiteY29" fmla="*/ 222991 h 1163565"/>
                <a:gd name="connsiteX30" fmla="*/ 691775 w 765082"/>
                <a:gd name="connsiteY30" fmla="*/ 217962 h 1163565"/>
                <a:gd name="connsiteX31" fmla="*/ 724323 w 765082"/>
                <a:gd name="connsiteY31" fmla="*/ 188207 h 1163565"/>
                <a:gd name="connsiteX32" fmla="*/ 748072 w 765082"/>
                <a:gd name="connsiteY32" fmla="*/ 161944 h 1163565"/>
                <a:gd name="connsiteX33" fmla="*/ 743602 w 765082"/>
                <a:gd name="connsiteY33" fmla="*/ 159150 h 1163565"/>
                <a:gd name="connsiteX34" fmla="*/ 736197 w 765082"/>
                <a:gd name="connsiteY34" fmla="*/ 160966 h 1163565"/>
                <a:gd name="connsiteX35" fmla="*/ 741367 w 765082"/>
                <a:gd name="connsiteY35" fmla="*/ 146019 h 1163565"/>
                <a:gd name="connsiteX36" fmla="*/ 746954 w 765082"/>
                <a:gd name="connsiteY36" fmla="*/ 139732 h 1163565"/>
                <a:gd name="connsiteX37" fmla="*/ 745837 w 765082"/>
                <a:gd name="connsiteY37" fmla="*/ 117660 h 1163565"/>
                <a:gd name="connsiteX38" fmla="*/ 752542 w 765082"/>
                <a:gd name="connsiteY38" fmla="*/ 102434 h 1163565"/>
                <a:gd name="connsiteX39" fmla="*/ 763299 w 765082"/>
                <a:gd name="connsiteY39" fmla="*/ 82736 h 1163565"/>
                <a:gd name="connsiteX40" fmla="*/ 751286 w 765082"/>
                <a:gd name="connsiteY40" fmla="*/ 49349 h 1163565"/>
                <a:gd name="connsiteX41" fmla="*/ 707839 w 765082"/>
                <a:gd name="connsiteY41" fmla="*/ 10094 h 1163565"/>
                <a:gd name="connsiteX42" fmla="*/ 692753 w 765082"/>
                <a:gd name="connsiteY42" fmla="*/ 4925 h 1163565"/>
                <a:gd name="connsiteX43" fmla="*/ 673335 w 765082"/>
                <a:gd name="connsiteY43" fmla="*/ 36 h 1163565"/>
                <a:gd name="connsiteX44" fmla="*/ 475245 w 765082"/>
                <a:gd name="connsiteY44" fmla="*/ 32306 h 1163565"/>
                <a:gd name="connsiteX45" fmla="*/ 3909 w 765082"/>
                <a:gd name="connsiteY45" fmla="*/ 127299 h 1163565"/>
                <a:gd name="connsiteX46" fmla="*/ -2 w 765082"/>
                <a:gd name="connsiteY46" fmla="*/ 137777 h 1163565"/>
                <a:gd name="connsiteX47" fmla="*/ 42605 w 765082"/>
                <a:gd name="connsiteY47" fmla="*/ 249534 h 1163565"/>
                <a:gd name="connsiteX48" fmla="*/ 46796 w 765082"/>
                <a:gd name="connsiteY48" fmla="*/ 260710 h 116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65082" h="1163565">
                  <a:moveTo>
                    <a:pt x="46796" y="260710"/>
                  </a:moveTo>
                  <a:cubicBezTo>
                    <a:pt x="48473" y="264481"/>
                    <a:pt x="49870" y="267415"/>
                    <a:pt x="50987" y="269371"/>
                  </a:cubicBezTo>
                  <a:cubicBezTo>
                    <a:pt x="52462" y="272106"/>
                    <a:pt x="53589" y="275016"/>
                    <a:pt x="54340" y="278032"/>
                  </a:cubicBezTo>
                  <a:cubicBezTo>
                    <a:pt x="63725" y="303186"/>
                    <a:pt x="75613" y="327335"/>
                    <a:pt x="89823" y="350115"/>
                  </a:cubicBezTo>
                  <a:cubicBezTo>
                    <a:pt x="97984" y="360381"/>
                    <a:pt x="110890" y="365671"/>
                    <a:pt x="123909" y="364085"/>
                  </a:cubicBezTo>
                  <a:cubicBezTo>
                    <a:pt x="125864" y="364085"/>
                    <a:pt x="147377" y="359894"/>
                    <a:pt x="188309" y="351792"/>
                  </a:cubicBezTo>
                  <a:cubicBezTo>
                    <a:pt x="205271" y="348324"/>
                    <a:pt x="222445" y="345990"/>
                    <a:pt x="239717" y="344807"/>
                  </a:cubicBezTo>
                  <a:cubicBezTo>
                    <a:pt x="246562" y="344807"/>
                    <a:pt x="250194" y="345785"/>
                    <a:pt x="250334" y="348718"/>
                  </a:cubicBezTo>
                  <a:cubicBezTo>
                    <a:pt x="251545" y="374236"/>
                    <a:pt x="222814" y="497961"/>
                    <a:pt x="164141" y="719892"/>
                  </a:cubicBezTo>
                  <a:cubicBezTo>
                    <a:pt x="105469" y="941823"/>
                    <a:pt x="76645" y="1072485"/>
                    <a:pt x="77669" y="1111880"/>
                  </a:cubicBezTo>
                  <a:cubicBezTo>
                    <a:pt x="77669" y="1122636"/>
                    <a:pt x="80463" y="1128923"/>
                    <a:pt x="84514" y="1130739"/>
                  </a:cubicBezTo>
                  <a:cubicBezTo>
                    <a:pt x="88565" y="1132555"/>
                    <a:pt x="116924" y="1138422"/>
                    <a:pt x="169729" y="1148620"/>
                  </a:cubicBezTo>
                  <a:cubicBezTo>
                    <a:pt x="222534" y="1158818"/>
                    <a:pt x="251312" y="1163707"/>
                    <a:pt x="256201" y="1163428"/>
                  </a:cubicBezTo>
                  <a:cubicBezTo>
                    <a:pt x="261091" y="1163148"/>
                    <a:pt x="261929" y="1160075"/>
                    <a:pt x="261649" y="1154208"/>
                  </a:cubicBezTo>
                  <a:cubicBezTo>
                    <a:pt x="261370" y="1148340"/>
                    <a:pt x="265840" y="1143172"/>
                    <a:pt x="275619" y="1141775"/>
                  </a:cubicBezTo>
                  <a:cubicBezTo>
                    <a:pt x="283486" y="1139786"/>
                    <a:pt x="291813" y="1142188"/>
                    <a:pt x="297412" y="1148061"/>
                  </a:cubicBezTo>
                  <a:cubicBezTo>
                    <a:pt x="299507" y="1150855"/>
                    <a:pt x="301602" y="1152252"/>
                    <a:pt x="303558" y="1152112"/>
                  </a:cubicBezTo>
                  <a:cubicBezTo>
                    <a:pt x="305514" y="1151973"/>
                    <a:pt x="306073" y="1143172"/>
                    <a:pt x="305374" y="1128364"/>
                  </a:cubicBezTo>
                  <a:cubicBezTo>
                    <a:pt x="304257" y="1107689"/>
                    <a:pt x="307051" y="1094697"/>
                    <a:pt x="313616" y="1089528"/>
                  </a:cubicBezTo>
                  <a:cubicBezTo>
                    <a:pt x="318098" y="1085622"/>
                    <a:pt x="320983" y="1080201"/>
                    <a:pt x="321719" y="1074301"/>
                  </a:cubicBezTo>
                  <a:cubicBezTo>
                    <a:pt x="321719" y="1073324"/>
                    <a:pt x="326887" y="1058655"/>
                    <a:pt x="337365" y="1030577"/>
                  </a:cubicBezTo>
                  <a:cubicBezTo>
                    <a:pt x="373313" y="943965"/>
                    <a:pt x="411870" y="820240"/>
                    <a:pt x="453033" y="659403"/>
                  </a:cubicBezTo>
                  <a:cubicBezTo>
                    <a:pt x="477806" y="565341"/>
                    <a:pt x="498342" y="494282"/>
                    <a:pt x="514639" y="446226"/>
                  </a:cubicBezTo>
                  <a:cubicBezTo>
                    <a:pt x="527352" y="406133"/>
                    <a:pt x="535315" y="379172"/>
                    <a:pt x="538667" y="365063"/>
                  </a:cubicBezTo>
                  <a:cubicBezTo>
                    <a:pt x="540877" y="353046"/>
                    <a:pt x="544197" y="341261"/>
                    <a:pt x="548586" y="329859"/>
                  </a:cubicBezTo>
                  <a:cubicBezTo>
                    <a:pt x="552902" y="322882"/>
                    <a:pt x="559100" y="317265"/>
                    <a:pt x="566467" y="313654"/>
                  </a:cubicBezTo>
                  <a:cubicBezTo>
                    <a:pt x="599621" y="297058"/>
                    <a:pt x="634794" y="284848"/>
                    <a:pt x="671099" y="277333"/>
                  </a:cubicBezTo>
                  <a:cubicBezTo>
                    <a:pt x="695407" y="271187"/>
                    <a:pt x="710354" y="261967"/>
                    <a:pt x="715662" y="249394"/>
                  </a:cubicBezTo>
                  <a:cubicBezTo>
                    <a:pt x="719904" y="242166"/>
                    <a:pt x="722748" y="234205"/>
                    <a:pt x="724044" y="225925"/>
                  </a:cubicBezTo>
                  <a:cubicBezTo>
                    <a:pt x="723346" y="223550"/>
                    <a:pt x="718177" y="222572"/>
                    <a:pt x="708259" y="222991"/>
                  </a:cubicBezTo>
                  <a:cubicBezTo>
                    <a:pt x="698340" y="223410"/>
                    <a:pt x="692054" y="221874"/>
                    <a:pt x="691775" y="217962"/>
                  </a:cubicBezTo>
                  <a:cubicBezTo>
                    <a:pt x="691775" y="211117"/>
                    <a:pt x="702252" y="201199"/>
                    <a:pt x="724323" y="188207"/>
                  </a:cubicBezTo>
                  <a:cubicBezTo>
                    <a:pt x="740668" y="179546"/>
                    <a:pt x="748631" y="170745"/>
                    <a:pt x="748072" y="161944"/>
                  </a:cubicBezTo>
                  <a:cubicBezTo>
                    <a:pt x="748072" y="159988"/>
                    <a:pt x="746535" y="159010"/>
                    <a:pt x="743602" y="159150"/>
                  </a:cubicBezTo>
                  <a:cubicBezTo>
                    <a:pt x="741033" y="159221"/>
                    <a:pt x="738508" y="159840"/>
                    <a:pt x="736197" y="160966"/>
                  </a:cubicBezTo>
                  <a:cubicBezTo>
                    <a:pt x="730331" y="162224"/>
                    <a:pt x="732146" y="157334"/>
                    <a:pt x="741367" y="146019"/>
                  </a:cubicBezTo>
                  <a:lnTo>
                    <a:pt x="746954" y="139732"/>
                  </a:lnTo>
                  <a:cubicBezTo>
                    <a:pt x="758969" y="124366"/>
                    <a:pt x="758689" y="116962"/>
                    <a:pt x="745837" y="117660"/>
                  </a:cubicBezTo>
                  <a:cubicBezTo>
                    <a:pt x="738992" y="117660"/>
                    <a:pt x="741227" y="112911"/>
                    <a:pt x="752542" y="102434"/>
                  </a:cubicBezTo>
                  <a:cubicBezTo>
                    <a:pt x="763858" y="91956"/>
                    <a:pt x="767350" y="85391"/>
                    <a:pt x="763299" y="82736"/>
                  </a:cubicBezTo>
                  <a:cubicBezTo>
                    <a:pt x="759247" y="80082"/>
                    <a:pt x="754219" y="68767"/>
                    <a:pt x="751286" y="49349"/>
                  </a:cubicBezTo>
                  <a:cubicBezTo>
                    <a:pt x="745977" y="21410"/>
                    <a:pt x="731448" y="8977"/>
                    <a:pt x="707839" y="10094"/>
                  </a:cubicBezTo>
                  <a:cubicBezTo>
                    <a:pt x="698060" y="10094"/>
                    <a:pt x="693032" y="8977"/>
                    <a:pt x="692753" y="4925"/>
                  </a:cubicBezTo>
                  <a:cubicBezTo>
                    <a:pt x="692473" y="874"/>
                    <a:pt x="686047" y="-662"/>
                    <a:pt x="673335" y="36"/>
                  </a:cubicBezTo>
                  <a:cubicBezTo>
                    <a:pt x="657596" y="874"/>
                    <a:pt x="591566" y="11631"/>
                    <a:pt x="475245" y="32306"/>
                  </a:cubicBezTo>
                  <a:cubicBezTo>
                    <a:pt x="171452" y="87253"/>
                    <a:pt x="14340" y="118918"/>
                    <a:pt x="3909" y="127299"/>
                  </a:cubicBezTo>
                  <a:cubicBezTo>
                    <a:pt x="826" y="129841"/>
                    <a:pt x="-665" y="133836"/>
                    <a:pt x="-2" y="137777"/>
                  </a:cubicBezTo>
                  <a:cubicBezTo>
                    <a:pt x="-2" y="146717"/>
                    <a:pt x="14666" y="183877"/>
                    <a:pt x="42605" y="249534"/>
                  </a:cubicBezTo>
                  <a:cubicBezTo>
                    <a:pt x="43723" y="253445"/>
                    <a:pt x="45399" y="256798"/>
                    <a:pt x="46796" y="260710"/>
                  </a:cubicBezTo>
                  <a:close/>
                </a:path>
              </a:pathLst>
            </a:custGeom>
            <a:grpFill/>
            <a:ln w="13953" cap="flat">
              <a:noFill/>
              <a:prstDash val="solid"/>
              <a:miter/>
            </a:ln>
          </p:spPr>
          <p:txBody>
            <a:bodyPr rtlCol="0" anchor="ctr"/>
            <a:lstStyle/>
            <a:p>
              <a:endParaRPr lang="en-GB"/>
            </a:p>
          </p:txBody>
        </p:sp>
        <p:sp>
          <p:nvSpPr>
            <p:cNvPr id="17" name="Graphic 14">
              <a:extLst>
                <a:ext uri="{FF2B5EF4-FFF2-40B4-BE49-F238E27FC236}">
                  <a16:creationId xmlns:a16="http://schemas.microsoft.com/office/drawing/2014/main" id="{7182D69A-4792-4DBA-AD53-E9947A5A0649}"/>
                </a:ext>
              </a:extLst>
            </p:cNvPr>
            <p:cNvSpPr/>
            <p:nvPr/>
          </p:nvSpPr>
          <p:spPr>
            <a:xfrm>
              <a:off x="5315685" y="1780906"/>
              <a:ext cx="962420" cy="1199875"/>
            </a:xfrm>
            <a:custGeom>
              <a:avLst/>
              <a:gdLst>
                <a:gd name="connsiteX0" fmla="*/ 225114 w 962420"/>
                <a:gd name="connsiteY0" fmla="*/ 1175442 h 1199875"/>
                <a:gd name="connsiteX1" fmla="*/ 245510 w 962420"/>
                <a:gd name="connsiteY1" fmla="*/ 1169994 h 1199875"/>
                <a:gd name="connsiteX2" fmla="*/ 275684 w 962420"/>
                <a:gd name="connsiteY2" fmla="*/ 1094558 h 1199875"/>
                <a:gd name="connsiteX3" fmla="*/ 328350 w 962420"/>
                <a:gd name="connsiteY3" fmla="*/ 880263 h 1199875"/>
                <a:gd name="connsiteX4" fmla="*/ 365929 w 962420"/>
                <a:gd name="connsiteY4" fmla="*/ 745316 h 1199875"/>
                <a:gd name="connsiteX5" fmla="*/ 418455 w 962420"/>
                <a:gd name="connsiteY5" fmla="*/ 704106 h 1199875"/>
                <a:gd name="connsiteX6" fmla="*/ 465114 w 962420"/>
                <a:gd name="connsiteY6" fmla="*/ 690136 h 1199875"/>
                <a:gd name="connsiteX7" fmla="*/ 509537 w 962420"/>
                <a:gd name="connsiteY7" fmla="*/ 676167 h 1199875"/>
                <a:gd name="connsiteX8" fmla="*/ 563041 w 962420"/>
                <a:gd name="connsiteY8" fmla="*/ 667506 h 1199875"/>
                <a:gd name="connsiteX9" fmla="*/ 570583 w 962420"/>
                <a:gd name="connsiteY9" fmla="*/ 668623 h 1199875"/>
                <a:gd name="connsiteX10" fmla="*/ 568069 w 962420"/>
                <a:gd name="connsiteY10" fmla="*/ 677703 h 1199875"/>
                <a:gd name="connsiteX11" fmla="*/ 559827 w 962420"/>
                <a:gd name="connsiteY11" fmla="*/ 705643 h 1199875"/>
                <a:gd name="connsiteX12" fmla="*/ 548931 w 962420"/>
                <a:gd name="connsiteY12" fmla="*/ 739589 h 1199875"/>
                <a:gd name="connsiteX13" fmla="*/ 459106 w 962420"/>
                <a:gd name="connsiteY13" fmla="*/ 1094697 h 1199875"/>
                <a:gd name="connsiteX14" fmla="*/ 454217 w 962420"/>
                <a:gd name="connsiteY14" fmla="*/ 1143731 h 1199875"/>
                <a:gd name="connsiteX15" fmla="*/ 471539 w 962420"/>
                <a:gd name="connsiteY15" fmla="*/ 1164964 h 1199875"/>
                <a:gd name="connsiteX16" fmla="*/ 538035 w 962420"/>
                <a:gd name="connsiteY16" fmla="*/ 1180052 h 1199875"/>
                <a:gd name="connsiteX17" fmla="*/ 610537 w 962420"/>
                <a:gd name="connsiteY17" fmla="*/ 1194440 h 1199875"/>
                <a:gd name="connsiteX18" fmla="*/ 612074 w 962420"/>
                <a:gd name="connsiteY18" fmla="*/ 1194440 h 1199875"/>
                <a:gd name="connsiteX19" fmla="*/ 624087 w 962420"/>
                <a:gd name="connsiteY19" fmla="*/ 1198212 h 1199875"/>
                <a:gd name="connsiteX20" fmla="*/ 624087 w 962420"/>
                <a:gd name="connsiteY20" fmla="*/ 1199749 h 1199875"/>
                <a:gd name="connsiteX21" fmla="*/ 633447 w 962420"/>
                <a:gd name="connsiteY21" fmla="*/ 1181449 h 1199875"/>
                <a:gd name="connsiteX22" fmla="*/ 656916 w 962420"/>
                <a:gd name="connsiteY22" fmla="*/ 1149179 h 1199875"/>
                <a:gd name="connsiteX23" fmla="*/ 665577 w 962420"/>
                <a:gd name="connsiteY23" fmla="*/ 1145128 h 1199875"/>
                <a:gd name="connsiteX24" fmla="*/ 670885 w 962420"/>
                <a:gd name="connsiteY24" fmla="*/ 1145128 h 1199875"/>
                <a:gd name="connsiteX25" fmla="*/ 673958 w 962420"/>
                <a:gd name="connsiteY25" fmla="*/ 1149458 h 1199875"/>
                <a:gd name="connsiteX26" fmla="*/ 675216 w 962420"/>
                <a:gd name="connsiteY26" fmla="*/ 1158259 h 1199875"/>
                <a:gd name="connsiteX27" fmla="*/ 676752 w 962420"/>
                <a:gd name="connsiteY27" fmla="*/ 1161053 h 1199875"/>
                <a:gd name="connsiteX28" fmla="*/ 690723 w 962420"/>
                <a:gd name="connsiteY28" fmla="*/ 1107130 h 1199875"/>
                <a:gd name="connsiteX29" fmla="*/ 703435 w 962420"/>
                <a:gd name="connsiteY29" fmla="*/ 1051252 h 1199875"/>
                <a:gd name="connsiteX30" fmla="*/ 715448 w 962420"/>
                <a:gd name="connsiteY30" fmla="*/ 1041054 h 1199875"/>
                <a:gd name="connsiteX31" fmla="*/ 721316 w 962420"/>
                <a:gd name="connsiteY31" fmla="*/ 1041054 h 1199875"/>
                <a:gd name="connsiteX32" fmla="*/ 727323 w 962420"/>
                <a:gd name="connsiteY32" fmla="*/ 1041054 h 1199875"/>
                <a:gd name="connsiteX33" fmla="*/ 738778 w 962420"/>
                <a:gd name="connsiteY33" fmla="*/ 1035326 h 1199875"/>
                <a:gd name="connsiteX34" fmla="*/ 746322 w 962420"/>
                <a:gd name="connsiteY34" fmla="*/ 1007387 h 1199875"/>
                <a:gd name="connsiteX35" fmla="*/ 756519 w 962420"/>
                <a:gd name="connsiteY35" fmla="*/ 946200 h 1199875"/>
                <a:gd name="connsiteX36" fmla="*/ 783202 w 962420"/>
                <a:gd name="connsiteY36" fmla="*/ 832487 h 1199875"/>
                <a:gd name="connsiteX37" fmla="*/ 805274 w 962420"/>
                <a:gd name="connsiteY37" fmla="*/ 742662 h 1199875"/>
                <a:gd name="connsiteX38" fmla="*/ 821898 w 962420"/>
                <a:gd name="connsiteY38" fmla="*/ 689997 h 1199875"/>
                <a:gd name="connsiteX39" fmla="*/ 830559 w 962420"/>
                <a:gd name="connsiteY39" fmla="*/ 658565 h 1199875"/>
                <a:gd name="connsiteX40" fmla="*/ 839640 w 962420"/>
                <a:gd name="connsiteY40" fmla="*/ 602686 h 1199875"/>
                <a:gd name="connsiteX41" fmla="*/ 853608 w 962420"/>
                <a:gd name="connsiteY41" fmla="*/ 532838 h 1199875"/>
                <a:gd name="connsiteX42" fmla="*/ 872747 w 962420"/>
                <a:gd name="connsiteY42" fmla="*/ 443013 h 1199875"/>
                <a:gd name="connsiteX43" fmla="*/ 894400 w 962420"/>
                <a:gd name="connsiteY43" fmla="*/ 374003 h 1199875"/>
                <a:gd name="connsiteX44" fmla="*/ 937426 w 962420"/>
                <a:gd name="connsiteY44" fmla="*/ 232770 h 1199875"/>
                <a:gd name="connsiteX45" fmla="*/ 949999 w 962420"/>
                <a:gd name="connsiteY45" fmla="*/ 189185 h 1199875"/>
                <a:gd name="connsiteX46" fmla="*/ 962153 w 962420"/>
                <a:gd name="connsiteY46" fmla="*/ 135262 h 1199875"/>
                <a:gd name="connsiteX47" fmla="*/ 962153 w 962420"/>
                <a:gd name="connsiteY47" fmla="*/ 130792 h 1199875"/>
                <a:gd name="connsiteX48" fmla="*/ 962153 w 962420"/>
                <a:gd name="connsiteY48" fmla="*/ 126461 h 1199875"/>
                <a:gd name="connsiteX49" fmla="*/ 938964 w 962420"/>
                <a:gd name="connsiteY49" fmla="*/ 92794 h 1199875"/>
                <a:gd name="connsiteX50" fmla="*/ 856542 w 962420"/>
                <a:gd name="connsiteY50" fmla="*/ 57870 h 1199875"/>
                <a:gd name="connsiteX51" fmla="*/ 768114 w 962420"/>
                <a:gd name="connsiteY51" fmla="*/ 34262 h 1199875"/>
                <a:gd name="connsiteX52" fmla="*/ 754145 w 962420"/>
                <a:gd name="connsiteY52" fmla="*/ 42364 h 1199875"/>
                <a:gd name="connsiteX53" fmla="*/ 697428 w 962420"/>
                <a:gd name="connsiteY53" fmla="*/ 234586 h 1199875"/>
                <a:gd name="connsiteX54" fmla="*/ 638197 w 962420"/>
                <a:gd name="connsiteY54" fmla="*/ 437286 h 1199875"/>
                <a:gd name="connsiteX55" fmla="*/ 614448 w 962420"/>
                <a:gd name="connsiteY55" fmla="*/ 463549 h 1199875"/>
                <a:gd name="connsiteX56" fmla="*/ 510234 w 962420"/>
                <a:gd name="connsiteY56" fmla="*/ 494003 h 1199875"/>
                <a:gd name="connsiteX57" fmla="*/ 405602 w 962420"/>
                <a:gd name="connsiteY57" fmla="*/ 517052 h 1199875"/>
                <a:gd name="connsiteX58" fmla="*/ 402669 w 962420"/>
                <a:gd name="connsiteY58" fmla="*/ 517052 h 1199875"/>
                <a:gd name="connsiteX59" fmla="*/ 401691 w 962420"/>
                <a:gd name="connsiteY59" fmla="*/ 512023 h 1199875"/>
                <a:gd name="connsiteX60" fmla="*/ 405043 w 962420"/>
                <a:gd name="connsiteY60" fmla="*/ 505178 h 1199875"/>
                <a:gd name="connsiteX61" fmla="*/ 416079 w 962420"/>
                <a:gd name="connsiteY61" fmla="*/ 460196 h 1199875"/>
                <a:gd name="connsiteX62" fmla="*/ 444018 w 962420"/>
                <a:gd name="connsiteY62" fmla="*/ 328742 h 1199875"/>
                <a:gd name="connsiteX63" fmla="*/ 454915 w 962420"/>
                <a:gd name="connsiteY63" fmla="*/ 280826 h 1199875"/>
                <a:gd name="connsiteX64" fmla="*/ 472657 w 962420"/>
                <a:gd name="connsiteY64" fmla="*/ 222153 h 1199875"/>
                <a:gd name="connsiteX65" fmla="*/ 486627 w 962420"/>
                <a:gd name="connsiteY65" fmla="*/ 156356 h 1199875"/>
                <a:gd name="connsiteX66" fmla="*/ 491376 w 962420"/>
                <a:gd name="connsiteY66" fmla="*/ 132468 h 1199875"/>
                <a:gd name="connsiteX67" fmla="*/ 494588 w 962420"/>
                <a:gd name="connsiteY67" fmla="*/ 123528 h 1199875"/>
                <a:gd name="connsiteX68" fmla="*/ 491376 w 962420"/>
                <a:gd name="connsiteY68" fmla="*/ 105088 h 1199875"/>
                <a:gd name="connsiteX69" fmla="*/ 483413 w 962420"/>
                <a:gd name="connsiteY69" fmla="*/ 92934 h 1199875"/>
                <a:gd name="connsiteX70" fmla="*/ 475032 w 962420"/>
                <a:gd name="connsiteY70" fmla="*/ 74215 h 1199875"/>
                <a:gd name="connsiteX71" fmla="*/ 455753 w 962420"/>
                <a:gd name="connsiteY71" fmla="*/ 56613 h 1199875"/>
                <a:gd name="connsiteX72" fmla="*/ 379619 w 962420"/>
                <a:gd name="connsiteY72" fmla="*/ 28674 h 1199875"/>
                <a:gd name="connsiteX73" fmla="*/ 276104 w 962420"/>
                <a:gd name="connsiteY73" fmla="*/ -104 h 1199875"/>
                <a:gd name="connsiteX74" fmla="*/ 254451 w 962420"/>
                <a:gd name="connsiteY74" fmla="*/ 12748 h 1199875"/>
                <a:gd name="connsiteX75" fmla="*/ 170633 w 962420"/>
                <a:gd name="connsiteY75" fmla="*/ 306949 h 1199875"/>
                <a:gd name="connsiteX76" fmla="*/ 126908 w 962420"/>
                <a:gd name="connsiteY76" fmla="*/ 493304 h 1199875"/>
                <a:gd name="connsiteX77" fmla="*/ 95057 w 962420"/>
                <a:gd name="connsiteY77" fmla="*/ 622942 h 1199875"/>
                <a:gd name="connsiteX78" fmla="*/ 67118 w 962420"/>
                <a:gd name="connsiteY78" fmla="*/ 739589 h 1199875"/>
                <a:gd name="connsiteX79" fmla="*/ 31216 w 962420"/>
                <a:gd name="connsiteY79" fmla="*/ 890880 h 1199875"/>
                <a:gd name="connsiteX80" fmla="*/ -76 w 962420"/>
                <a:gd name="connsiteY80" fmla="*/ 1059633 h 1199875"/>
                <a:gd name="connsiteX81" fmla="*/ 4254 w 962420"/>
                <a:gd name="connsiteY81" fmla="*/ 1087573 h 1199875"/>
                <a:gd name="connsiteX82" fmla="*/ 19482 w 962420"/>
                <a:gd name="connsiteY82" fmla="*/ 1097212 h 1199875"/>
                <a:gd name="connsiteX83" fmla="*/ 54546 w 962420"/>
                <a:gd name="connsiteY83" fmla="*/ 1116071 h 1199875"/>
                <a:gd name="connsiteX84" fmla="*/ 138364 w 962420"/>
                <a:gd name="connsiteY84" fmla="*/ 1159237 h 1199875"/>
                <a:gd name="connsiteX85" fmla="*/ 225115 w 962420"/>
                <a:gd name="connsiteY85" fmla="*/ 1175442 h 119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962420" h="1199875">
                  <a:moveTo>
                    <a:pt x="225114" y="1175442"/>
                  </a:moveTo>
                  <a:cubicBezTo>
                    <a:pt x="232279" y="1175494"/>
                    <a:pt x="239325" y="1173612"/>
                    <a:pt x="245510" y="1169994"/>
                  </a:cubicBezTo>
                  <a:cubicBezTo>
                    <a:pt x="251285" y="1166827"/>
                    <a:pt x="261342" y="1141682"/>
                    <a:pt x="275684" y="1094558"/>
                  </a:cubicBezTo>
                  <a:cubicBezTo>
                    <a:pt x="297312" y="1024189"/>
                    <a:pt x="314896" y="952641"/>
                    <a:pt x="328350" y="880263"/>
                  </a:cubicBezTo>
                  <a:cubicBezTo>
                    <a:pt x="335455" y="833945"/>
                    <a:pt x="348071" y="788641"/>
                    <a:pt x="365929" y="745316"/>
                  </a:cubicBezTo>
                  <a:cubicBezTo>
                    <a:pt x="374575" y="723001"/>
                    <a:pt x="394723" y="707194"/>
                    <a:pt x="418455" y="704106"/>
                  </a:cubicBezTo>
                  <a:cubicBezTo>
                    <a:pt x="434834" y="702874"/>
                    <a:pt x="450752" y="698108"/>
                    <a:pt x="465114" y="690136"/>
                  </a:cubicBezTo>
                  <a:cubicBezTo>
                    <a:pt x="479085" y="683148"/>
                    <a:pt x="494081" y="678433"/>
                    <a:pt x="509537" y="676167"/>
                  </a:cubicBezTo>
                  <a:cubicBezTo>
                    <a:pt x="527132" y="671955"/>
                    <a:pt x="545016" y="669060"/>
                    <a:pt x="563041" y="667506"/>
                  </a:cubicBezTo>
                  <a:cubicBezTo>
                    <a:pt x="567929" y="667505"/>
                    <a:pt x="570444" y="667505"/>
                    <a:pt x="570583" y="668623"/>
                  </a:cubicBezTo>
                  <a:lnTo>
                    <a:pt x="568069" y="677703"/>
                  </a:lnTo>
                  <a:cubicBezTo>
                    <a:pt x="566393" y="683570"/>
                    <a:pt x="563599" y="692930"/>
                    <a:pt x="559827" y="705643"/>
                  </a:cubicBezTo>
                  <a:cubicBezTo>
                    <a:pt x="556055" y="718355"/>
                    <a:pt x="552423" y="729531"/>
                    <a:pt x="548931" y="739589"/>
                  </a:cubicBezTo>
                  <a:cubicBezTo>
                    <a:pt x="511330" y="855888"/>
                    <a:pt x="481325" y="974507"/>
                    <a:pt x="459106" y="1094697"/>
                  </a:cubicBezTo>
                  <a:cubicBezTo>
                    <a:pt x="456141" y="1110881"/>
                    <a:pt x="454506" y="1127280"/>
                    <a:pt x="454217" y="1143731"/>
                  </a:cubicBezTo>
                  <a:cubicBezTo>
                    <a:pt x="454217" y="1157700"/>
                    <a:pt x="460642" y="1165523"/>
                    <a:pt x="471539" y="1164964"/>
                  </a:cubicBezTo>
                  <a:cubicBezTo>
                    <a:pt x="474472" y="1164964"/>
                    <a:pt x="496684" y="1169854"/>
                    <a:pt x="538035" y="1180052"/>
                  </a:cubicBezTo>
                  <a:cubicBezTo>
                    <a:pt x="561774" y="1186799"/>
                    <a:pt x="586020" y="1191611"/>
                    <a:pt x="610537" y="1194440"/>
                  </a:cubicBezTo>
                  <a:lnTo>
                    <a:pt x="612074" y="1194440"/>
                  </a:lnTo>
                  <a:cubicBezTo>
                    <a:pt x="619757" y="1192066"/>
                    <a:pt x="623808" y="1193323"/>
                    <a:pt x="624087" y="1198212"/>
                  </a:cubicBezTo>
                  <a:lnTo>
                    <a:pt x="624087" y="1199749"/>
                  </a:lnTo>
                  <a:lnTo>
                    <a:pt x="633447" y="1181449"/>
                  </a:lnTo>
                  <a:cubicBezTo>
                    <a:pt x="637365" y="1168332"/>
                    <a:pt x="645645" y="1156947"/>
                    <a:pt x="656916" y="1149179"/>
                  </a:cubicBezTo>
                  <a:cubicBezTo>
                    <a:pt x="659673" y="1147567"/>
                    <a:pt x="662572" y="1146210"/>
                    <a:pt x="665577" y="1145128"/>
                  </a:cubicBezTo>
                  <a:cubicBezTo>
                    <a:pt x="667260" y="1144344"/>
                    <a:pt x="669202" y="1144344"/>
                    <a:pt x="670885" y="1145128"/>
                  </a:cubicBezTo>
                  <a:cubicBezTo>
                    <a:pt x="672392" y="1146160"/>
                    <a:pt x="673482" y="1147696"/>
                    <a:pt x="673958" y="1149458"/>
                  </a:cubicBezTo>
                  <a:cubicBezTo>
                    <a:pt x="674657" y="1152345"/>
                    <a:pt x="675079" y="1155292"/>
                    <a:pt x="675216" y="1158259"/>
                  </a:cubicBezTo>
                  <a:cubicBezTo>
                    <a:pt x="675290" y="1159372"/>
                    <a:pt x="675853" y="1160395"/>
                    <a:pt x="676752" y="1161053"/>
                  </a:cubicBezTo>
                  <a:cubicBezTo>
                    <a:pt x="678709" y="1161053"/>
                    <a:pt x="683318" y="1143032"/>
                    <a:pt x="690723" y="1107130"/>
                  </a:cubicBezTo>
                  <a:cubicBezTo>
                    <a:pt x="697009" y="1076257"/>
                    <a:pt x="701340" y="1057538"/>
                    <a:pt x="703435" y="1051252"/>
                  </a:cubicBezTo>
                  <a:cubicBezTo>
                    <a:pt x="704728" y="1045560"/>
                    <a:pt x="709622" y="1041405"/>
                    <a:pt x="715448" y="1041054"/>
                  </a:cubicBezTo>
                  <a:lnTo>
                    <a:pt x="721316" y="1041054"/>
                  </a:lnTo>
                  <a:lnTo>
                    <a:pt x="727323" y="1041054"/>
                  </a:lnTo>
                  <a:cubicBezTo>
                    <a:pt x="731907" y="1041409"/>
                    <a:pt x="736313" y="1039207"/>
                    <a:pt x="738778" y="1035326"/>
                  </a:cubicBezTo>
                  <a:cubicBezTo>
                    <a:pt x="742148" y="1026265"/>
                    <a:pt x="744674" y="1016913"/>
                    <a:pt x="746322" y="1007387"/>
                  </a:cubicBezTo>
                  <a:cubicBezTo>
                    <a:pt x="751335" y="987293"/>
                    <a:pt x="754746" y="966833"/>
                    <a:pt x="756519" y="946200"/>
                  </a:cubicBezTo>
                  <a:cubicBezTo>
                    <a:pt x="759593" y="929343"/>
                    <a:pt x="768487" y="891439"/>
                    <a:pt x="783202" y="832487"/>
                  </a:cubicBezTo>
                  <a:cubicBezTo>
                    <a:pt x="798010" y="773535"/>
                    <a:pt x="805274" y="743640"/>
                    <a:pt x="805274" y="742662"/>
                  </a:cubicBezTo>
                  <a:cubicBezTo>
                    <a:pt x="808098" y="724362"/>
                    <a:pt x="813704" y="706602"/>
                    <a:pt x="821898" y="689997"/>
                  </a:cubicBezTo>
                  <a:cubicBezTo>
                    <a:pt x="828265" y="680804"/>
                    <a:pt x="831320" y="669721"/>
                    <a:pt x="830559" y="658565"/>
                  </a:cubicBezTo>
                  <a:cubicBezTo>
                    <a:pt x="830343" y="639555"/>
                    <a:pt x="833415" y="620650"/>
                    <a:pt x="839640" y="602686"/>
                  </a:cubicBezTo>
                  <a:cubicBezTo>
                    <a:pt x="842898" y="588717"/>
                    <a:pt x="847555" y="565434"/>
                    <a:pt x="853608" y="532838"/>
                  </a:cubicBezTo>
                  <a:cubicBezTo>
                    <a:pt x="859895" y="500009"/>
                    <a:pt x="866181" y="469975"/>
                    <a:pt x="872747" y="443013"/>
                  </a:cubicBezTo>
                  <a:cubicBezTo>
                    <a:pt x="878212" y="419496"/>
                    <a:pt x="885450" y="396427"/>
                    <a:pt x="894400" y="374003"/>
                  </a:cubicBezTo>
                  <a:cubicBezTo>
                    <a:pt x="912074" y="328006"/>
                    <a:pt x="926453" y="280809"/>
                    <a:pt x="937426" y="232770"/>
                  </a:cubicBezTo>
                  <a:cubicBezTo>
                    <a:pt x="940333" y="217902"/>
                    <a:pt x="944540" y="203317"/>
                    <a:pt x="949999" y="189185"/>
                  </a:cubicBezTo>
                  <a:cubicBezTo>
                    <a:pt x="956313" y="171797"/>
                    <a:pt x="960396" y="153678"/>
                    <a:pt x="962153" y="135262"/>
                  </a:cubicBezTo>
                  <a:cubicBezTo>
                    <a:pt x="961997" y="133776"/>
                    <a:pt x="961997" y="132278"/>
                    <a:pt x="962153" y="130792"/>
                  </a:cubicBezTo>
                  <a:cubicBezTo>
                    <a:pt x="962300" y="129352"/>
                    <a:pt x="962300" y="127901"/>
                    <a:pt x="962153" y="126461"/>
                  </a:cubicBezTo>
                  <a:cubicBezTo>
                    <a:pt x="960492" y="112085"/>
                    <a:pt x="951803" y="99471"/>
                    <a:pt x="938964" y="92794"/>
                  </a:cubicBezTo>
                  <a:cubicBezTo>
                    <a:pt x="912834" y="78208"/>
                    <a:pt x="885198" y="66498"/>
                    <a:pt x="856542" y="57870"/>
                  </a:cubicBezTo>
                  <a:cubicBezTo>
                    <a:pt x="827877" y="47228"/>
                    <a:pt x="798270" y="39323"/>
                    <a:pt x="768114" y="34262"/>
                  </a:cubicBezTo>
                  <a:cubicBezTo>
                    <a:pt x="762587" y="35060"/>
                    <a:pt x="757582" y="37963"/>
                    <a:pt x="754145" y="42364"/>
                  </a:cubicBezTo>
                  <a:cubicBezTo>
                    <a:pt x="749488" y="47486"/>
                    <a:pt x="730583" y="111560"/>
                    <a:pt x="697428" y="234586"/>
                  </a:cubicBezTo>
                  <a:cubicBezTo>
                    <a:pt x="664273" y="357612"/>
                    <a:pt x="644529" y="425179"/>
                    <a:pt x="638197" y="437286"/>
                  </a:cubicBezTo>
                  <a:cubicBezTo>
                    <a:pt x="633704" y="448616"/>
                    <a:pt x="625271" y="457942"/>
                    <a:pt x="614448" y="463549"/>
                  </a:cubicBezTo>
                  <a:cubicBezTo>
                    <a:pt x="580391" y="475900"/>
                    <a:pt x="545583" y="486072"/>
                    <a:pt x="510234" y="494003"/>
                  </a:cubicBezTo>
                  <a:cubicBezTo>
                    <a:pt x="475876" y="503880"/>
                    <a:pt x="440929" y="511578"/>
                    <a:pt x="405602" y="517052"/>
                  </a:cubicBezTo>
                  <a:lnTo>
                    <a:pt x="402669" y="517052"/>
                  </a:lnTo>
                  <a:cubicBezTo>
                    <a:pt x="401502" y="515655"/>
                    <a:pt x="401133" y="513757"/>
                    <a:pt x="401691" y="512023"/>
                  </a:cubicBezTo>
                  <a:cubicBezTo>
                    <a:pt x="402016" y="509432"/>
                    <a:pt x="403196" y="507023"/>
                    <a:pt x="405043" y="505178"/>
                  </a:cubicBezTo>
                  <a:cubicBezTo>
                    <a:pt x="410241" y="490598"/>
                    <a:pt x="413939" y="475526"/>
                    <a:pt x="416079" y="460196"/>
                  </a:cubicBezTo>
                  <a:cubicBezTo>
                    <a:pt x="420550" y="431418"/>
                    <a:pt x="429863" y="387600"/>
                    <a:pt x="444018" y="328742"/>
                  </a:cubicBezTo>
                  <a:cubicBezTo>
                    <a:pt x="449298" y="313190"/>
                    <a:pt x="452949" y="297132"/>
                    <a:pt x="454915" y="280826"/>
                  </a:cubicBezTo>
                  <a:cubicBezTo>
                    <a:pt x="459025" y="260768"/>
                    <a:pt x="464964" y="241128"/>
                    <a:pt x="472657" y="222153"/>
                  </a:cubicBezTo>
                  <a:cubicBezTo>
                    <a:pt x="481489" y="201320"/>
                    <a:pt x="486233" y="178982"/>
                    <a:pt x="486627" y="156356"/>
                  </a:cubicBezTo>
                  <a:cubicBezTo>
                    <a:pt x="485788" y="140710"/>
                    <a:pt x="487465" y="132748"/>
                    <a:pt x="491376" y="132468"/>
                  </a:cubicBezTo>
                  <a:cubicBezTo>
                    <a:pt x="495288" y="132189"/>
                    <a:pt x="494450" y="129395"/>
                    <a:pt x="494588" y="123528"/>
                  </a:cubicBezTo>
                  <a:cubicBezTo>
                    <a:pt x="494715" y="117232"/>
                    <a:pt x="493624" y="110970"/>
                    <a:pt x="491376" y="105088"/>
                  </a:cubicBezTo>
                  <a:cubicBezTo>
                    <a:pt x="490149" y="100263"/>
                    <a:pt x="487347" y="95985"/>
                    <a:pt x="483413" y="92934"/>
                  </a:cubicBezTo>
                  <a:cubicBezTo>
                    <a:pt x="478384" y="91258"/>
                    <a:pt x="475590" y="84972"/>
                    <a:pt x="475032" y="74215"/>
                  </a:cubicBezTo>
                  <a:cubicBezTo>
                    <a:pt x="471274" y="65965"/>
                    <a:pt x="464310" y="59607"/>
                    <a:pt x="455753" y="56613"/>
                  </a:cubicBezTo>
                  <a:cubicBezTo>
                    <a:pt x="445136" y="51864"/>
                    <a:pt x="419711" y="42644"/>
                    <a:pt x="379619" y="28674"/>
                  </a:cubicBezTo>
                  <a:cubicBezTo>
                    <a:pt x="319456" y="8930"/>
                    <a:pt x="284951" y="-662"/>
                    <a:pt x="276104" y="-104"/>
                  </a:cubicBezTo>
                  <a:cubicBezTo>
                    <a:pt x="267465" y="1132"/>
                    <a:pt x="259674" y="5757"/>
                    <a:pt x="254451" y="12748"/>
                  </a:cubicBezTo>
                  <a:cubicBezTo>
                    <a:pt x="241506" y="26346"/>
                    <a:pt x="213566" y="124412"/>
                    <a:pt x="170633" y="306949"/>
                  </a:cubicBezTo>
                  <a:cubicBezTo>
                    <a:pt x="161786" y="347927"/>
                    <a:pt x="147211" y="410045"/>
                    <a:pt x="126908" y="493304"/>
                  </a:cubicBezTo>
                  <a:cubicBezTo>
                    <a:pt x="106605" y="576563"/>
                    <a:pt x="95988" y="619776"/>
                    <a:pt x="95057" y="622942"/>
                  </a:cubicBezTo>
                  <a:cubicBezTo>
                    <a:pt x="93381" y="629927"/>
                    <a:pt x="84067" y="668809"/>
                    <a:pt x="67118" y="739589"/>
                  </a:cubicBezTo>
                  <a:cubicBezTo>
                    <a:pt x="50494" y="810555"/>
                    <a:pt x="39179" y="860845"/>
                    <a:pt x="31216" y="890880"/>
                  </a:cubicBezTo>
                  <a:cubicBezTo>
                    <a:pt x="9237" y="982614"/>
                    <a:pt x="-1194" y="1038865"/>
                    <a:pt x="-76" y="1059633"/>
                  </a:cubicBezTo>
                  <a:cubicBezTo>
                    <a:pt x="-374" y="1069134"/>
                    <a:pt x="1095" y="1078608"/>
                    <a:pt x="4254" y="1087573"/>
                  </a:cubicBezTo>
                  <a:cubicBezTo>
                    <a:pt x="7965" y="1092557"/>
                    <a:pt x="13389" y="1095990"/>
                    <a:pt x="19482" y="1097212"/>
                  </a:cubicBezTo>
                  <a:cubicBezTo>
                    <a:pt x="32216" y="1101320"/>
                    <a:pt x="44097" y="1107711"/>
                    <a:pt x="54546" y="1116071"/>
                  </a:cubicBezTo>
                  <a:cubicBezTo>
                    <a:pt x="79757" y="1135232"/>
                    <a:pt x="108123" y="1149840"/>
                    <a:pt x="138364" y="1159237"/>
                  </a:cubicBezTo>
                  <a:cubicBezTo>
                    <a:pt x="166077" y="1169791"/>
                    <a:pt x="195461" y="1175280"/>
                    <a:pt x="225115" y="1175442"/>
                  </a:cubicBezTo>
                  <a:close/>
                </a:path>
              </a:pathLst>
            </a:custGeom>
            <a:grpFill/>
            <a:ln w="13953" cap="flat">
              <a:noFill/>
              <a:prstDash val="solid"/>
              <a:miter/>
            </a:ln>
          </p:spPr>
          <p:txBody>
            <a:bodyPr rtlCol="0" anchor="ctr"/>
            <a:lstStyle/>
            <a:p>
              <a:endParaRPr lang="en-GB"/>
            </a:p>
          </p:txBody>
        </p:sp>
        <p:sp>
          <p:nvSpPr>
            <p:cNvPr id="18" name="Graphic 14">
              <a:extLst>
                <a:ext uri="{FF2B5EF4-FFF2-40B4-BE49-F238E27FC236}">
                  <a16:creationId xmlns:a16="http://schemas.microsoft.com/office/drawing/2014/main" id="{7182D69A-4792-4DBA-AD53-E9947A5A0649}"/>
                </a:ext>
              </a:extLst>
            </p:cNvPr>
            <p:cNvSpPr/>
            <p:nvPr/>
          </p:nvSpPr>
          <p:spPr>
            <a:xfrm>
              <a:off x="293608" y="3380562"/>
              <a:ext cx="1501568" cy="1408096"/>
            </a:xfrm>
            <a:custGeom>
              <a:avLst/>
              <a:gdLst>
                <a:gd name="connsiteX0" fmla="*/ 891318 w 1501568"/>
                <a:gd name="connsiteY0" fmla="*/ 1294331 h 1408096"/>
                <a:gd name="connsiteX1" fmla="*/ 951807 w 1501568"/>
                <a:gd name="connsiteY1" fmla="*/ 1309418 h 1408096"/>
                <a:gd name="connsiteX2" fmla="*/ 973041 w 1501568"/>
                <a:gd name="connsiteY2" fmla="*/ 1299220 h 1408096"/>
                <a:gd name="connsiteX3" fmla="*/ 998186 w 1501568"/>
                <a:gd name="connsiteY3" fmla="*/ 1259966 h 1408096"/>
                <a:gd name="connsiteX4" fmla="*/ 1033390 w 1501568"/>
                <a:gd name="connsiteY4" fmla="*/ 1202970 h 1408096"/>
                <a:gd name="connsiteX5" fmla="*/ 1063285 w 1501568"/>
                <a:gd name="connsiteY5" fmla="*/ 1149745 h 1408096"/>
                <a:gd name="connsiteX6" fmla="*/ 1102400 w 1501568"/>
                <a:gd name="connsiteY6" fmla="*/ 1082551 h 1408096"/>
                <a:gd name="connsiteX7" fmla="*/ 1141515 w 1501568"/>
                <a:gd name="connsiteY7" fmla="*/ 1015497 h 1408096"/>
                <a:gd name="connsiteX8" fmla="*/ 1226590 w 1501568"/>
                <a:gd name="connsiteY8" fmla="*/ 852052 h 1408096"/>
                <a:gd name="connsiteX9" fmla="*/ 1308172 w 1501568"/>
                <a:gd name="connsiteY9" fmla="*/ 710260 h 1408096"/>
                <a:gd name="connsiteX10" fmla="*/ 1336950 w 1501568"/>
                <a:gd name="connsiteY10" fmla="*/ 652705 h 1408096"/>
                <a:gd name="connsiteX11" fmla="*/ 1363771 w 1501568"/>
                <a:gd name="connsiteY11" fmla="*/ 595150 h 1408096"/>
                <a:gd name="connsiteX12" fmla="*/ 1377741 w 1501568"/>
                <a:gd name="connsiteY12" fmla="*/ 553242 h 1408096"/>
                <a:gd name="connsiteX13" fmla="*/ 1387799 w 1501568"/>
                <a:gd name="connsiteY13" fmla="*/ 501973 h 1408096"/>
                <a:gd name="connsiteX14" fmla="*/ 1393247 w 1501568"/>
                <a:gd name="connsiteY14" fmla="*/ 467328 h 1408096"/>
                <a:gd name="connsiteX15" fmla="*/ 1385844 w 1501568"/>
                <a:gd name="connsiteY15" fmla="*/ 464115 h 1408096"/>
                <a:gd name="connsiteX16" fmla="*/ 1359022 w 1501568"/>
                <a:gd name="connsiteY16" fmla="*/ 505325 h 1408096"/>
                <a:gd name="connsiteX17" fmla="*/ 1346170 w 1501568"/>
                <a:gd name="connsiteY17" fmla="*/ 538573 h 1408096"/>
                <a:gd name="connsiteX18" fmla="*/ 1339045 w 1501568"/>
                <a:gd name="connsiteY18" fmla="*/ 506303 h 1408096"/>
                <a:gd name="connsiteX19" fmla="*/ 1346030 w 1501568"/>
                <a:gd name="connsiteY19" fmla="*/ 466071 h 1408096"/>
                <a:gd name="connsiteX20" fmla="*/ 1373969 w 1501568"/>
                <a:gd name="connsiteY20" fmla="*/ 394127 h 1408096"/>
                <a:gd name="connsiteX21" fmla="*/ 1413364 w 1501568"/>
                <a:gd name="connsiteY21" fmla="*/ 332381 h 1408096"/>
                <a:gd name="connsiteX22" fmla="*/ 1419650 w 1501568"/>
                <a:gd name="connsiteY22" fmla="*/ 313942 h 1408096"/>
                <a:gd name="connsiteX23" fmla="*/ 1461559 w 1501568"/>
                <a:gd name="connsiteY23" fmla="*/ 219367 h 1408096"/>
                <a:gd name="connsiteX24" fmla="*/ 1501373 w 1501568"/>
                <a:gd name="connsiteY24" fmla="*/ 112359 h 1408096"/>
                <a:gd name="connsiteX25" fmla="*/ 1477345 w 1501568"/>
                <a:gd name="connsiteY25" fmla="*/ 68355 h 1408096"/>
                <a:gd name="connsiteX26" fmla="*/ 1357206 w 1501568"/>
                <a:gd name="connsiteY26" fmla="*/ 20160 h 1408096"/>
                <a:gd name="connsiteX27" fmla="*/ 1303143 w 1501568"/>
                <a:gd name="connsiteY27" fmla="*/ 60951 h 1408096"/>
                <a:gd name="connsiteX28" fmla="*/ 1290634 w 1501568"/>
                <a:gd name="connsiteY28" fmla="*/ 76242 h 1408096"/>
                <a:gd name="connsiteX29" fmla="*/ 1283167 w 1501568"/>
                <a:gd name="connsiteY29" fmla="*/ 74921 h 1408096"/>
                <a:gd name="connsiteX30" fmla="*/ 1267660 w 1501568"/>
                <a:gd name="connsiteY30" fmla="*/ 72965 h 1408096"/>
                <a:gd name="connsiteX31" fmla="*/ 1098069 w 1501568"/>
                <a:gd name="connsiteY31" fmla="*/ 369540 h 1408096"/>
                <a:gd name="connsiteX32" fmla="*/ 989106 w 1501568"/>
                <a:gd name="connsiteY32" fmla="*/ 576012 h 1408096"/>
                <a:gd name="connsiteX33" fmla="*/ 947197 w 1501568"/>
                <a:gd name="connsiteY33" fmla="*/ 650610 h 1408096"/>
                <a:gd name="connsiteX34" fmla="*/ 944962 w 1501568"/>
                <a:gd name="connsiteY34" fmla="*/ 570983 h 1408096"/>
                <a:gd name="connsiteX35" fmla="*/ 954321 w 1501568"/>
                <a:gd name="connsiteY35" fmla="*/ 329727 h 1408096"/>
                <a:gd name="connsiteX36" fmla="*/ 957953 w 1501568"/>
                <a:gd name="connsiteY36" fmla="*/ 222720 h 1408096"/>
                <a:gd name="connsiteX37" fmla="*/ 957954 w 1501568"/>
                <a:gd name="connsiteY37" fmla="*/ 175642 h 1408096"/>
                <a:gd name="connsiteX38" fmla="*/ 922750 w 1501568"/>
                <a:gd name="connsiteY38" fmla="*/ 159437 h 1408096"/>
                <a:gd name="connsiteX39" fmla="*/ 786267 w 1501568"/>
                <a:gd name="connsiteY39" fmla="*/ 110124 h 1408096"/>
                <a:gd name="connsiteX40" fmla="*/ 683450 w 1501568"/>
                <a:gd name="connsiteY40" fmla="*/ 82185 h 1408096"/>
                <a:gd name="connsiteX41" fmla="*/ 654533 w 1501568"/>
                <a:gd name="connsiteY41" fmla="*/ 84560 h 1408096"/>
                <a:gd name="connsiteX42" fmla="*/ 637490 w 1501568"/>
                <a:gd name="connsiteY42" fmla="*/ 104536 h 1408096"/>
                <a:gd name="connsiteX43" fmla="*/ 466502 w 1501568"/>
                <a:gd name="connsiteY43" fmla="*/ 444557 h 1408096"/>
                <a:gd name="connsiteX44" fmla="*/ 410623 w 1501568"/>
                <a:gd name="connsiteY44" fmla="*/ 550587 h 1408096"/>
                <a:gd name="connsiteX45" fmla="*/ 405594 w 1501568"/>
                <a:gd name="connsiteY45" fmla="*/ 523765 h 1408096"/>
                <a:gd name="connsiteX46" fmla="*/ 403359 w 1501568"/>
                <a:gd name="connsiteY46" fmla="*/ 444138 h 1408096"/>
                <a:gd name="connsiteX47" fmla="*/ 408807 w 1501568"/>
                <a:gd name="connsiteY47" fmla="*/ 300810 h 1408096"/>
                <a:gd name="connsiteX48" fmla="*/ 414116 w 1501568"/>
                <a:gd name="connsiteY48" fmla="*/ 191986 h 1408096"/>
                <a:gd name="connsiteX49" fmla="*/ 413138 w 1501568"/>
                <a:gd name="connsiteY49" fmla="*/ 103279 h 1408096"/>
                <a:gd name="connsiteX50" fmla="*/ 367038 w 1501568"/>
                <a:gd name="connsiteY50" fmla="*/ 85677 h 1408096"/>
                <a:gd name="connsiteX51" fmla="*/ 109018 w 1501568"/>
                <a:gd name="connsiteY51" fmla="*/ -96 h 1408096"/>
                <a:gd name="connsiteX52" fmla="*/ 89880 w 1501568"/>
                <a:gd name="connsiteY52" fmla="*/ 15410 h 1408096"/>
                <a:gd name="connsiteX53" fmla="*/ 56632 w 1501568"/>
                <a:gd name="connsiteY53" fmla="*/ 393708 h 1408096"/>
                <a:gd name="connsiteX54" fmla="*/ 24782 w 1501568"/>
                <a:gd name="connsiteY54" fmla="*/ 835288 h 1408096"/>
                <a:gd name="connsiteX55" fmla="*/ 55 w 1501568"/>
                <a:gd name="connsiteY55" fmla="*/ 1238452 h 1408096"/>
                <a:gd name="connsiteX56" fmla="*/ 2151 w 1501568"/>
                <a:gd name="connsiteY56" fmla="*/ 1245577 h 1408096"/>
                <a:gd name="connsiteX57" fmla="*/ 2151 w 1501568"/>
                <a:gd name="connsiteY57" fmla="*/ 1249209 h 1408096"/>
                <a:gd name="connsiteX58" fmla="*/ 125363 w 1501568"/>
                <a:gd name="connsiteY58" fmla="*/ 1322549 h 1408096"/>
                <a:gd name="connsiteX59" fmla="*/ 270647 w 1501568"/>
                <a:gd name="connsiteY59" fmla="*/ 1402176 h 1408096"/>
                <a:gd name="connsiteX60" fmla="*/ 299844 w 1501568"/>
                <a:gd name="connsiteY60" fmla="*/ 1407904 h 1408096"/>
                <a:gd name="connsiteX61" fmla="*/ 320379 w 1501568"/>
                <a:gd name="connsiteY61" fmla="*/ 1383317 h 1408096"/>
                <a:gd name="connsiteX62" fmla="*/ 330437 w 1501568"/>
                <a:gd name="connsiteY62" fmla="*/ 1368370 h 1408096"/>
                <a:gd name="connsiteX63" fmla="*/ 369273 w 1501568"/>
                <a:gd name="connsiteY63" fmla="*/ 1312491 h 1408096"/>
                <a:gd name="connsiteX64" fmla="*/ 453929 w 1501568"/>
                <a:gd name="connsiteY64" fmla="*/ 1163296 h 1408096"/>
                <a:gd name="connsiteX65" fmla="*/ 526990 w 1501568"/>
                <a:gd name="connsiteY65" fmla="*/ 1031003 h 1408096"/>
                <a:gd name="connsiteX66" fmla="*/ 563590 w 1501568"/>
                <a:gd name="connsiteY66" fmla="*/ 967581 h 1408096"/>
                <a:gd name="connsiteX67" fmla="*/ 575046 w 1501568"/>
                <a:gd name="connsiteY67" fmla="*/ 945229 h 1408096"/>
                <a:gd name="connsiteX68" fmla="*/ 590552 w 1501568"/>
                <a:gd name="connsiteY68" fmla="*/ 911981 h 1408096"/>
                <a:gd name="connsiteX69" fmla="*/ 607874 w 1501568"/>
                <a:gd name="connsiteY69" fmla="*/ 878454 h 1408096"/>
                <a:gd name="connsiteX70" fmla="*/ 629946 w 1501568"/>
                <a:gd name="connsiteY70" fmla="*/ 813915 h 1408096"/>
                <a:gd name="connsiteX71" fmla="*/ 647688 w 1501568"/>
                <a:gd name="connsiteY71" fmla="*/ 985043 h 1408096"/>
                <a:gd name="connsiteX72" fmla="*/ 656489 w 1501568"/>
                <a:gd name="connsiteY72" fmla="*/ 1158406 h 1408096"/>
                <a:gd name="connsiteX73" fmla="*/ 679259 w 1501568"/>
                <a:gd name="connsiteY73" fmla="*/ 1177125 h 1408096"/>
                <a:gd name="connsiteX74" fmla="*/ 784451 w 1501568"/>
                <a:gd name="connsiteY74" fmla="*/ 1234261 h 1408096"/>
                <a:gd name="connsiteX75" fmla="*/ 891318 w 1501568"/>
                <a:gd name="connsiteY75" fmla="*/ 1294331 h 1408096"/>
                <a:gd name="connsiteX76" fmla="*/ 1273248 w 1501568"/>
                <a:gd name="connsiteY76" fmla="*/ 116131 h 1408096"/>
                <a:gd name="connsiteX77" fmla="*/ 1277015 w 1501568"/>
                <a:gd name="connsiteY77" fmla="*/ 119624 h 1408096"/>
                <a:gd name="connsiteX78" fmla="*/ 1273522 w 1501568"/>
                <a:gd name="connsiteY78" fmla="*/ 123390 h 1408096"/>
                <a:gd name="connsiteX79" fmla="*/ 1269756 w 1501568"/>
                <a:gd name="connsiteY79" fmla="*/ 119903 h 1408096"/>
                <a:gd name="connsiteX80" fmla="*/ 1272550 w 1501568"/>
                <a:gd name="connsiteY80" fmla="*/ 116131 h 140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501568" h="1408096">
                  <a:moveTo>
                    <a:pt x="891318" y="1294331"/>
                  </a:moveTo>
                  <a:cubicBezTo>
                    <a:pt x="900399" y="1305925"/>
                    <a:pt x="920515" y="1310955"/>
                    <a:pt x="951807" y="1309418"/>
                  </a:cubicBezTo>
                  <a:cubicBezTo>
                    <a:pt x="965777" y="1308580"/>
                    <a:pt x="973320" y="1305227"/>
                    <a:pt x="973041" y="1299220"/>
                  </a:cubicBezTo>
                  <a:cubicBezTo>
                    <a:pt x="972761" y="1293213"/>
                    <a:pt x="981143" y="1281199"/>
                    <a:pt x="998186" y="1259966"/>
                  </a:cubicBezTo>
                  <a:cubicBezTo>
                    <a:pt x="1011399" y="1241921"/>
                    <a:pt x="1023170" y="1222863"/>
                    <a:pt x="1033390" y="1202970"/>
                  </a:cubicBezTo>
                  <a:cubicBezTo>
                    <a:pt x="1047359" y="1176287"/>
                    <a:pt x="1057557" y="1158546"/>
                    <a:pt x="1063285" y="1149745"/>
                  </a:cubicBezTo>
                  <a:cubicBezTo>
                    <a:pt x="1071108" y="1138569"/>
                    <a:pt x="1084099" y="1116078"/>
                    <a:pt x="1102400" y="1082551"/>
                  </a:cubicBezTo>
                  <a:cubicBezTo>
                    <a:pt x="1120700" y="1049024"/>
                    <a:pt x="1133552" y="1026672"/>
                    <a:pt x="1141515" y="1015497"/>
                  </a:cubicBezTo>
                  <a:cubicBezTo>
                    <a:pt x="1173968" y="963247"/>
                    <a:pt x="1202408" y="908608"/>
                    <a:pt x="1226590" y="852052"/>
                  </a:cubicBezTo>
                  <a:cubicBezTo>
                    <a:pt x="1263842" y="769259"/>
                    <a:pt x="1291036" y="721995"/>
                    <a:pt x="1308172" y="710260"/>
                  </a:cubicBezTo>
                  <a:cubicBezTo>
                    <a:pt x="1319523" y="692006"/>
                    <a:pt x="1329157" y="672738"/>
                    <a:pt x="1336950" y="652705"/>
                  </a:cubicBezTo>
                  <a:cubicBezTo>
                    <a:pt x="1344923" y="633084"/>
                    <a:pt x="1353874" y="613875"/>
                    <a:pt x="1363771" y="595150"/>
                  </a:cubicBezTo>
                  <a:cubicBezTo>
                    <a:pt x="1372155" y="582712"/>
                    <a:pt x="1376985" y="568222"/>
                    <a:pt x="1377741" y="553242"/>
                  </a:cubicBezTo>
                  <a:cubicBezTo>
                    <a:pt x="1377488" y="535638"/>
                    <a:pt x="1380914" y="518176"/>
                    <a:pt x="1387799" y="501973"/>
                  </a:cubicBezTo>
                  <a:cubicBezTo>
                    <a:pt x="1393946" y="481158"/>
                    <a:pt x="1395762" y="469703"/>
                    <a:pt x="1393247" y="467328"/>
                  </a:cubicBezTo>
                  <a:cubicBezTo>
                    <a:pt x="1391308" y="465311"/>
                    <a:pt x="1388641" y="464154"/>
                    <a:pt x="1385844" y="464115"/>
                  </a:cubicBezTo>
                  <a:cubicBezTo>
                    <a:pt x="1374947" y="464115"/>
                    <a:pt x="1366007" y="478085"/>
                    <a:pt x="1359022" y="505325"/>
                  </a:cubicBezTo>
                  <a:cubicBezTo>
                    <a:pt x="1353993" y="527258"/>
                    <a:pt x="1349802" y="538294"/>
                    <a:pt x="1346170" y="538573"/>
                  </a:cubicBezTo>
                  <a:cubicBezTo>
                    <a:pt x="1331828" y="539318"/>
                    <a:pt x="1329453" y="528561"/>
                    <a:pt x="1339045" y="506303"/>
                  </a:cubicBezTo>
                  <a:cubicBezTo>
                    <a:pt x="1345143" y="493827"/>
                    <a:pt x="1347565" y="479873"/>
                    <a:pt x="1346030" y="466071"/>
                  </a:cubicBezTo>
                  <a:cubicBezTo>
                    <a:pt x="1346030" y="456758"/>
                    <a:pt x="1355343" y="432776"/>
                    <a:pt x="1373969" y="394127"/>
                  </a:cubicBezTo>
                  <a:cubicBezTo>
                    <a:pt x="1393108" y="355711"/>
                    <a:pt x="1406239" y="335035"/>
                    <a:pt x="1413364" y="332381"/>
                  </a:cubicBezTo>
                  <a:cubicBezTo>
                    <a:pt x="1418113" y="329774"/>
                    <a:pt x="1420209" y="323627"/>
                    <a:pt x="1419650" y="313942"/>
                  </a:cubicBezTo>
                  <a:cubicBezTo>
                    <a:pt x="1419650" y="306677"/>
                    <a:pt x="1433620" y="275245"/>
                    <a:pt x="1461559" y="219367"/>
                  </a:cubicBezTo>
                  <a:cubicBezTo>
                    <a:pt x="1489498" y="166142"/>
                    <a:pt x="1502211" y="130380"/>
                    <a:pt x="1501373" y="112359"/>
                  </a:cubicBezTo>
                  <a:cubicBezTo>
                    <a:pt x="1498770" y="95328"/>
                    <a:pt x="1490265" y="79753"/>
                    <a:pt x="1477345" y="68355"/>
                  </a:cubicBezTo>
                  <a:cubicBezTo>
                    <a:pt x="1446134" y="35701"/>
                    <a:pt x="1402332" y="18129"/>
                    <a:pt x="1357206" y="20160"/>
                  </a:cubicBezTo>
                  <a:cubicBezTo>
                    <a:pt x="1323586" y="21836"/>
                    <a:pt x="1305565" y="35433"/>
                    <a:pt x="1303143" y="60951"/>
                  </a:cubicBezTo>
                  <a:cubicBezTo>
                    <a:pt x="1303911" y="68628"/>
                    <a:pt x="1298311" y="75474"/>
                    <a:pt x="1290634" y="76242"/>
                  </a:cubicBezTo>
                  <a:cubicBezTo>
                    <a:pt x="1288071" y="76499"/>
                    <a:pt x="1285486" y="76041"/>
                    <a:pt x="1283167" y="74921"/>
                  </a:cubicBezTo>
                  <a:cubicBezTo>
                    <a:pt x="1278086" y="73699"/>
                    <a:pt x="1272886" y="73043"/>
                    <a:pt x="1267660" y="72965"/>
                  </a:cubicBezTo>
                  <a:cubicBezTo>
                    <a:pt x="1252015" y="73803"/>
                    <a:pt x="1195484" y="172662"/>
                    <a:pt x="1098069" y="369540"/>
                  </a:cubicBezTo>
                  <a:cubicBezTo>
                    <a:pt x="1065194" y="436502"/>
                    <a:pt x="1028873" y="505325"/>
                    <a:pt x="989106" y="576012"/>
                  </a:cubicBezTo>
                  <a:lnTo>
                    <a:pt x="947197" y="650610"/>
                  </a:lnTo>
                  <a:lnTo>
                    <a:pt x="944962" y="570983"/>
                  </a:lnTo>
                  <a:cubicBezTo>
                    <a:pt x="943989" y="490457"/>
                    <a:pt x="947113" y="409935"/>
                    <a:pt x="954321" y="329727"/>
                  </a:cubicBezTo>
                  <a:cubicBezTo>
                    <a:pt x="958507" y="294221"/>
                    <a:pt x="959722" y="258428"/>
                    <a:pt x="957953" y="222720"/>
                  </a:cubicBezTo>
                  <a:lnTo>
                    <a:pt x="957954" y="175642"/>
                  </a:lnTo>
                  <a:lnTo>
                    <a:pt x="922750" y="159437"/>
                  </a:lnTo>
                  <a:cubicBezTo>
                    <a:pt x="884473" y="143232"/>
                    <a:pt x="838979" y="126795"/>
                    <a:pt x="786267" y="110124"/>
                  </a:cubicBezTo>
                  <a:cubicBezTo>
                    <a:pt x="752744" y="98244"/>
                    <a:pt x="718375" y="88904"/>
                    <a:pt x="683450" y="82185"/>
                  </a:cubicBezTo>
                  <a:cubicBezTo>
                    <a:pt x="673746" y="81290"/>
                    <a:pt x="663961" y="82093"/>
                    <a:pt x="654533" y="84560"/>
                  </a:cubicBezTo>
                  <a:cubicBezTo>
                    <a:pt x="647218" y="89631"/>
                    <a:pt x="641346" y="96514"/>
                    <a:pt x="637490" y="104536"/>
                  </a:cubicBezTo>
                  <a:cubicBezTo>
                    <a:pt x="602845" y="158180"/>
                    <a:pt x="545849" y="271520"/>
                    <a:pt x="466502" y="444557"/>
                  </a:cubicBezTo>
                  <a:cubicBezTo>
                    <a:pt x="433813" y="514964"/>
                    <a:pt x="415187" y="550308"/>
                    <a:pt x="410623" y="550587"/>
                  </a:cubicBezTo>
                  <a:cubicBezTo>
                    <a:pt x="408202" y="550587"/>
                    <a:pt x="406525" y="541646"/>
                    <a:pt x="405594" y="523765"/>
                  </a:cubicBezTo>
                  <a:cubicBezTo>
                    <a:pt x="404057" y="493591"/>
                    <a:pt x="403359" y="467049"/>
                    <a:pt x="403359" y="444138"/>
                  </a:cubicBezTo>
                  <a:cubicBezTo>
                    <a:pt x="403359" y="356036"/>
                    <a:pt x="405175" y="308260"/>
                    <a:pt x="408807" y="300810"/>
                  </a:cubicBezTo>
                  <a:cubicBezTo>
                    <a:pt x="413991" y="264783"/>
                    <a:pt x="415769" y="228347"/>
                    <a:pt x="414116" y="191986"/>
                  </a:cubicBezTo>
                  <a:lnTo>
                    <a:pt x="413138" y="103279"/>
                  </a:lnTo>
                  <a:lnTo>
                    <a:pt x="367038" y="85677"/>
                  </a:lnTo>
                  <a:cubicBezTo>
                    <a:pt x="214676" y="27470"/>
                    <a:pt x="128669" y="-1121"/>
                    <a:pt x="109018" y="-96"/>
                  </a:cubicBezTo>
                  <a:cubicBezTo>
                    <a:pt x="99595" y="-637"/>
                    <a:pt x="91306" y="6079"/>
                    <a:pt x="89880" y="15410"/>
                  </a:cubicBezTo>
                  <a:cubicBezTo>
                    <a:pt x="82057" y="50707"/>
                    <a:pt x="70975" y="176806"/>
                    <a:pt x="56632" y="393708"/>
                  </a:cubicBezTo>
                  <a:cubicBezTo>
                    <a:pt x="45177" y="572892"/>
                    <a:pt x="34560" y="720086"/>
                    <a:pt x="24782" y="835288"/>
                  </a:cubicBezTo>
                  <a:cubicBezTo>
                    <a:pt x="6621" y="1070444"/>
                    <a:pt x="-1621" y="1204832"/>
                    <a:pt x="55" y="1238452"/>
                  </a:cubicBezTo>
                  <a:cubicBezTo>
                    <a:pt x="212" y="1240954"/>
                    <a:pt x="928" y="1243389"/>
                    <a:pt x="2151" y="1245577"/>
                  </a:cubicBezTo>
                  <a:lnTo>
                    <a:pt x="2151" y="1249209"/>
                  </a:lnTo>
                  <a:cubicBezTo>
                    <a:pt x="4665" y="1252748"/>
                    <a:pt x="45736" y="1277194"/>
                    <a:pt x="125363" y="1322549"/>
                  </a:cubicBezTo>
                  <a:cubicBezTo>
                    <a:pt x="204990" y="1367904"/>
                    <a:pt x="253418" y="1394446"/>
                    <a:pt x="270647" y="1402176"/>
                  </a:cubicBezTo>
                  <a:cubicBezTo>
                    <a:pt x="279779" y="1406400"/>
                    <a:pt x="289793" y="1408364"/>
                    <a:pt x="299844" y="1407904"/>
                  </a:cubicBezTo>
                  <a:cubicBezTo>
                    <a:pt x="313813" y="1407904"/>
                    <a:pt x="321217" y="1398963"/>
                    <a:pt x="320379" y="1383317"/>
                  </a:cubicBezTo>
                  <a:cubicBezTo>
                    <a:pt x="319642" y="1376550"/>
                    <a:pt x="323890" y="1370236"/>
                    <a:pt x="330437" y="1368370"/>
                  </a:cubicBezTo>
                  <a:cubicBezTo>
                    <a:pt x="346060" y="1351754"/>
                    <a:pt x="359146" y="1332926"/>
                    <a:pt x="369273" y="1312491"/>
                  </a:cubicBezTo>
                  <a:cubicBezTo>
                    <a:pt x="409785" y="1233144"/>
                    <a:pt x="438143" y="1183412"/>
                    <a:pt x="453929" y="1163296"/>
                  </a:cubicBezTo>
                  <a:cubicBezTo>
                    <a:pt x="482139" y="1121440"/>
                    <a:pt x="506588" y="1077170"/>
                    <a:pt x="526990" y="1031003"/>
                  </a:cubicBezTo>
                  <a:cubicBezTo>
                    <a:pt x="542077" y="996544"/>
                    <a:pt x="554278" y="975404"/>
                    <a:pt x="563590" y="967581"/>
                  </a:cubicBezTo>
                  <a:cubicBezTo>
                    <a:pt x="570975" y="962575"/>
                    <a:pt x="575294" y="954147"/>
                    <a:pt x="575046" y="945229"/>
                  </a:cubicBezTo>
                  <a:cubicBezTo>
                    <a:pt x="577400" y="933039"/>
                    <a:pt x="582726" y="921619"/>
                    <a:pt x="590552" y="911981"/>
                  </a:cubicBezTo>
                  <a:cubicBezTo>
                    <a:pt x="598201" y="901878"/>
                    <a:pt x="604060" y="890538"/>
                    <a:pt x="607874" y="878454"/>
                  </a:cubicBezTo>
                  <a:cubicBezTo>
                    <a:pt x="615418" y="836546"/>
                    <a:pt x="622682" y="814334"/>
                    <a:pt x="629946" y="813915"/>
                  </a:cubicBezTo>
                  <a:cubicBezTo>
                    <a:pt x="637211" y="813496"/>
                    <a:pt x="641821" y="870631"/>
                    <a:pt x="647688" y="985043"/>
                  </a:cubicBezTo>
                  <a:lnTo>
                    <a:pt x="656489" y="1158406"/>
                  </a:lnTo>
                  <a:lnTo>
                    <a:pt x="679259" y="1177125"/>
                  </a:lnTo>
                  <a:cubicBezTo>
                    <a:pt x="685406" y="1181782"/>
                    <a:pt x="720470" y="1200827"/>
                    <a:pt x="784451" y="1234261"/>
                  </a:cubicBezTo>
                  <a:cubicBezTo>
                    <a:pt x="848432" y="1267695"/>
                    <a:pt x="884054" y="1287719"/>
                    <a:pt x="891318" y="1294331"/>
                  </a:cubicBezTo>
                  <a:close/>
                  <a:moveTo>
                    <a:pt x="1273248" y="116131"/>
                  </a:moveTo>
                  <a:cubicBezTo>
                    <a:pt x="1275253" y="116056"/>
                    <a:pt x="1276939" y="117619"/>
                    <a:pt x="1277015" y="119624"/>
                  </a:cubicBezTo>
                  <a:cubicBezTo>
                    <a:pt x="1277090" y="121629"/>
                    <a:pt x="1275527" y="123315"/>
                    <a:pt x="1273522" y="123390"/>
                  </a:cubicBezTo>
                  <a:cubicBezTo>
                    <a:pt x="1271520" y="123466"/>
                    <a:pt x="1269835" y="121906"/>
                    <a:pt x="1269756" y="119903"/>
                  </a:cubicBezTo>
                  <a:cubicBezTo>
                    <a:pt x="1268499" y="117528"/>
                    <a:pt x="1270035" y="116271"/>
                    <a:pt x="1272550" y="116131"/>
                  </a:cubicBezTo>
                  <a:close/>
                </a:path>
              </a:pathLst>
            </a:custGeom>
            <a:grpFill/>
            <a:ln w="13953" cap="flat">
              <a:noFill/>
              <a:prstDash val="solid"/>
              <a:miter/>
            </a:ln>
          </p:spPr>
          <p:txBody>
            <a:bodyPr rtlCol="0" anchor="ctr"/>
            <a:lstStyle/>
            <a:p>
              <a:endParaRPr lang="en-GB"/>
            </a:p>
          </p:txBody>
        </p:sp>
        <p:sp>
          <p:nvSpPr>
            <p:cNvPr id="19" name="Graphic 14">
              <a:extLst>
                <a:ext uri="{FF2B5EF4-FFF2-40B4-BE49-F238E27FC236}">
                  <a16:creationId xmlns:a16="http://schemas.microsoft.com/office/drawing/2014/main" id="{7182D69A-4792-4DBA-AD53-E9947A5A0649}"/>
                </a:ext>
              </a:extLst>
            </p:cNvPr>
            <p:cNvSpPr/>
            <p:nvPr/>
          </p:nvSpPr>
          <p:spPr>
            <a:xfrm>
              <a:off x="1614065" y="3298310"/>
              <a:ext cx="699602" cy="1467935"/>
            </a:xfrm>
            <a:custGeom>
              <a:avLst/>
              <a:gdLst>
                <a:gd name="connsiteX0" fmla="*/ 421891 w 699602"/>
                <a:gd name="connsiteY0" fmla="*/ 1036143 h 1467935"/>
                <a:gd name="connsiteX1" fmla="*/ 423428 w 699602"/>
                <a:gd name="connsiteY1" fmla="*/ 1030695 h 1467935"/>
                <a:gd name="connsiteX2" fmla="*/ 424964 w 699602"/>
                <a:gd name="connsiteY2" fmla="*/ 1025107 h 1467935"/>
                <a:gd name="connsiteX3" fmla="*/ 428038 w 699602"/>
                <a:gd name="connsiteY3" fmla="*/ 1014071 h 1467935"/>
                <a:gd name="connsiteX4" fmla="*/ 457514 w 699602"/>
                <a:gd name="connsiteY4" fmla="*/ 917541 h 1467935"/>
                <a:gd name="connsiteX5" fmla="*/ 492298 w 699602"/>
                <a:gd name="connsiteY5" fmla="*/ 817099 h 1467935"/>
                <a:gd name="connsiteX6" fmla="*/ 501378 w 699602"/>
                <a:gd name="connsiteY6" fmla="*/ 784131 h 1467935"/>
                <a:gd name="connsiteX7" fmla="*/ 520935 w 699602"/>
                <a:gd name="connsiteY7" fmla="*/ 705202 h 1467935"/>
                <a:gd name="connsiteX8" fmla="*/ 543567 w 699602"/>
                <a:gd name="connsiteY8" fmla="*/ 615378 h 1467935"/>
                <a:gd name="connsiteX9" fmla="*/ 579329 w 699602"/>
                <a:gd name="connsiteY9" fmla="*/ 499430 h 1467935"/>
                <a:gd name="connsiteX10" fmla="*/ 594695 w 699602"/>
                <a:gd name="connsiteY10" fmla="*/ 446206 h 1467935"/>
                <a:gd name="connsiteX11" fmla="*/ 621936 w 699602"/>
                <a:gd name="connsiteY11" fmla="*/ 377754 h 1467935"/>
                <a:gd name="connsiteX12" fmla="*/ 649037 w 699602"/>
                <a:gd name="connsiteY12" fmla="*/ 303994 h 1467935"/>
                <a:gd name="connsiteX13" fmla="*/ 656720 w 699602"/>
                <a:gd name="connsiteY13" fmla="*/ 277312 h 1467935"/>
                <a:gd name="connsiteX14" fmla="*/ 664264 w 699602"/>
                <a:gd name="connsiteY14" fmla="*/ 249373 h 1467935"/>
                <a:gd name="connsiteX15" fmla="*/ 679072 w 699602"/>
                <a:gd name="connsiteY15" fmla="*/ 219618 h 1467935"/>
                <a:gd name="connsiteX16" fmla="*/ 688152 w 699602"/>
                <a:gd name="connsiteY16" fmla="*/ 201876 h 1467935"/>
                <a:gd name="connsiteX17" fmla="*/ 693740 w 699602"/>
                <a:gd name="connsiteY17" fmla="*/ 187906 h 1467935"/>
                <a:gd name="connsiteX18" fmla="*/ 699188 w 699602"/>
                <a:gd name="connsiteY18" fmla="*/ 151446 h 1467935"/>
                <a:gd name="connsiteX19" fmla="*/ 690388 w 699602"/>
                <a:gd name="connsiteY19" fmla="*/ 121132 h 1467935"/>
                <a:gd name="connsiteX20" fmla="*/ 686196 w 699602"/>
                <a:gd name="connsiteY20" fmla="*/ 110515 h 1467935"/>
                <a:gd name="connsiteX21" fmla="*/ 677954 w 699602"/>
                <a:gd name="connsiteY21" fmla="*/ 90957 h 1467935"/>
                <a:gd name="connsiteX22" fmla="*/ 542449 w 699602"/>
                <a:gd name="connsiteY22" fmla="*/ 41784 h 1467935"/>
                <a:gd name="connsiteX23" fmla="*/ 405407 w 699602"/>
                <a:gd name="connsiteY23" fmla="*/ -125 h 1467935"/>
                <a:gd name="connsiteX24" fmla="*/ 363498 w 699602"/>
                <a:gd name="connsiteY24" fmla="*/ 94450 h 1467935"/>
                <a:gd name="connsiteX25" fmla="*/ 222265 w 699602"/>
                <a:gd name="connsiteY25" fmla="*/ 449279 h 1467935"/>
                <a:gd name="connsiteX26" fmla="*/ 151718 w 699602"/>
                <a:gd name="connsiteY26" fmla="*/ 662874 h 1467935"/>
                <a:gd name="connsiteX27" fmla="*/ 80892 w 699602"/>
                <a:gd name="connsiteY27" fmla="*/ 945341 h 1467935"/>
                <a:gd name="connsiteX28" fmla="*/ 11044 w 699602"/>
                <a:gd name="connsiteY28" fmla="*/ 1272929 h 1467935"/>
                <a:gd name="connsiteX29" fmla="*/ -132 w 699602"/>
                <a:gd name="connsiteY29" fmla="*/ 1374907 h 1467935"/>
                <a:gd name="connsiteX30" fmla="*/ 2243 w 699602"/>
                <a:gd name="connsiteY30" fmla="*/ 1385664 h 1467935"/>
                <a:gd name="connsiteX31" fmla="*/ 19426 w 699602"/>
                <a:gd name="connsiteY31" fmla="*/ 1368481 h 1467935"/>
                <a:gd name="connsiteX32" fmla="*/ 23896 w 699602"/>
                <a:gd name="connsiteY32" fmla="*/ 1350181 h 1467935"/>
                <a:gd name="connsiteX33" fmla="*/ 39262 w 699602"/>
                <a:gd name="connsiteY33" fmla="*/ 1367503 h 1467935"/>
                <a:gd name="connsiteX34" fmla="*/ 57004 w 699602"/>
                <a:gd name="connsiteY34" fmla="*/ 1395442 h 1467935"/>
                <a:gd name="connsiteX35" fmla="*/ 63150 w 699602"/>
                <a:gd name="connsiteY35" fmla="*/ 1407736 h 1467935"/>
                <a:gd name="connsiteX36" fmla="*/ 80473 w 699602"/>
                <a:gd name="connsiteY36" fmla="*/ 1430367 h 1467935"/>
                <a:gd name="connsiteX37" fmla="*/ 107015 w 699602"/>
                <a:gd name="connsiteY37" fmla="*/ 1452578 h 1467935"/>
                <a:gd name="connsiteX38" fmla="*/ 123639 w 699602"/>
                <a:gd name="connsiteY38" fmla="*/ 1459004 h 1467935"/>
                <a:gd name="connsiteX39" fmla="*/ 129506 w 699602"/>
                <a:gd name="connsiteY39" fmla="*/ 1467805 h 1467935"/>
                <a:gd name="connsiteX40" fmla="*/ 161776 w 699602"/>
                <a:gd name="connsiteY40" fmla="*/ 1425896 h 1467935"/>
                <a:gd name="connsiteX41" fmla="*/ 178540 w 699602"/>
                <a:gd name="connsiteY41" fmla="*/ 1399633 h 1467935"/>
                <a:gd name="connsiteX42" fmla="*/ 190553 w 699602"/>
                <a:gd name="connsiteY42" fmla="*/ 1384546 h 1467935"/>
                <a:gd name="connsiteX43" fmla="*/ 184128 w 699602"/>
                <a:gd name="connsiteY43" fmla="*/ 1401170 h 1467935"/>
                <a:gd name="connsiteX44" fmla="*/ 179518 w 699602"/>
                <a:gd name="connsiteY44" fmla="*/ 1417794 h 1467935"/>
                <a:gd name="connsiteX45" fmla="*/ 183429 w 699602"/>
                <a:gd name="connsiteY45" fmla="*/ 1422963 h 1467935"/>
                <a:gd name="connsiteX46" fmla="*/ 239308 w 699602"/>
                <a:gd name="connsiteY46" fmla="*/ 1371275 h 1467935"/>
                <a:gd name="connsiteX47" fmla="*/ 270600 w 699602"/>
                <a:gd name="connsiteY47" fmla="*/ 1346130 h 1467935"/>
                <a:gd name="connsiteX48" fmla="*/ 286944 w 699602"/>
                <a:gd name="connsiteY48" fmla="*/ 1348924 h 1467935"/>
                <a:gd name="connsiteX49" fmla="*/ 316979 w 699602"/>
                <a:gd name="connsiteY49" fmla="*/ 1332021 h 1467935"/>
                <a:gd name="connsiteX50" fmla="*/ 339051 w 699602"/>
                <a:gd name="connsiteY50" fmla="*/ 1287457 h 1467935"/>
                <a:gd name="connsiteX51" fmla="*/ 354418 w 699602"/>
                <a:gd name="connsiteY51" fmla="*/ 1249600 h 1467935"/>
                <a:gd name="connsiteX52" fmla="*/ 385570 w 699602"/>
                <a:gd name="connsiteY52" fmla="*/ 1169135 h 1467935"/>
                <a:gd name="connsiteX53" fmla="*/ 406385 w 699602"/>
                <a:gd name="connsiteY53" fmla="*/ 1098448 h 1467935"/>
                <a:gd name="connsiteX54" fmla="*/ 420354 w 699602"/>
                <a:gd name="connsiteY54" fmla="*/ 1043408 h 1467935"/>
                <a:gd name="connsiteX55" fmla="*/ 421891 w 699602"/>
                <a:gd name="connsiteY55" fmla="*/ 1036143 h 1467935"/>
                <a:gd name="connsiteX56" fmla="*/ 192929 w 699602"/>
                <a:gd name="connsiteY56" fmla="*/ 1375466 h 1467935"/>
                <a:gd name="connsiteX57" fmla="*/ 188657 w 699602"/>
                <a:gd name="connsiteY57" fmla="*/ 1372612 h 1467935"/>
                <a:gd name="connsiteX58" fmla="*/ 191511 w 699602"/>
                <a:gd name="connsiteY58" fmla="*/ 1368341 h 1467935"/>
                <a:gd name="connsiteX59" fmla="*/ 192929 w 699602"/>
                <a:gd name="connsiteY59" fmla="*/ 1368341 h 1467935"/>
                <a:gd name="connsiteX60" fmla="*/ 198656 w 699602"/>
                <a:gd name="connsiteY60" fmla="*/ 1371694 h 1467935"/>
                <a:gd name="connsiteX61" fmla="*/ 192929 w 699602"/>
                <a:gd name="connsiteY61" fmla="*/ 1375466 h 1467935"/>
                <a:gd name="connsiteX62" fmla="*/ 240146 w 699602"/>
                <a:gd name="connsiteY62" fmla="*/ 1199728 h 1467935"/>
                <a:gd name="connsiteX63" fmla="*/ 236374 w 699602"/>
                <a:gd name="connsiteY63" fmla="*/ 1196235 h 1467935"/>
                <a:gd name="connsiteX64" fmla="*/ 238973 w 699602"/>
                <a:gd name="connsiteY64" fmla="*/ 1192508 h 1467935"/>
                <a:gd name="connsiteX65" fmla="*/ 239727 w 699602"/>
                <a:gd name="connsiteY65" fmla="*/ 1192464 h 1467935"/>
                <a:gd name="connsiteX66" fmla="*/ 243476 w 699602"/>
                <a:gd name="connsiteY66" fmla="*/ 1195366 h 1467935"/>
                <a:gd name="connsiteX67" fmla="*/ 243499 w 699602"/>
                <a:gd name="connsiteY67" fmla="*/ 1195956 h 1467935"/>
                <a:gd name="connsiteX68" fmla="*/ 240900 w 699602"/>
                <a:gd name="connsiteY68" fmla="*/ 1199683 h 1467935"/>
                <a:gd name="connsiteX69" fmla="*/ 240146 w 699602"/>
                <a:gd name="connsiteY69" fmla="*/ 1199728 h 1467935"/>
                <a:gd name="connsiteX70" fmla="*/ 248248 w 699602"/>
                <a:gd name="connsiteY70" fmla="*/ 1182964 h 1467935"/>
                <a:gd name="connsiteX71" fmla="*/ 242660 w 699602"/>
                <a:gd name="connsiteY71" fmla="*/ 1179611 h 1467935"/>
                <a:gd name="connsiteX72" fmla="*/ 247969 w 699602"/>
                <a:gd name="connsiteY72" fmla="*/ 1175840 h 1467935"/>
                <a:gd name="connsiteX73" fmla="*/ 251696 w 699602"/>
                <a:gd name="connsiteY73" fmla="*/ 1178439 h 1467935"/>
                <a:gd name="connsiteX74" fmla="*/ 251741 w 699602"/>
                <a:gd name="connsiteY74" fmla="*/ 1179193 h 1467935"/>
                <a:gd name="connsiteX75" fmla="*/ 248248 w 699602"/>
                <a:gd name="connsiteY75" fmla="*/ 1182545 h 1467935"/>
                <a:gd name="connsiteX76" fmla="*/ 254395 w 699602"/>
                <a:gd name="connsiteY76" fmla="*/ 1159216 h 1467935"/>
                <a:gd name="connsiteX77" fmla="*/ 250544 w 699602"/>
                <a:gd name="connsiteY77" fmla="*/ 1156803 h 1467935"/>
                <a:gd name="connsiteX78" fmla="*/ 250483 w 699602"/>
                <a:gd name="connsiteY78" fmla="*/ 1155723 h 1467935"/>
                <a:gd name="connsiteX79" fmla="*/ 253386 w 699602"/>
                <a:gd name="connsiteY79" fmla="*/ 1151974 h 1467935"/>
                <a:gd name="connsiteX80" fmla="*/ 253976 w 699602"/>
                <a:gd name="connsiteY80" fmla="*/ 1151952 h 1467935"/>
                <a:gd name="connsiteX81" fmla="*/ 257703 w 699602"/>
                <a:gd name="connsiteY81" fmla="*/ 1154551 h 1467935"/>
                <a:gd name="connsiteX82" fmla="*/ 257747 w 699602"/>
                <a:gd name="connsiteY82" fmla="*/ 1155305 h 1467935"/>
                <a:gd name="connsiteX83" fmla="*/ 254395 w 699602"/>
                <a:gd name="connsiteY83" fmla="*/ 1158797 h 1467935"/>
                <a:gd name="connsiteX84" fmla="*/ 260681 w 699602"/>
                <a:gd name="connsiteY84" fmla="*/ 1142592 h 1467935"/>
                <a:gd name="connsiteX85" fmla="*/ 256944 w 699602"/>
                <a:gd name="connsiteY85" fmla="*/ 1140007 h 1467935"/>
                <a:gd name="connsiteX86" fmla="*/ 256909 w 699602"/>
                <a:gd name="connsiteY86" fmla="*/ 1139099 h 1467935"/>
                <a:gd name="connsiteX87" fmla="*/ 260402 w 699602"/>
                <a:gd name="connsiteY87" fmla="*/ 1135328 h 1467935"/>
                <a:gd name="connsiteX88" fmla="*/ 265990 w 699602"/>
                <a:gd name="connsiteY88" fmla="*/ 1138680 h 1467935"/>
                <a:gd name="connsiteX89" fmla="*/ 260681 w 699602"/>
                <a:gd name="connsiteY89" fmla="*/ 1142173 h 1467935"/>
                <a:gd name="connsiteX90" fmla="*/ 275768 w 699602"/>
                <a:gd name="connsiteY90" fmla="*/ 1118285 h 1467935"/>
                <a:gd name="connsiteX91" fmla="*/ 266269 w 699602"/>
                <a:gd name="connsiteY91" fmla="*/ 1126806 h 1467935"/>
                <a:gd name="connsiteX92" fmla="*/ 268364 w 699602"/>
                <a:gd name="connsiteY92" fmla="*/ 1114932 h 1467935"/>
                <a:gd name="connsiteX93" fmla="*/ 275768 w 699602"/>
                <a:gd name="connsiteY93" fmla="*/ 1081964 h 1467935"/>
                <a:gd name="connsiteX94" fmla="*/ 280658 w 699602"/>
                <a:gd name="connsiteY94" fmla="*/ 1070928 h 1467935"/>
                <a:gd name="connsiteX95" fmla="*/ 284988 w 699602"/>
                <a:gd name="connsiteY95" fmla="*/ 1084897 h 1467935"/>
                <a:gd name="connsiteX96" fmla="*/ 275768 w 699602"/>
                <a:gd name="connsiteY96" fmla="*/ 1117865 h 1467935"/>
                <a:gd name="connsiteX97" fmla="*/ 289738 w 699602"/>
                <a:gd name="connsiteY97" fmla="*/ 1061428 h 1467935"/>
                <a:gd name="connsiteX98" fmla="*/ 285966 w 699602"/>
                <a:gd name="connsiteY98" fmla="*/ 1057936 h 1467935"/>
                <a:gd name="connsiteX99" fmla="*/ 289459 w 699602"/>
                <a:gd name="connsiteY99" fmla="*/ 1054164 h 1467935"/>
                <a:gd name="connsiteX100" fmla="*/ 293196 w 699602"/>
                <a:gd name="connsiteY100" fmla="*/ 1056749 h 1467935"/>
                <a:gd name="connsiteX101" fmla="*/ 293231 w 699602"/>
                <a:gd name="connsiteY101" fmla="*/ 1057656 h 1467935"/>
                <a:gd name="connsiteX102" fmla="*/ 289953 w 699602"/>
                <a:gd name="connsiteY102" fmla="*/ 1061082 h 1467935"/>
                <a:gd name="connsiteX103" fmla="*/ 289180 w 699602"/>
                <a:gd name="connsiteY103" fmla="*/ 1061009 h 146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99602" h="1467935">
                  <a:moveTo>
                    <a:pt x="421891" y="1036143"/>
                  </a:moveTo>
                  <a:lnTo>
                    <a:pt x="423428" y="1030695"/>
                  </a:lnTo>
                  <a:lnTo>
                    <a:pt x="424964" y="1025107"/>
                  </a:lnTo>
                  <a:cubicBezTo>
                    <a:pt x="425626" y="1021337"/>
                    <a:pt x="426655" y="1017641"/>
                    <a:pt x="428038" y="1014071"/>
                  </a:cubicBezTo>
                  <a:cubicBezTo>
                    <a:pt x="429015" y="1010439"/>
                    <a:pt x="438934" y="978309"/>
                    <a:pt x="457514" y="917541"/>
                  </a:cubicBezTo>
                  <a:cubicBezTo>
                    <a:pt x="466527" y="883221"/>
                    <a:pt x="478156" y="849643"/>
                    <a:pt x="492298" y="817099"/>
                  </a:cubicBezTo>
                  <a:cubicBezTo>
                    <a:pt x="498927" y="807435"/>
                    <a:pt x="502124" y="795826"/>
                    <a:pt x="501378" y="784131"/>
                  </a:cubicBezTo>
                  <a:cubicBezTo>
                    <a:pt x="502597" y="756785"/>
                    <a:pt x="509245" y="729954"/>
                    <a:pt x="520935" y="705202"/>
                  </a:cubicBezTo>
                  <a:cubicBezTo>
                    <a:pt x="524009" y="694120"/>
                    <a:pt x="531552" y="664178"/>
                    <a:pt x="543567" y="615378"/>
                  </a:cubicBezTo>
                  <a:cubicBezTo>
                    <a:pt x="552852" y="575964"/>
                    <a:pt x="564800" y="537226"/>
                    <a:pt x="579329" y="499430"/>
                  </a:cubicBezTo>
                  <a:cubicBezTo>
                    <a:pt x="587246" y="482618"/>
                    <a:pt x="592433" y="464651"/>
                    <a:pt x="594695" y="446206"/>
                  </a:cubicBezTo>
                  <a:cubicBezTo>
                    <a:pt x="602597" y="422937"/>
                    <a:pt x="611689" y="400090"/>
                    <a:pt x="621936" y="377754"/>
                  </a:cubicBezTo>
                  <a:cubicBezTo>
                    <a:pt x="640376" y="334588"/>
                    <a:pt x="649875" y="310001"/>
                    <a:pt x="649037" y="303994"/>
                  </a:cubicBezTo>
                  <a:cubicBezTo>
                    <a:pt x="649919" y="294700"/>
                    <a:pt x="652524" y="285652"/>
                    <a:pt x="656720" y="277312"/>
                  </a:cubicBezTo>
                  <a:cubicBezTo>
                    <a:pt x="660995" y="268566"/>
                    <a:pt x="663555" y="259082"/>
                    <a:pt x="664264" y="249373"/>
                  </a:cubicBezTo>
                  <a:cubicBezTo>
                    <a:pt x="664129" y="237651"/>
                    <a:pt x="669639" y="226579"/>
                    <a:pt x="679072" y="219618"/>
                  </a:cubicBezTo>
                  <a:cubicBezTo>
                    <a:pt x="684495" y="215274"/>
                    <a:pt x="687800" y="208816"/>
                    <a:pt x="688152" y="201876"/>
                  </a:cubicBezTo>
                  <a:cubicBezTo>
                    <a:pt x="687850" y="196621"/>
                    <a:pt x="689897" y="191504"/>
                    <a:pt x="693740" y="187906"/>
                  </a:cubicBezTo>
                  <a:cubicBezTo>
                    <a:pt x="698350" y="183995"/>
                    <a:pt x="700166" y="171981"/>
                    <a:pt x="699188" y="151446"/>
                  </a:cubicBezTo>
                  <a:cubicBezTo>
                    <a:pt x="698211" y="130911"/>
                    <a:pt x="695137" y="120852"/>
                    <a:pt x="690388" y="121132"/>
                  </a:cubicBezTo>
                  <a:cubicBezTo>
                    <a:pt x="685638" y="121411"/>
                    <a:pt x="684101" y="117779"/>
                    <a:pt x="686196" y="110515"/>
                  </a:cubicBezTo>
                  <a:cubicBezTo>
                    <a:pt x="688631" y="102856"/>
                    <a:pt x="685136" y="94564"/>
                    <a:pt x="677954" y="90957"/>
                  </a:cubicBezTo>
                  <a:cubicBezTo>
                    <a:pt x="672926" y="86301"/>
                    <a:pt x="627757" y="69910"/>
                    <a:pt x="542449" y="41784"/>
                  </a:cubicBezTo>
                  <a:cubicBezTo>
                    <a:pt x="457141" y="13659"/>
                    <a:pt x="411460" y="-311"/>
                    <a:pt x="405407" y="-125"/>
                  </a:cubicBezTo>
                  <a:cubicBezTo>
                    <a:pt x="402892" y="-125"/>
                    <a:pt x="388923" y="31586"/>
                    <a:pt x="363498" y="94450"/>
                  </a:cubicBezTo>
                  <a:cubicBezTo>
                    <a:pt x="340215" y="156009"/>
                    <a:pt x="293137" y="274285"/>
                    <a:pt x="222265" y="449279"/>
                  </a:cubicBezTo>
                  <a:cubicBezTo>
                    <a:pt x="174023" y="570349"/>
                    <a:pt x="150508" y="641547"/>
                    <a:pt x="151718" y="662874"/>
                  </a:cubicBezTo>
                  <a:cubicBezTo>
                    <a:pt x="152370" y="677217"/>
                    <a:pt x="128761" y="771372"/>
                    <a:pt x="80892" y="945341"/>
                  </a:cubicBezTo>
                  <a:cubicBezTo>
                    <a:pt x="49507" y="1052651"/>
                    <a:pt x="26160" y="1162150"/>
                    <a:pt x="11044" y="1272929"/>
                  </a:cubicBezTo>
                  <a:cubicBezTo>
                    <a:pt x="3221" y="1333743"/>
                    <a:pt x="-504" y="1367736"/>
                    <a:pt x="-132" y="1374907"/>
                  </a:cubicBezTo>
                  <a:cubicBezTo>
                    <a:pt x="-164" y="1378626"/>
                    <a:pt x="648" y="1382304"/>
                    <a:pt x="2243" y="1385664"/>
                  </a:cubicBezTo>
                  <a:cubicBezTo>
                    <a:pt x="8483" y="1391438"/>
                    <a:pt x="14210" y="1385710"/>
                    <a:pt x="19426" y="1368481"/>
                  </a:cubicBezTo>
                  <a:lnTo>
                    <a:pt x="23896" y="1350181"/>
                  </a:lnTo>
                  <a:lnTo>
                    <a:pt x="39262" y="1367503"/>
                  </a:lnTo>
                  <a:cubicBezTo>
                    <a:pt x="47747" y="1374910"/>
                    <a:pt x="53908" y="1384613"/>
                    <a:pt x="57004" y="1395442"/>
                  </a:cubicBezTo>
                  <a:cubicBezTo>
                    <a:pt x="57004" y="1403824"/>
                    <a:pt x="59518" y="1408015"/>
                    <a:pt x="63150" y="1407736"/>
                  </a:cubicBezTo>
                  <a:cubicBezTo>
                    <a:pt x="66783" y="1407456"/>
                    <a:pt x="72510" y="1415140"/>
                    <a:pt x="80473" y="1430367"/>
                  </a:cubicBezTo>
                  <a:cubicBezTo>
                    <a:pt x="88435" y="1445593"/>
                    <a:pt x="97376" y="1453137"/>
                    <a:pt x="107015" y="1452578"/>
                  </a:cubicBezTo>
                  <a:cubicBezTo>
                    <a:pt x="116654" y="1452019"/>
                    <a:pt x="123360" y="1454255"/>
                    <a:pt x="123639" y="1459004"/>
                  </a:cubicBezTo>
                  <a:cubicBezTo>
                    <a:pt x="123918" y="1463754"/>
                    <a:pt x="125874" y="1467945"/>
                    <a:pt x="129506" y="1467805"/>
                  </a:cubicBezTo>
                  <a:cubicBezTo>
                    <a:pt x="135560" y="1467805"/>
                    <a:pt x="146316" y="1453835"/>
                    <a:pt x="161776" y="1425896"/>
                  </a:cubicBezTo>
                  <a:lnTo>
                    <a:pt x="178540" y="1399633"/>
                  </a:lnTo>
                  <a:lnTo>
                    <a:pt x="190553" y="1384546"/>
                  </a:lnTo>
                  <a:cubicBezTo>
                    <a:pt x="189364" y="1390410"/>
                    <a:pt x="187191" y="1396030"/>
                    <a:pt x="184128" y="1401170"/>
                  </a:cubicBezTo>
                  <a:cubicBezTo>
                    <a:pt x="181427" y="1406321"/>
                    <a:pt x="179856" y="1411988"/>
                    <a:pt x="179518" y="1417794"/>
                  </a:cubicBezTo>
                  <a:cubicBezTo>
                    <a:pt x="179518" y="1421286"/>
                    <a:pt x="180915" y="1423102"/>
                    <a:pt x="183429" y="1422963"/>
                  </a:cubicBezTo>
                  <a:cubicBezTo>
                    <a:pt x="199075" y="1422125"/>
                    <a:pt x="217702" y="1404895"/>
                    <a:pt x="239308" y="1371275"/>
                  </a:cubicBezTo>
                  <a:cubicBezTo>
                    <a:pt x="250344" y="1351438"/>
                    <a:pt x="260681" y="1343336"/>
                    <a:pt x="270600" y="1346130"/>
                  </a:cubicBezTo>
                  <a:cubicBezTo>
                    <a:pt x="275881" y="1347857"/>
                    <a:pt x="281389" y="1348798"/>
                    <a:pt x="286944" y="1348924"/>
                  </a:cubicBezTo>
                  <a:cubicBezTo>
                    <a:pt x="299045" y="1348283"/>
                    <a:pt x="310153" y="1342032"/>
                    <a:pt x="316979" y="1332021"/>
                  </a:cubicBezTo>
                  <a:cubicBezTo>
                    <a:pt x="326382" y="1318271"/>
                    <a:pt x="333812" y="1303270"/>
                    <a:pt x="339051" y="1287457"/>
                  </a:cubicBezTo>
                  <a:cubicBezTo>
                    <a:pt x="343418" y="1274545"/>
                    <a:pt x="348550" y="1261903"/>
                    <a:pt x="354418" y="1249600"/>
                  </a:cubicBezTo>
                  <a:cubicBezTo>
                    <a:pt x="366403" y="1223425"/>
                    <a:pt x="376805" y="1196555"/>
                    <a:pt x="385570" y="1169135"/>
                  </a:cubicBezTo>
                  <a:cubicBezTo>
                    <a:pt x="394761" y="1146295"/>
                    <a:pt x="401731" y="1122624"/>
                    <a:pt x="406385" y="1098448"/>
                  </a:cubicBezTo>
                  <a:cubicBezTo>
                    <a:pt x="404853" y="1079063"/>
                    <a:pt x="409764" y="1059716"/>
                    <a:pt x="420354" y="1043408"/>
                  </a:cubicBezTo>
                  <a:cubicBezTo>
                    <a:pt x="419795" y="1041172"/>
                    <a:pt x="420773" y="1038658"/>
                    <a:pt x="421891" y="1036143"/>
                  </a:cubicBezTo>
                  <a:close/>
                  <a:moveTo>
                    <a:pt x="192929" y="1375466"/>
                  </a:moveTo>
                  <a:cubicBezTo>
                    <a:pt x="190961" y="1375857"/>
                    <a:pt x="189049" y="1374580"/>
                    <a:pt x="188657" y="1372612"/>
                  </a:cubicBezTo>
                  <a:cubicBezTo>
                    <a:pt x="188266" y="1370645"/>
                    <a:pt x="189543" y="1368733"/>
                    <a:pt x="191511" y="1368341"/>
                  </a:cubicBezTo>
                  <a:cubicBezTo>
                    <a:pt x="191979" y="1368248"/>
                    <a:pt x="192460" y="1368248"/>
                    <a:pt x="192929" y="1368341"/>
                  </a:cubicBezTo>
                  <a:cubicBezTo>
                    <a:pt x="196561" y="1368341"/>
                    <a:pt x="198516" y="1369179"/>
                    <a:pt x="198656" y="1371694"/>
                  </a:cubicBezTo>
                  <a:cubicBezTo>
                    <a:pt x="198796" y="1374208"/>
                    <a:pt x="196561" y="1375326"/>
                    <a:pt x="192929" y="1375466"/>
                  </a:cubicBezTo>
                  <a:close/>
                  <a:moveTo>
                    <a:pt x="240146" y="1199728"/>
                  </a:moveTo>
                  <a:cubicBezTo>
                    <a:pt x="237632" y="1199728"/>
                    <a:pt x="236514" y="1198750"/>
                    <a:pt x="236374" y="1196235"/>
                  </a:cubicBezTo>
                  <a:cubicBezTo>
                    <a:pt x="236063" y="1194488"/>
                    <a:pt x="237226" y="1192820"/>
                    <a:pt x="238973" y="1192508"/>
                  </a:cubicBezTo>
                  <a:cubicBezTo>
                    <a:pt x="239222" y="1192464"/>
                    <a:pt x="239475" y="1192449"/>
                    <a:pt x="239727" y="1192464"/>
                  </a:cubicBezTo>
                  <a:cubicBezTo>
                    <a:pt x="241564" y="1192230"/>
                    <a:pt x="243243" y="1193529"/>
                    <a:pt x="243476" y="1195366"/>
                  </a:cubicBezTo>
                  <a:cubicBezTo>
                    <a:pt x="243501" y="1195562"/>
                    <a:pt x="243509" y="1195759"/>
                    <a:pt x="243499" y="1195956"/>
                  </a:cubicBezTo>
                  <a:cubicBezTo>
                    <a:pt x="243811" y="1197703"/>
                    <a:pt x="242647" y="1199372"/>
                    <a:pt x="240900" y="1199683"/>
                  </a:cubicBezTo>
                  <a:cubicBezTo>
                    <a:pt x="240652" y="1199728"/>
                    <a:pt x="240398" y="1199743"/>
                    <a:pt x="240146" y="1199728"/>
                  </a:cubicBezTo>
                  <a:close/>
                  <a:moveTo>
                    <a:pt x="248248" y="1182964"/>
                  </a:moveTo>
                  <a:cubicBezTo>
                    <a:pt x="244756" y="1182964"/>
                    <a:pt x="242800" y="1182126"/>
                    <a:pt x="242660" y="1179611"/>
                  </a:cubicBezTo>
                  <a:cubicBezTo>
                    <a:pt x="242521" y="1177097"/>
                    <a:pt x="244337" y="1175979"/>
                    <a:pt x="247969" y="1175840"/>
                  </a:cubicBezTo>
                  <a:cubicBezTo>
                    <a:pt x="249716" y="1175528"/>
                    <a:pt x="251385" y="1176691"/>
                    <a:pt x="251696" y="1178439"/>
                  </a:cubicBezTo>
                  <a:cubicBezTo>
                    <a:pt x="251741" y="1178687"/>
                    <a:pt x="251755" y="1178940"/>
                    <a:pt x="251741" y="1179193"/>
                  </a:cubicBezTo>
                  <a:cubicBezTo>
                    <a:pt x="251880" y="1181288"/>
                    <a:pt x="250763" y="1182545"/>
                    <a:pt x="248248" y="1182545"/>
                  </a:cubicBezTo>
                  <a:close/>
                  <a:moveTo>
                    <a:pt x="254395" y="1159216"/>
                  </a:moveTo>
                  <a:cubicBezTo>
                    <a:pt x="252665" y="1159613"/>
                    <a:pt x="250942" y="1158532"/>
                    <a:pt x="250544" y="1156803"/>
                  </a:cubicBezTo>
                  <a:cubicBezTo>
                    <a:pt x="250463" y="1156449"/>
                    <a:pt x="250442" y="1156084"/>
                    <a:pt x="250483" y="1155723"/>
                  </a:cubicBezTo>
                  <a:cubicBezTo>
                    <a:pt x="250250" y="1153886"/>
                    <a:pt x="251549" y="1152208"/>
                    <a:pt x="253386" y="1151974"/>
                  </a:cubicBezTo>
                  <a:cubicBezTo>
                    <a:pt x="253582" y="1151950"/>
                    <a:pt x="253779" y="1151942"/>
                    <a:pt x="253976" y="1151952"/>
                  </a:cubicBezTo>
                  <a:cubicBezTo>
                    <a:pt x="255723" y="1151640"/>
                    <a:pt x="257391" y="1152804"/>
                    <a:pt x="257703" y="1154551"/>
                  </a:cubicBezTo>
                  <a:cubicBezTo>
                    <a:pt x="257747" y="1154799"/>
                    <a:pt x="257762" y="1155052"/>
                    <a:pt x="257747" y="1155305"/>
                  </a:cubicBezTo>
                  <a:cubicBezTo>
                    <a:pt x="257887" y="1157819"/>
                    <a:pt x="256770" y="1158657"/>
                    <a:pt x="254395" y="1158797"/>
                  </a:cubicBezTo>
                  <a:close/>
                  <a:moveTo>
                    <a:pt x="260681" y="1142592"/>
                  </a:moveTo>
                  <a:cubicBezTo>
                    <a:pt x="258936" y="1142910"/>
                    <a:pt x="257263" y="1141752"/>
                    <a:pt x="256944" y="1140007"/>
                  </a:cubicBezTo>
                  <a:cubicBezTo>
                    <a:pt x="256890" y="1139707"/>
                    <a:pt x="256878" y="1139402"/>
                    <a:pt x="256909" y="1139099"/>
                  </a:cubicBezTo>
                  <a:cubicBezTo>
                    <a:pt x="256909" y="1136724"/>
                    <a:pt x="257887" y="1135467"/>
                    <a:pt x="260402" y="1135328"/>
                  </a:cubicBezTo>
                  <a:cubicBezTo>
                    <a:pt x="262917" y="1135188"/>
                    <a:pt x="265850" y="1136305"/>
                    <a:pt x="265990" y="1138680"/>
                  </a:cubicBezTo>
                  <a:cubicBezTo>
                    <a:pt x="266129" y="1141055"/>
                    <a:pt x="264314" y="1141893"/>
                    <a:pt x="260681" y="1142173"/>
                  </a:cubicBezTo>
                  <a:close/>
                  <a:moveTo>
                    <a:pt x="275768" y="1118285"/>
                  </a:moveTo>
                  <a:cubicBezTo>
                    <a:pt x="270041" y="1124571"/>
                    <a:pt x="266967" y="1127504"/>
                    <a:pt x="266269" y="1126806"/>
                  </a:cubicBezTo>
                  <a:cubicBezTo>
                    <a:pt x="265571" y="1126108"/>
                    <a:pt x="266269" y="1122336"/>
                    <a:pt x="268364" y="1114932"/>
                  </a:cubicBezTo>
                  <a:cubicBezTo>
                    <a:pt x="272025" y="1104244"/>
                    <a:pt x="274508" y="1093190"/>
                    <a:pt x="275768" y="1081964"/>
                  </a:cubicBezTo>
                  <a:cubicBezTo>
                    <a:pt x="276811" y="1078052"/>
                    <a:pt x="278461" y="1074328"/>
                    <a:pt x="280658" y="1070928"/>
                  </a:cubicBezTo>
                  <a:lnTo>
                    <a:pt x="284988" y="1084897"/>
                  </a:lnTo>
                  <a:cubicBezTo>
                    <a:pt x="287881" y="1096743"/>
                    <a:pt x="284386" y="1109239"/>
                    <a:pt x="275768" y="1117865"/>
                  </a:cubicBezTo>
                  <a:close/>
                  <a:moveTo>
                    <a:pt x="289738" y="1061428"/>
                  </a:moveTo>
                  <a:cubicBezTo>
                    <a:pt x="287363" y="1061428"/>
                    <a:pt x="286106" y="1060450"/>
                    <a:pt x="285966" y="1057936"/>
                  </a:cubicBezTo>
                  <a:cubicBezTo>
                    <a:pt x="285827" y="1055421"/>
                    <a:pt x="286944" y="1054304"/>
                    <a:pt x="289459" y="1054164"/>
                  </a:cubicBezTo>
                  <a:cubicBezTo>
                    <a:pt x="291205" y="1053846"/>
                    <a:pt x="292877" y="1055003"/>
                    <a:pt x="293196" y="1056749"/>
                  </a:cubicBezTo>
                  <a:cubicBezTo>
                    <a:pt x="293250" y="1057048"/>
                    <a:pt x="293262" y="1057354"/>
                    <a:pt x="293231" y="1057656"/>
                  </a:cubicBezTo>
                  <a:cubicBezTo>
                    <a:pt x="293272" y="1059507"/>
                    <a:pt x="291804" y="1061041"/>
                    <a:pt x="289953" y="1061082"/>
                  </a:cubicBezTo>
                  <a:cubicBezTo>
                    <a:pt x="289693" y="1061087"/>
                    <a:pt x="289434" y="1061063"/>
                    <a:pt x="289180" y="1061009"/>
                  </a:cubicBezTo>
                  <a:close/>
                </a:path>
              </a:pathLst>
            </a:custGeom>
            <a:grpFill/>
            <a:ln w="13953" cap="flat">
              <a:noFill/>
              <a:prstDash val="solid"/>
              <a:miter/>
            </a:ln>
          </p:spPr>
          <p:txBody>
            <a:bodyPr rtlCol="0" anchor="ctr"/>
            <a:lstStyle/>
            <a:p>
              <a:endParaRPr lang="en-GB"/>
            </a:p>
          </p:txBody>
        </p:sp>
        <p:sp>
          <p:nvSpPr>
            <p:cNvPr id="20" name="Graphic 14">
              <a:extLst>
                <a:ext uri="{FF2B5EF4-FFF2-40B4-BE49-F238E27FC236}">
                  <a16:creationId xmlns:a16="http://schemas.microsoft.com/office/drawing/2014/main" id="{7182D69A-4792-4DBA-AD53-E9947A5A0649}"/>
                </a:ext>
              </a:extLst>
            </p:cNvPr>
            <p:cNvSpPr/>
            <p:nvPr/>
          </p:nvSpPr>
          <p:spPr>
            <a:xfrm>
              <a:off x="2346797" y="3274656"/>
              <a:ext cx="957899" cy="1428263"/>
            </a:xfrm>
            <a:custGeom>
              <a:avLst/>
              <a:gdLst>
                <a:gd name="connsiteX0" fmla="*/ 92882 w 957899"/>
                <a:gd name="connsiteY0" fmla="*/ 1204801 h 1428263"/>
                <a:gd name="connsiteX1" fmla="*/ 59774 w 957899"/>
                <a:gd name="connsiteY1" fmla="*/ 1359166 h 1428263"/>
                <a:gd name="connsiteX2" fmla="*/ 73743 w 957899"/>
                <a:gd name="connsiteY2" fmla="*/ 1386267 h 1428263"/>
                <a:gd name="connsiteX3" fmla="*/ 115652 w 957899"/>
                <a:gd name="connsiteY3" fmla="*/ 1374812 h 1428263"/>
                <a:gd name="connsiteX4" fmla="*/ 160076 w 957899"/>
                <a:gd name="connsiteY4" fmla="*/ 1370760 h 1428263"/>
                <a:gd name="connsiteX5" fmla="*/ 173067 w 957899"/>
                <a:gd name="connsiteY5" fmla="*/ 1386825 h 1428263"/>
                <a:gd name="connsiteX6" fmla="*/ 185919 w 957899"/>
                <a:gd name="connsiteY6" fmla="*/ 1400795 h 1428263"/>
                <a:gd name="connsiteX7" fmla="*/ 217351 w 957899"/>
                <a:gd name="connsiteY7" fmla="*/ 1415883 h 1428263"/>
                <a:gd name="connsiteX8" fmla="*/ 272531 w 957899"/>
                <a:gd name="connsiteY8" fmla="*/ 1422448 h 1428263"/>
                <a:gd name="connsiteX9" fmla="*/ 292788 w 957899"/>
                <a:gd name="connsiteY9" fmla="*/ 1417699 h 1428263"/>
                <a:gd name="connsiteX10" fmla="*/ 308293 w 957899"/>
                <a:gd name="connsiteY10" fmla="*/ 1409457 h 1428263"/>
                <a:gd name="connsiteX11" fmla="*/ 314720 w 957899"/>
                <a:gd name="connsiteY11" fmla="*/ 1409457 h 1428263"/>
                <a:gd name="connsiteX12" fmla="*/ 317095 w 957899"/>
                <a:gd name="connsiteY12" fmla="*/ 1419655 h 1428263"/>
                <a:gd name="connsiteX13" fmla="*/ 345033 w 957899"/>
                <a:gd name="connsiteY13" fmla="*/ 1410714 h 1428263"/>
                <a:gd name="connsiteX14" fmla="*/ 377163 w 957899"/>
                <a:gd name="connsiteY14" fmla="*/ 1382775 h 1428263"/>
                <a:gd name="connsiteX15" fmla="*/ 399515 w 957899"/>
                <a:gd name="connsiteY15" fmla="*/ 1348130 h 1428263"/>
                <a:gd name="connsiteX16" fmla="*/ 417117 w 957899"/>
                <a:gd name="connsiteY16" fmla="*/ 1291413 h 1428263"/>
                <a:gd name="connsiteX17" fmla="*/ 492413 w 957899"/>
                <a:gd name="connsiteY17" fmla="*/ 1049319 h 1428263"/>
                <a:gd name="connsiteX18" fmla="*/ 544520 w 957899"/>
                <a:gd name="connsiteY18" fmla="*/ 866038 h 1428263"/>
                <a:gd name="connsiteX19" fmla="*/ 585451 w 957899"/>
                <a:gd name="connsiteY19" fmla="*/ 720614 h 1428263"/>
                <a:gd name="connsiteX20" fmla="*/ 662564 w 957899"/>
                <a:gd name="connsiteY20" fmla="*/ 444853 h 1428263"/>
                <a:gd name="connsiteX21" fmla="*/ 683797 w 957899"/>
                <a:gd name="connsiteY21" fmla="*/ 402944 h 1428263"/>
                <a:gd name="connsiteX22" fmla="*/ 702796 w 957899"/>
                <a:gd name="connsiteY22" fmla="*/ 392606 h 1428263"/>
                <a:gd name="connsiteX23" fmla="*/ 744705 w 957899"/>
                <a:gd name="connsiteY23" fmla="*/ 381151 h 1428263"/>
                <a:gd name="connsiteX24" fmla="*/ 832993 w 957899"/>
                <a:gd name="connsiteY24" fmla="*/ 358101 h 1428263"/>
                <a:gd name="connsiteX25" fmla="*/ 855344 w 957899"/>
                <a:gd name="connsiteY25" fmla="*/ 360616 h 1428263"/>
                <a:gd name="connsiteX26" fmla="*/ 877556 w 957899"/>
                <a:gd name="connsiteY26" fmla="*/ 357682 h 1428263"/>
                <a:gd name="connsiteX27" fmla="*/ 888452 w 957899"/>
                <a:gd name="connsiteY27" fmla="*/ 351536 h 1428263"/>
                <a:gd name="connsiteX28" fmla="*/ 925053 w 957899"/>
                <a:gd name="connsiteY28" fmla="*/ 338544 h 1428263"/>
                <a:gd name="connsiteX29" fmla="*/ 957742 w 957899"/>
                <a:gd name="connsiteY29" fmla="*/ 321920 h 1428263"/>
                <a:gd name="connsiteX30" fmla="*/ 948941 w 957899"/>
                <a:gd name="connsiteY30" fmla="*/ 259057 h 1428263"/>
                <a:gd name="connsiteX31" fmla="*/ 904099 w 957899"/>
                <a:gd name="connsiteY31" fmla="*/ 35542 h 1428263"/>
                <a:gd name="connsiteX32" fmla="*/ 888593 w 957899"/>
                <a:gd name="connsiteY32" fmla="*/ 4669 h 1428263"/>
                <a:gd name="connsiteX33" fmla="*/ 863168 w 957899"/>
                <a:gd name="connsiteY33" fmla="*/ 339 h 1428263"/>
                <a:gd name="connsiteX34" fmla="*/ 497582 w 957899"/>
                <a:gd name="connsiteY34" fmla="*/ 58033 h 1428263"/>
                <a:gd name="connsiteX35" fmla="*/ -156 w 957899"/>
                <a:gd name="connsiteY35" fmla="*/ 155821 h 1428263"/>
                <a:gd name="connsiteX36" fmla="*/ 29739 w 957899"/>
                <a:gd name="connsiteY36" fmla="*/ 303201 h 1428263"/>
                <a:gd name="connsiteX37" fmla="*/ 62707 w 957899"/>
                <a:gd name="connsiteY37" fmla="*/ 439405 h 1428263"/>
                <a:gd name="connsiteX38" fmla="*/ 79610 w 957899"/>
                <a:gd name="connsiteY38" fmla="*/ 442199 h 1428263"/>
                <a:gd name="connsiteX39" fmla="*/ 184802 w 957899"/>
                <a:gd name="connsiteY39" fmla="*/ 425714 h 1428263"/>
                <a:gd name="connsiteX40" fmla="*/ 306617 w 957899"/>
                <a:gd name="connsiteY40" fmla="*/ 404620 h 1428263"/>
                <a:gd name="connsiteX41" fmla="*/ 219167 w 957899"/>
                <a:gd name="connsiteY41" fmla="*/ 752464 h 1428263"/>
                <a:gd name="connsiteX42" fmla="*/ 92882 w 957899"/>
                <a:gd name="connsiteY42" fmla="*/ 1204801 h 142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57899" h="1428263">
                  <a:moveTo>
                    <a:pt x="92882" y="1204801"/>
                  </a:moveTo>
                  <a:cubicBezTo>
                    <a:pt x="69413" y="1280330"/>
                    <a:pt x="58377" y="1331785"/>
                    <a:pt x="59774" y="1359166"/>
                  </a:cubicBezTo>
                  <a:cubicBezTo>
                    <a:pt x="60751" y="1376488"/>
                    <a:pt x="65501" y="1385568"/>
                    <a:pt x="73743" y="1386267"/>
                  </a:cubicBezTo>
                  <a:cubicBezTo>
                    <a:pt x="88597" y="1387205"/>
                    <a:pt x="103341" y="1383175"/>
                    <a:pt x="115652" y="1374812"/>
                  </a:cubicBezTo>
                  <a:cubicBezTo>
                    <a:pt x="144616" y="1358514"/>
                    <a:pt x="159424" y="1357163"/>
                    <a:pt x="160076" y="1370760"/>
                  </a:cubicBezTo>
                  <a:cubicBezTo>
                    <a:pt x="161282" y="1378027"/>
                    <a:pt x="166214" y="1384126"/>
                    <a:pt x="173067" y="1386825"/>
                  </a:cubicBezTo>
                  <a:cubicBezTo>
                    <a:pt x="181309" y="1391296"/>
                    <a:pt x="185640" y="1396045"/>
                    <a:pt x="185919" y="1400795"/>
                  </a:cubicBezTo>
                  <a:cubicBezTo>
                    <a:pt x="186199" y="1405545"/>
                    <a:pt x="196536" y="1410714"/>
                    <a:pt x="217351" y="1415883"/>
                  </a:cubicBezTo>
                  <a:cubicBezTo>
                    <a:pt x="235324" y="1420764"/>
                    <a:pt x="253915" y="1422976"/>
                    <a:pt x="272531" y="1422448"/>
                  </a:cubicBezTo>
                  <a:cubicBezTo>
                    <a:pt x="279554" y="1422400"/>
                    <a:pt x="286476" y="1420777"/>
                    <a:pt x="292788" y="1417699"/>
                  </a:cubicBezTo>
                  <a:cubicBezTo>
                    <a:pt x="300051" y="1413507"/>
                    <a:pt x="305220" y="1410854"/>
                    <a:pt x="308293" y="1409457"/>
                  </a:cubicBezTo>
                  <a:cubicBezTo>
                    <a:pt x="311367" y="1408060"/>
                    <a:pt x="313462" y="1408199"/>
                    <a:pt x="314720" y="1409457"/>
                  </a:cubicBezTo>
                  <a:cubicBezTo>
                    <a:pt x="316488" y="1412552"/>
                    <a:pt x="317313" y="1416097"/>
                    <a:pt x="317095" y="1419655"/>
                  </a:cubicBezTo>
                  <a:cubicBezTo>
                    <a:pt x="321565" y="1433624"/>
                    <a:pt x="331064" y="1430131"/>
                    <a:pt x="345033" y="1410714"/>
                  </a:cubicBezTo>
                  <a:cubicBezTo>
                    <a:pt x="352471" y="1398196"/>
                    <a:pt x="363735" y="1388402"/>
                    <a:pt x="377163" y="1382775"/>
                  </a:cubicBezTo>
                  <a:cubicBezTo>
                    <a:pt x="390705" y="1376541"/>
                    <a:pt x="399417" y="1363036"/>
                    <a:pt x="399515" y="1348130"/>
                  </a:cubicBezTo>
                  <a:cubicBezTo>
                    <a:pt x="402336" y="1328410"/>
                    <a:pt x="408278" y="1309265"/>
                    <a:pt x="417117" y="1291413"/>
                  </a:cubicBezTo>
                  <a:cubicBezTo>
                    <a:pt x="427361" y="1271017"/>
                    <a:pt x="452460" y="1190319"/>
                    <a:pt x="492413" y="1049319"/>
                  </a:cubicBezTo>
                  <a:cubicBezTo>
                    <a:pt x="511039" y="981240"/>
                    <a:pt x="528408" y="920147"/>
                    <a:pt x="544520" y="866038"/>
                  </a:cubicBezTo>
                  <a:cubicBezTo>
                    <a:pt x="560632" y="811928"/>
                    <a:pt x="574275" y="763454"/>
                    <a:pt x="585451" y="720614"/>
                  </a:cubicBezTo>
                  <a:cubicBezTo>
                    <a:pt x="615905" y="586226"/>
                    <a:pt x="641609" y="494305"/>
                    <a:pt x="662564" y="444853"/>
                  </a:cubicBezTo>
                  <a:cubicBezTo>
                    <a:pt x="667921" y="430076"/>
                    <a:pt x="675050" y="416003"/>
                    <a:pt x="683797" y="402944"/>
                  </a:cubicBezTo>
                  <a:cubicBezTo>
                    <a:pt x="688262" y="396826"/>
                    <a:pt x="695235" y="393033"/>
                    <a:pt x="702796" y="392606"/>
                  </a:cubicBezTo>
                  <a:cubicBezTo>
                    <a:pt x="717386" y="391599"/>
                    <a:pt x="731631" y="387705"/>
                    <a:pt x="744705" y="381151"/>
                  </a:cubicBezTo>
                  <a:cubicBezTo>
                    <a:pt x="772215" y="367421"/>
                    <a:pt x="802282" y="359571"/>
                    <a:pt x="832993" y="358101"/>
                  </a:cubicBezTo>
                  <a:cubicBezTo>
                    <a:pt x="840537" y="357241"/>
                    <a:pt x="848179" y="358101"/>
                    <a:pt x="855344" y="360616"/>
                  </a:cubicBezTo>
                  <a:cubicBezTo>
                    <a:pt x="865589" y="365086"/>
                    <a:pt x="872993" y="364108"/>
                    <a:pt x="877556" y="357682"/>
                  </a:cubicBezTo>
                  <a:cubicBezTo>
                    <a:pt x="881048" y="352514"/>
                    <a:pt x="884681" y="350418"/>
                    <a:pt x="888452" y="351536"/>
                  </a:cubicBezTo>
                  <a:cubicBezTo>
                    <a:pt x="891107" y="355028"/>
                    <a:pt x="903260" y="350697"/>
                    <a:pt x="925053" y="338544"/>
                  </a:cubicBezTo>
                  <a:lnTo>
                    <a:pt x="957742" y="321920"/>
                  </a:lnTo>
                  <a:lnTo>
                    <a:pt x="948941" y="259057"/>
                  </a:lnTo>
                  <a:cubicBezTo>
                    <a:pt x="936275" y="155402"/>
                    <a:pt x="921328" y="80897"/>
                    <a:pt x="904099" y="35542"/>
                  </a:cubicBezTo>
                  <a:cubicBezTo>
                    <a:pt x="901331" y="24211"/>
                    <a:pt x="896030" y="13655"/>
                    <a:pt x="888593" y="4669"/>
                  </a:cubicBezTo>
                  <a:cubicBezTo>
                    <a:pt x="880802" y="533"/>
                    <a:pt x="871888" y="-985"/>
                    <a:pt x="863168" y="339"/>
                  </a:cubicBezTo>
                  <a:cubicBezTo>
                    <a:pt x="857021" y="339"/>
                    <a:pt x="735159" y="19570"/>
                    <a:pt x="497582" y="58033"/>
                  </a:cubicBezTo>
                  <a:cubicBezTo>
                    <a:pt x="165291" y="112236"/>
                    <a:pt x="-622" y="144831"/>
                    <a:pt x="-156" y="155821"/>
                  </a:cubicBezTo>
                  <a:cubicBezTo>
                    <a:pt x="309" y="166810"/>
                    <a:pt x="10275" y="215937"/>
                    <a:pt x="29739" y="303201"/>
                  </a:cubicBezTo>
                  <a:cubicBezTo>
                    <a:pt x="49017" y="389160"/>
                    <a:pt x="60006" y="434562"/>
                    <a:pt x="62707" y="439405"/>
                  </a:cubicBezTo>
                  <a:cubicBezTo>
                    <a:pt x="67867" y="442210"/>
                    <a:pt x="73822" y="443194"/>
                    <a:pt x="79610" y="442199"/>
                  </a:cubicBezTo>
                  <a:cubicBezTo>
                    <a:pt x="94418" y="442198"/>
                    <a:pt x="129482" y="435912"/>
                    <a:pt x="184802" y="425714"/>
                  </a:cubicBezTo>
                  <a:cubicBezTo>
                    <a:pt x="253672" y="411745"/>
                    <a:pt x="294324" y="405179"/>
                    <a:pt x="306617" y="404620"/>
                  </a:cubicBezTo>
                  <a:cubicBezTo>
                    <a:pt x="310342" y="405645"/>
                    <a:pt x="281192" y="521593"/>
                    <a:pt x="219167" y="752464"/>
                  </a:cubicBezTo>
                  <a:cubicBezTo>
                    <a:pt x="157142" y="983336"/>
                    <a:pt x="115047" y="1134115"/>
                    <a:pt x="92882" y="1204801"/>
                  </a:cubicBezTo>
                  <a:close/>
                </a:path>
              </a:pathLst>
            </a:custGeom>
            <a:grpFill/>
            <a:ln w="13953" cap="flat">
              <a:noFill/>
              <a:prstDash val="solid"/>
              <a:miter/>
            </a:ln>
          </p:spPr>
          <p:txBody>
            <a:bodyPr rtlCol="0" anchor="ctr"/>
            <a:lstStyle/>
            <a:p>
              <a:endParaRPr lang="en-GB"/>
            </a:p>
          </p:txBody>
        </p:sp>
        <p:sp>
          <p:nvSpPr>
            <p:cNvPr id="21" name="Graphic 14">
              <a:extLst>
                <a:ext uri="{FF2B5EF4-FFF2-40B4-BE49-F238E27FC236}">
                  <a16:creationId xmlns:a16="http://schemas.microsoft.com/office/drawing/2014/main" id="{7182D69A-4792-4DBA-AD53-E9947A5A0649}"/>
                </a:ext>
              </a:extLst>
            </p:cNvPr>
            <p:cNvSpPr/>
            <p:nvPr/>
          </p:nvSpPr>
          <p:spPr>
            <a:xfrm>
              <a:off x="3174980" y="3207210"/>
              <a:ext cx="1178166" cy="1469625"/>
            </a:xfrm>
            <a:custGeom>
              <a:avLst/>
              <a:gdLst>
                <a:gd name="connsiteX0" fmla="*/ 685551 w 1178166"/>
                <a:gd name="connsiteY0" fmla="*/ 863496 h 1469625"/>
                <a:gd name="connsiteX1" fmla="*/ 672280 w 1178166"/>
                <a:gd name="connsiteY1" fmla="*/ 905405 h 1469625"/>
                <a:gd name="connsiteX2" fmla="*/ 562199 w 1178166"/>
                <a:gd name="connsiteY2" fmla="*/ 1340140 h 1469625"/>
                <a:gd name="connsiteX3" fmla="*/ 556192 w 1178166"/>
                <a:gd name="connsiteY3" fmla="*/ 1400209 h 1469625"/>
                <a:gd name="connsiteX4" fmla="*/ 577426 w 1178166"/>
                <a:gd name="connsiteY4" fmla="*/ 1426333 h 1469625"/>
                <a:gd name="connsiteX5" fmla="*/ 659009 w 1178166"/>
                <a:gd name="connsiteY5" fmla="*/ 1444772 h 1469625"/>
                <a:gd name="connsiteX6" fmla="*/ 747716 w 1178166"/>
                <a:gd name="connsiteY6" fmla="*/ 1462933 h 1469625"/>
                <a:gd name="connsiteX7" fmla="*/ 749532 w 1178166"/>
                <a:gd name="connsiteY7" fmla="*/ 1462933 h 1469625"/>
                <a:gd name="connsiteX8" fmla="*/ 764340 w 1178166"/>
                <a:gd name="connsiteY8" fmla="*/ 1467683 h 1469625"/>
                <a:gd name="connsiteX9" fmla="*/ 764340 w 1178166"/>
                <a:gd name="connsiteY9" fmla="*/ 1469499 h 1469625"/>
                <a:gd name="connsiteX10" fmla="*/ 775935 w 1178166"/>
                <a:gd name="connsiteY10" fmla="*/ 1447147 h 1469625"/>
                <a:gd name="connsiteX11" fmla="*/ 804712 w 1178166"/>
                <a:gd name="connsiteY11" fmla="*/ 1407613 h 1469625"/>
                <a:gd name="connsiteX12" fmla="*/ 815329 w 1178166"/>
                <a:gd name="connsiteY12" fmla="*/ 1402585 h 1469625"/>
                <a:gd name="connsiteX13" fmla="*/ 821616 w 1178166"/>
                <a:gd name="connsiteY13" fmla="*/ 1402585 h 1469625"/>
                <a:gd name="connsiteX14" fmla="*/ 825527 w 1178166"/>
                <a:gd name="connsiteY14" fmla="*/ 1407753 h 1469625"/>
                <a:gd name="connsiteX15" fmla="*/ 826924 w 1178166"/>
                <a:gd name="connsiteY15" fmla="*/ 1418650 h 1469625"/>
                <a:gd name="connsiteX16" fmla="*/ 829019 w 1178166"/>
                <a:gd name="connsiteY16" fmla="*/ 1422142 h 1469625"/>
                <a:gd name="connsiteX17" fmla="*/ 845504 w 1178166"/>
                <a:gd name="connsiteY17" fmla="*/ 1356065 h 1469625"/>
                <a:gd name="connsiteX18" fmla="*/ 861010 w 1178166"/>
                <a:gd name="connsiteY18" fmla="*/ 1287474 h 1469625"/>
                <a:gd name="connsiteX19" fmla="*/ 875817 w 1178166"/>
                <a:gd name="connsiteY19" fmla="*/ 1274902 h 1469625"/>
                <a:gd name="connsiteX20" fmla="*/ 883082 w 1178166"/>
                <a:gd name="connsiteY20" fmla="*/ 1274901 h 1469625"/>
                <a:gd name="connsiteX21" fmla="*/ 890206 w 1178166"/>
                <a:gd name="connsiteY21" fmla="*/ 1274901 h 1469625"/>
                <a:gd name="connsiteX22" fmla="*/ 904176 w 1178166"/>
                <a:gd name="connsiteY22" fmla="*/ 1267777 h 1469625"/>
                <a:gd name="connsiteX23" fmla="*/ 913396 w 1178166"/>
                <a:gd name="connsiteY23" fmla="*/ 1233831 h 1469625"/>
                <a:gd name="connsiteX24" fmla="*/ 925829 w 1178166"/>
                <a:gd name="connsiteY24" fmla="*/ 1158954 h 1469625"/>
                <a:gd name="connsiteX25" fmla="*/ 958657 w 1178166"/>
                <a:gd name="connsiteY25" fmla="*/ 1019257 h 1469625"/>
                <a:gd name="connsiteX26" fmla="*/ 985619 w 1178166"/>
                <a:gd name="connsiteY26" fmla="*/ 909316 h 1469625"/>
                <a:gd name="connsiteX27" fmla="*/ 1005875 w 1178166"/>
                <a:gd name="connsiteY27" fmla="*/ 844916 h 1469625"/>
                <a:gd name="connsiteX28" fmla="*/ 1016632 w 1178166"/>
                <a:gd name="connsiteY28" fmla="*/ 806360 h 1469625"/>
                <a:gd name="connsiteX29" fmla="*/ 1027668 w 1178166"/>
                <a:gd name="connsiteY29" fmla="*/ 738747 h 1469625"/>
                <a:gd name="connsiteX30" fmla="*/ 1044990 w 1178166"/>
                <a:gd name="connsiteY30" fmla="*/ 652833 h 1469625"/>
                <a:gd name="connsiteX31" fmla="*/ 1068319 w 1178166"/>
                <a:gd name="connsiteY31" fmla="*/ 542892 h 1469625"/>
                <a:gd name="connsiteX32" fmla="*/ 1094861 w 1178166"/>
                <a:gd name="connsiteY32" fmla="*/ 458376 h 1469625"/>
                <a:gd name="connsiteX33" fmla="*/ 1147666 w 1178166"/>
                <a:gd name="connsiteY33" fmla="*/ 285013 h 1469625"/>
                <a:gd name="connsiteX34" fmla="*/ 1163173 w 1178166"/>
                <a:gd name="connsiteY34" fmla="*/ 231789 h 1469625"/>
                <a:gd name="connsiteX35" fmla="*/ 1177142 w 1178166"/>
                <a:gd name="connsiteY35" fmla="*/ 165852 h 1469625"/>
                <a:gd name="connsiteX36" fmla="*/ 1177841 w 1178166"/>
                <a:gd name="connsiteY36" fmla="*/ 160264 h 1469625"/>
                <a:gd name="connsiteX37" fmla="*/ 1177841 w 1178166"/>
                <a:gd name="connsiteY37" fmla="*/ 154816 h 1469625"/>
                <a:gd name="connsiteX38" fmla="*/ 1149901 w 1178166"/>
                <a:gd name="connsiteY38" fmla="*/ 113745 h 1469625"/>
                <a:gd name="connsiteX39" fmla="*/ 1049040 w 1178166"/>
                <a:gd name="connsiteY39" fmla="*/ 70858 h 1469625"/>
                <a:gd name="connsiteX40" fmla="*/ 940776 w 1178166"/>
                <a:gd name="connsiteY40" fmla="*/ 42081 h 1469625"/>
                <a:gd name="connsiteX41" fmla="*/ 923174 w 1178166"/>
                <a:gd name="connsiteY41" fmla="*/ 51999 h 1469625"/>
                <a:gd name="connsiteX42" fmla="*/ 853326 w 1178166"/>
                <a:gd name="connsiteY42" fmla="*/ 287248 h 1469625"/>
                <a:gd name="connsiteX43" fmla="*/ 780824 w 1178166"/>
                <a:gd name="connsiteY43" fmla="*/ 535349 h 1469625"/>
                <a:gd name="connsiteX44" fmla="*/ 751628 w 1178166"/>
                <a:gd name="connsiteY44" fmla="*/ 567619 h 1469625"/>
                <a:gd name="connsiteX45" fmla="*/ 624085 w 1178166"/>
                <a:gd name="connsiteY45" fmla="*/ 604918 h 1469625"/>
                <a:gd name="connsiteX46" fmla="*/ 496123 w 1178166"/>
                <a:gd name="connsiteY46" fmla="*/ 632857 h 1469625"/>
                <a:gd name="connsiteX47" fmla="*/ 492490 w 1178166"/>
                <a:gd name="connsiteY47" fmla="*/ 632857 h 1469625"/>
                <a:gd name="connsiteX48" fmla="*/ 491233 w 1178166"/>
                <a:gd name="connsiteY48" fmla="*/ 626570 h 1469625"/>
                <a:gd name="connsiteX49" fmla="*/ 495424 w 1178166"/>
                <a:gd name="connsiteY49" fmla="*/ 618328 h 1469625"/>
                <a:gd name="connsiteX50" fmla="*/ 509394 w 1178166"/>
                <a:gd name="connsiteY50" fmla="*/ 563288 h 1469625"/>
                <a:gd name="connsiteX51" fmla="*/ 542921 w 1178166"/>
                <a:gd name="connsiteY51" fmla="*/ 402218 h 1469625"/>
                <a:gd name="connsiteX52" fmla="*/ 556192 w 1178166"/>
                <a:gd name="connsiteY52" fmla="*/ 343685 h 1469625"/>
                <a:gd name="connsiteX53" fmla="*/ 577845 w 1178166"/>
                <a:gd name="connsiteY53" fmla="*/ 271882 h 1469625"/>
                <a:gd name="connsiteX54" fmla="*/ 595447 w 1178166"/>
                <a:gd name="connsiteY54" fmla="*/ 191416 h 1469625"/>
                <a:gd name="connsiteX55" fmla="*/ 601314 w 1178166"/>
                <a:gd name="connsiteY55" fmla="*/ 162080 h 1469625"/>
                <a:gd name="connsiteX56" fmla="*/ 605226 w 1178166"/>
                <a:gd name="connsiteY56" fmla="*/ 151044 h 1469625"/>
                <a:gd name="connsiteX57" fmla="*/ 601314 w 1178166"/>
                <a:gd name="connsiteY57" fmla="*/ 128553 h 1469625"/>
                <a:gd name="connsiteX58" fmla="*/ 591535 w 1178166"/>
                <a:gd name="connsiteY58" fmla="*/ 113745 h 1469625"/>
                <a:gd name="connsiteX59" fmla="*/ 581338 w 1178166"/>
                <a:gd name="connsiteY59" fmla="*/ 90695 h 1469625"/>
                <a:gd name="connsiteX60" fmla="*/ 557589 w 1178166"/>
                <a:gd name="connsiteY60" fmla="*/ 69322 h 1469625"/>
                <a:gd name="connsiteX61" fmla="*/ 464412 w 1178166"/>
                <a:gd name="connsiteY61" fmla="*/ 35096 h 1469625"/>
                <a:gd name="connsiteX62" fmla="*/ 337707 w 1178166"/>
                <a:gd name="connsiteY62" fmla="*/ -108 h 1469625"/>
                <a:gd name="connsiteX63" fmla="*/ 311304 w 1178166"/>
                <a:gd name="connsiteY63" fmla="*/ 15678 h 1469625"/>
                <a:gd name="connsiteX64" fmla="*/ 208348 w 1178166"/>
                <a:gd name="connsiteY64" fmla="*/ 375816 h 1469625"/>
                <a:gd name="connsiteX65" fmla="*/ 154844 w 1178166"/>
                <a:gd name="connsiteY65" fmla="*/ 603940 h 1469625"/>
                <a:gd name="connsiteX66" fmla="*/ 115729 w 1178166"/>
                <a:gd name="connsiteY66" fmla="*/ 762495 h 1469625"/>
                <a:gd name="connsiteX67" fmla="*/ 82342 w 1178166"/>
                <a:gd name="connsiteY67" fmla="*/ 905544 h 1469625"/>
                <a:gd name="connsiteX68" fmla="*/ 38338 w 1178166"/>
                <a:gd name="connsiteY68" fmla="*/ 1090642 h 1469625"/>
                <a:gd name="connsiteX69" fmla="*/ -79 w 1178166"/>
                <a:gd name="connsiteY69" fmla="*/ 1297114 h 1469625"/>
                <a:gd name="connsiteX70" fmla="*/ 5230 w 1178166"/>
                <a:gd name="connsiteY70" fmla="*/ 1331199 h 1469625"/>
                <a:gd name="connsiteX71" fmla="*/ 23949 w 1178166"/>
                <a:gd name="connsiteY71" fmla="*/ 1342934 h 1469625"/>
                <a:gd name="connsiteX72" fmla="*/ 66836 w 1178166"/>
                <a:gd name="connsiteY72" fmla="*/ 1366124 h 1469625"/>
                <a:gd name="connsiteX73" fmla="*/ 169932 w 1178166"/>
                <a:gd name="connsiteY73" fmla="*/ 1418789 h 1469625"/>
                <a:gd name="connsiteX74" fmla="*/ 275123 w 1178166"/>
                <a:gd name="connsiteY74" fmla="*/ 1438905 h 1469625"/>
                <a:gd name="connsiteX75" fmla="*/ 300129 w 1178166"/>
                <a:gd name="connsiteY75" fmla="*/ 1432200 h 1469625"/>
                <a:gd name="connsiteX76" fmla="*/ 337008 w 1178166"/>
                <a:gd name="connsiteY76" fmla="*/ 1339721 h 1469625"/>
                <a:gd name="connsiteX77" fmla="*/ 401548 w 1178166"/>
                <a:gd name="connsiteY77" fmla="*/ 1077511 h 1469625"/>
                <a:gd name="connsiteX78" fmla="*/ 447508 w 1178166"/>
                <a:gd name="connsiteY78" fmla="*/ 912250 h 1469625"/>
                <a:gd name="connsiteX79" fmla="*/ 511908 w 1178166"/>
                <a:gd name="connsiteY79" fmla="*/ 861959 h 1469625"/>
                <a:gd name="connsiteX80" fmla="*/ 569044 w 1178166"/>
                <a:gd name="connsiteY80" fmla="*/ 844497 h 1469625"/>
                <a:gd name="connsiteX81" fmla="*/ 623386 w 1178166"/>
                <a:gd name="connsiteY81" fmla="*/ 827314 h 1469625"/>
                <a:gd name="connsiteX82" fmla="*/ 688904 w 1178166"/>
                <a:gd name="connsiteY82" fmla="*/ 816697 h 1469625"/>
                <a:gd name="connsiteX83" fmla="*/ 697984 w 1178166"/>
                <a:gd name="connsiteY83" fmla="*/ 818094 h 1469625"/>
                <a:gd name="connsiteX84" fmla="*/ 694911 w 1178166"/>
                <a:gd name="connsiteY84" fmla="*/ 828991 h 1469625"/>
                <a:gd name="connsiteX85" fmla="*/ 685551 w 1178166"/>
                <a:gd name="connsiteY85" fmla="*/ 863496 h 146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78166" h="1469625">
                  <a:moveTo>
                    <a:pt x="685551" y="863496"/>
                  </a:moveTo>
                  <a:cubicBezTo>
                    <a:pt x="680941" y="878862"/>
                    <a:pt x="676471" y="892692"/>
                    <a:pt x="672280" y="905405"/>
                  </a:cubicBezTo>
                  <a:cubicBezTo>
                    <a:pt x="626263" y="1047795"/>
                    <a:pt x="589493" y="1193009"/>
                    <a:pt x="562199" y="1340140"/>
                  </a:cubicBezTo>
                  <a:cubicBezTo>
                    <a:pt x="558705" y="1359986"/>
                    <a:pt x="556698" y="1380065"/>
                    <a:pt x="556192" y="1400209"/>
                  </a:cubicBezTo>
                  <a:cubicBezTo>
                    <a:pt x="557170" y="1418230"/>
                    <a:pt x="564295" y="1427031"/>
                    <a:pt x="577426" y="1426333"/>
                  </a:cubicBezTo>
                  <a:cubicBezTo>
                    <a:pt x="581058" y="1426333"/>
                    <a:pt x="608252" y="1432479"/>
                    <a:pt x="659009" y="1444772"/>
                  </a:cubicBezTo>
                  <a:cubicBezTo>
                    <a:pt x="688058" y="1453134"/>
                    <a:pt x="717718" y="1459206"/>
                    <a:pt x="747716" y="1462933"/>
                  </a:cubicBezTo>
                  <a:lnTo>
                    <a:pt x="749532" y="1462933"/>
                  </a:lnTo>
                  <a:cubicBezTo>
                    <a:pt x="759031" y="1459999"/>
                    <a:pt x="763501" y="1461536"/>
                    <a:pt x="764340" y="1467683"/>
                  </a:cubicBezTo>
                  <a:lnTo>
                    <a:pt x="764340" y="1469499"/>
                  </a:lnTo>
                  <a:lnTo>
                    <a:pt x="775935" y="1447147"/>
                  </a:lnTo>
                  <a:cubicBezTo>
                    <a:pt x="780670" y="1431040"/>
                    <a:pt x="790839" y="1417070"/>
                    <a:pt x="804712" y="1407613"/>
                  </a:cubicBezTo>
                  <a:cubicBezTo>
                    <a:pt x="808047" y="1405537"/>
                    <a:pt x="811609" y="1403849"/>
                    <a:pt x="815329" y="1402585"/>
                  </a:cubicBezTo>
                  <a:cubicBezTo>
                    <a:pt x="817306" y="1401588"/>
                    <a:pt x="819638" y="1401588"/>
                    <a:pt x="821616" y="1402585"/>
                  </a:cubicBezTo>
                  <a:cubicBezTo>
                    <a:pt x="823571" y="1403701"/>
                    <a:pt x="824984" y="1405568"/>
                    <a:pt x="825527" y="1407753"/>
                  </a:cubicBezTo>
                  <a:cubicBezTo>
                    <a:pt x="826427" y="1411316"/>
                    <a:pt x="826896" y="1414975"/>
                    <a:pt x="826924" y="1418650"/>
                  </a:cubicBezTo>
                  <a:cubicBezTo>
                    <a:pt x="827183" y="1420027"/>
                    <a:pt x="827926" y="1421265"/>
                    <a:pt x="829019" y="1422142"/>
                  </a:cubicBezTo>
                  <a:cubicBezTo>
                    <a:pt x="831394" y="1422142"/>
                    <a:pt x="836842" y="1399930"/>
                    <a:pt x="845504" y="1356065"/>
                  </a:cubicBezTo>
                  <a:cubicBezTo>
                    <a:pt x="853326" y="1318347"/>
                    <a:pt x="858495" y="1295484"/>
                    <a:pt x="861010" y="1287474"/>
                  </a:cubicBezTo>
                  <a:cubicBezTo>
                    <a:pt x="862477" y="1280383"/>
                    <a:pt x="868582" y="1275200"/>
                    <a:pt x="875817" y="1274902"/>
                  </a:cubicBezTo>
                  <a:lnTo>
                    <a:pt x="883082" y="1274901"/>
                  </a:lnTo>
                  <a:lnTo>
                    <a:pt x="890206" y="1274901"/>
                  </a:lnTo>
                  <a:cubicBezTo>
                    <a:pt x="895822" y="1275291"/>
                    <a:pt x="901194" y="1272551"/>
                    <a:pt x="904176" y="1267777"/>
                  </a:cubicBezTo>
                  <a:cubicBezTo>
                    <a:pt x="908323" y="1256781"/>
                    <a:pt x="911410" y="1245414"/>
                    <a:pt x="913396" y="1233831"/>
                  </a:cubicBezTo>
                  <a:cubicBezTo>
                    <a:pt x="919502" y="1209237"/>
                    <a:pt x="923659" y="1184201"/>
                    <a:pt x="925829" y="1158954"/>
                  </a:cubicBezTo>
                  <a:cubicBezTo>
                    <a:pt x="929554" y="1138278"/>
                    <a:pt x="940497" y="1091713"/>
                    <a:pt x="958657" y="1019257"/>
                  </a:cubicBezTo>
                  <a:cubicBezTo>
                    <a:pt x="976818" y="946801"/>
                    <a:pt x="985805" y="910154"/>
                    <a:pt x="985619" y="909316"/>
                  </a:cubicBezTo>
                  <a:cubicBezTo>
                    <a:pt x="988978" y="886926"/>
                    <a:pt x="995812" y="865198"/>
                    <a:pt x="1005875" y="844916"/>
                  </a:cubicBezTo>
                  <a:cubicBezTo>
                    <a:pt x="1013712" y="833648"/>
                    <a:pt x="1017503" y="820058"/>
                    <a:pt x="1016632" y="806360"/>
                  </a:cubicBezTo>
                  <a:cubicBezTo>
                    <a:pt x="1016375" y="783354"/>
                    <a:pt x="1020110" y="760477"/>
                    <a:pt x="1027668" y="738747"/>
                  </a:cubicBezTo>
                  <a:cubicBezTo>
                    <a:pt x="1031579" y="721704"/>
                    <a:pt x="1037306" y="692927"/>
                    <a:pt x="1044990" y="652833"/>
                  </a:cubicBezTo>
                  <a:cubicBezTo>
                    <a:pt x="1052673" y="612740"/>
                    <a:pt x="1060356" y="576000"/>
                    <a:pt x="1068319" y="542892"/>
                  </a:cubicBezTo>
                  <a:cubicBezTo>
                    <a:pt x="1075001" y="514085"/>
                    <a:pt x="1083875" y="485831"/>
                    <a:pt x="1094861" y="458376"/>
                  </a:cubicBezTo>
                  <a:cubicBezTo>
                    <a:pt x="1116493" y="401893"/>
                    <a:pt x="1134138" y="343964"/>
                    <a:pt x="1147666" y="285013"/>
                  </a:cubicBezTo>
                  <a:cubicBezTo>
                    <a:pt x="1151175" y="266829"/>
                    <a:pt x="1156366" y="249011"/>
                    <a:pt x="1163173" y="231789"/>
                  </a:cubicBezTo>
                  <a:cubicBezTo>
                    <a:pt x="1170568" y="210480"/>
                    <a:pt x="1175260" y="188328"/>
                    <a:pt x="1177142" y="165852"/>
                  </a:cubicBezTo>
                  <a:cubicBezTo>
                    <a:pt x="1177171" y="163969"/>
                    <a:pt x="1177405" y="162096"/>
                    <a:pt x="1177841" y="160264"/>
                  </a:cubicBezTo>
                  <a:cubicBezTo>
                    <a:pt x="1178066" y="158455"/>
                    <a:pt x="1178066" y="156625"/>
                    <a:pt x="1177841" y="154816"/>
                  </a:cubicBezTo>
                  <a:cubicBezTo>
                    <a:pt x="1175974" y="137318"/>
                    <a:pt x="1165491" y="121908"/>
                    <a:pt x="1149901" y="113745"/>
                  </a:cubicBezTo>
                  <a:cubicBezTo>
                    <a:pt x="1117896" y="95915"/>
                    <a:pt x="1084086" y="81539"/>
                    <a:pt x="1049040" y="70858"/>
                  </a:cubicBezTo>
                  <a:cubicBezTo>
                    <a:pt x="986597" y="51161"/>
                    <a:pt x="950415" y="41522"/>
                    <a:pt x="940776" y="42081"/>
                  </a:cubicBezTo>
                  <a:cubicBezTo>
                    <a:pt x="933816" y="42893"/>
                    <a:pt x="927474" y="46466"/>
                    <a:pt x="923174" y="51999"/>
                  </a:cubicBezTo>
                  <a:cubicBezTo>
                    <a:pt x="917400" y="58332"/>
                    <a:pt x="894118" y="136748"/>
                    <a:pt x="853326" y="287248"/>
                  </a:cubicBezTo>
                  <a:cubicBezTo>
                    <a:pt x="812535" y="437748"/>
                    <a:pt x="788368" y="520448"/>
                    <a:pt x="780824" y="535349"/>
                  </a:cubicBezTo>
                  <a:cubicBezTo>
                    <a:pt x="775298" y="549272"/>
                    <a:pt x="764930" y="560731"/>
                    <a:pt x="751628" y="567619"/>
                  </a:cubicBezTo>
                  <a:cubicBezTo>
                    <a:pt x="709957" y="582774"/>
                    <a:pt x="667355" y="595233"/>
                    <a:pt x="624085" y="604918"/>
                  </a:cubicBezTo>
                  <a:cubicBezTo>
                    <a:pt x="582039" y="616828"/>
                    <a:pt x="539306" y="626159"/>
                    <a:pt x="496123" y="632857"/>
                  </a:cubicBezTo>
                  <a:lnTo>
                    <a:pt x="492490" y="632857"/>
                  </a:lnTo>
                  <a:cubicBezTo>
                    <a:pt x="491078" y="631089"/>
                    <a:pt x="490609" y="628746"/>
                    <a:pt x="491233" y="626570"/>
                  </a:cubicBezTo>
                  <a:cubicBezTo>
                    <a:pt x="491733" y="623452"/>
                    <a:pt x="493199" y="620569"/>
                    <a:pt x="495424" y="618328"/>
                  </a:cubicBezTo>
                  <a:cubicBezTo>
                    <a:pt x="501849" y="600477"/>
                    <a:pt x="506528" y="582043"/>
                    <a:pt x="509394" y="563288"/>
                  </a:cubicBezTo>
                  <a:cubicBezTo>
                    <a:pt x="514795" y="527992"/>
                    <a:pt x="525971" y="474301"/>
                    <a:pt x="542921" y="402218"/>
                  </a:cubicBezTo>
                  <a:cubicBezTo>
                    <a:pt x="549303" y="383204"/>
                    <a:pt x="553749" y="363593"/>
                    <a:pt x="556192" y="343685"/>
                  </a:cubicBezTo>
                  <a:cubicBezTo>
                    <a:pt x="561127" y="319121"/>
                    <a:pt x="568377" y="295079"/>
                    <a:pt x="577845" y="271882"/>
                  </a:cubicBezTo>
                  <a:cubicBezTo>
                    <a:pt x="588748" y="246414"/>
                    <a:pt x="594721" y="219110"/>
                    <a:pt x="595447" y="191416"/>
                  </a:cubicBezTo>
                  <a:cubicBezTo>
                    <a:pt x="594423" y="172138"/>
                    <a:pt x="596378" y="162359"/>
                    <a:pt x="601314" y="162080"/>
                  </a:cubicBezTo>
                  <a:cubicBezTo>
                    <a:pt x="603689" y="162080"/>
                    <a:pt x="604946" y="158308"/>
                    <a:pt x="605226" y="151044"/>
                  </a:cubicBezTo>
                  <a:cubicBezTo>
                    <a:pt x="605321" y="143370"/>
                    <a:pt x="603995" y="135744"/>
                    <a:pt x="601314" y="128553"/>
                  </a:cubicBezTo>
                  <a:cubicBezTo>
                    <a:pt x="599750" y="122685"/>
                    <a:pt x="596318" y="117487"/>
                    <a:pt x="591535" y="113745"/>
                  </a:cubicBezTo>
                  <a:cubicBezTo>
                    <a:pt x="585388" y="111650"/>
                    <a:pt x="582036" y="103966"/>
                    <a:pt x="581338" y="90695"/>
                  </a:cubicBezTo>
                  <a:cubicBezTo>
                    <a:pt x="576644" y="80648"/>
                    <a:pt x="568074" y="72935"/>
                    <a:pt x="557589" y="69322"/>
                  </a:cubicBezTo>
                  <a:cubicBezTo>
                    <a:pt x="544551" y="63268"/>
                    <a:pt x="513492" y="51859"/>
                    <a:pt x="464412" y="35096"/>
                  </a:cubicBezTo>
                  <a:cubicBezTo>
                    <a:pt x="390838" y="11068"/>
                    <a:pt x="348603" y="-666"/>
                    <a:pt x="337707" y="-108"/>
                  </a:cubicBezTo>
                  <a:cubicBezTo>
                    <a:pt x="327188" y="1521"/>
                    <a:pt x="317718" y="7183"/>
                    <a:pt x="311304" y="15678"/>
                  </a:cubicBezTo>
                  <a:cubicBezTo>
                    <a:pt x="295193" y="32162"/>
                    <a:pt x="260874" y="152208"/>
                    <a:pt x="208348" y="375816"/>
                  </a:cubicBezTo>
                  <a:cubicBezTo>
                    <a:pt x="197545" y="425827"/>
                    <a:pt x="179710" y="501868"/>
                    <a:pt x="154844" y="603940"/>
                  </a:cubicBezTo>
                  <a:cubicBezTo>
                    <a:pt x="129979" y="706011"/>
                    <a:pt x="116940" y="758863"/>
                    <a:pt x="115729" y="762495"/>
                  </a:cubicBezTo>
                  <a:cubicBezTo>
                    <a:pt x="113774" y="771156"/>
                    <a:pt x="102645" y="818840"/>
                    <a:pt x="82342" y="905544"/>
                  </a:cubicBezTo>
                  <a:cubicBezTo>
                    <a:pt x="62039" y="992249"/>
                    <a:pt x="47371" y="1053948"/>
                    <a:pt x="38338" y="1090642"/>
                  </a:cubicBezTo>
                  <a:cubicBezTo>
                    <a:pt x="11516" y="1202958"/>
                    <a:pt x="-1290" y="1271782"/>
                    <a:pt x="-79" y="1297114"/>
                  </a:cubicBezTo>
                  <a:cubicBezTo>
                    <a:pt x="-343" y="1308700"/>
                    <a:pt x="1454" y="1320242"/>
                    <a:pt x="5230" y="1331199"/>
                  </a:cubicBezTo>
                  <a:cubicBezTo>
                    <a:pt x="9835" y="1337257"/>
                    <a:pt x="16490" y="1341429"/>
                    <a:pt x="23949" y="1342934"/>
                  </a:cubicBezTo>
                  <a:cubicBezTo>
                    <a:pt x="39529" y="1348007"/>
                    <a:pt x="54060" y="1355864"/>
                    <a:pt x="66836" y="1366124"/>
                  </a:cubicBezTo>
                  <a:cubicBezTo>
                    <a:pt x="97808" y="1389650"/>
                    <a:pt x="132717" y="1407483"/>
                    <a:pt x="169932" y="1418789"/>
                  </a:cubicBezTo>
                  <a:cubicBezTo>
                    <a:pt x="203528" y="1431670"/>
                    <a:pt x="239145" y="1438481"/>
                    <a:pt x="275123" y="1438905"/>
                  </a:cubicBezTo>
                  <a:cubicBezTo>
                    <a:pt x="283903" y="1438910"/>
                    <a:pt x="292530" y="1436597"/>
                    <a:pt x="300129" y="1432200"/>
                  </a:cubicBezTo>
                  <a:cubicBezTo>
                    <a:pt x="307113" y="1428148"/>
                    <a:pt x="319407" y="1397415"/>
                    <a:pt x="337008" y="1339721"/>
                  </a:cubicBezTo>
                  <a:cubicBezTo>
                    <a:pt x="363515" y="1253623"/>
                    <a:pt x="385063" y="1166076"/>
                    <a:pt x="401548" y="1077511"/>
                  </a:cubicBezTo>
                  <a:cubicBezTo>
                    <a:pt x="416915" y="998349"/>
                    <a:pt x="432235" y="943262"/>
                    <a:pt x="447508" y="912250"/>
                  </a:cubicBezTo>
                  <a:cubicBezTo>
                    <a:pt x="462875" y="881377"/>
                    <a:pt x="484248" y="864474"/>
                    <a:pt x="511908" y="861959"/>
                  </a:cubicBezTo>
                  <a:cubicBezTo>
                    <a:pt x="531967" y="860208"/>
                    <a:pt x="551434" y="854259"/>
                    <a:pt x="569044" y="844497"/>
                  </a:cubicBezTo>
                  <a:cubicBezTo>
                    <a:pt x="586099" y="835841"/>
                    <a:pt x="604456" y="830037"/>
                    <a:pt x="623386" y="827314"/>
                  </a:cubicBezTo>
                  <a:cubicBezTo>
                    <a:pt x="644934" y="822167"/>
                    <a:pt x="666833" y="818618"/>
                    <a:pt x="688904" y="816697"/>
                  </a:cubicBezTo>
                  <a:cubicBezTo>
                    <a:pt x="694911" y="816697"/>
                    <a:pt x="697984" y="816697"/>
                    <a:pt x="697984" y="818094"/>
                  </a:cubicBezTo>
                  <a:lnTo>
                    <a:pt x="694911" y="828991"/>
                  </a:lnTo>
                  <a:cubicBezTo>
                    <a:pt x="693514" y="836814"/>
                    <a:pt x="690301" y="848129"/>
                    <a:pt x="685551" y="863496"/>
                  </a:cubicBezTo>
                  <a:close/>
                </a:path>
              </a:pathLst>
            </a:custGeom>
            <a:grpFill/>
            <a:ln w="13953" cap="flat">
              <a:noFill/>
              <a:prstDash val="solid"/>
              <a:miter/>
            </a:ln>
          </p:spPr>
          <p:txBody>
            <a:bodyPr rtlCol="0" anchor="ctr"/>
            <a:lstStyle/>
            <a:p>
              <a:endParaRPr lang="en-GB"/>
            </a:p>
          </p:txBody>
        </p:sp>
        <p:sp>
          <p:nvSpPr>
            <p:cNvPr id="22" name="Graphic 14">
              <a:extLst>
                <a:ext uri="{FF2B5EF4-FFF2-40B4-BE49-F238E27FC236}">
                  <a16:creationId xmlns:a16="http://schemas.microsoft.com/office/drawing/2014/main" id="{7182D69A-4792-4DBA-AD53-E9947A5A0649}"/>
                </a:ext>
              </a:extLst>
            </p:cNvPr>
            <p:cNvSpPr/>
            <p:nvPr/>
          </p:nvSpPr>
          <p:spPr>
            <a:xfrm>
              <a:off x="4318670" y="3168673"/>
              <a:ext cx="1039469" cy="1381027"/>
            </a:xfrm>
            <a:custGeom>
              <a:avLst/>
              <a:gdLst>
                <a:gd name="connsiteX0" fmla="*/ 999313 w 1039469"/>
                <a:gd name="connsiteY0" fmla="*/ 278288 h 1381027"/>
                <a:gd name="connsiteX1" fmla="*/ 889512 w 1039469"/>
                <a:gd name="connsiteY1" fmla="*/ 122806 h 1381027"/>
                <a:gd name="connsiteX2" fmla="*/ 668233 w 1039469"/>
                <a:gd name="connsiteY2" fmla="*/ 7277 h 1381027"/>
                <a:gd name="connsiteX3" fmla="*/ 598384 w 1039469"/>
                <a:gd name="connsiteY3" fmla="*/ -127 h 1381027"/>
                <a:gd name="connsiteX4" fmla="*/ 539433 w 1039469"/>
                <a:gd name="connsiteY4" fmla="*/ 13843 h 1381027"/>
                <a:gd name="connsiteX5" fmla="*/ 287979 w 1039469"/>
                <a:gd name="connsiteY5" fmla="*/ 205786 h 1381027"/>
                <a:gd name="connsiteX6" fmla="*/ 15850 w 1039469"/>
                <a:gd name="connsiteY6" fmla="*/ 764572 h 1381027"/>
                <a:gd name="connsiteX7" fmla="*/ 1881 w 1039469"/>
                <a:gd name="connsiteY7" fmla="*/ 988086 h 1381027"/>
                <a:gd name="connsiteX8" fmla="*/ 14314 w 1039469"/>
                <a:gd name="connsiteY8" fmla="*/ 1088807 h 1381027"/>
                <a:gd name="connsiteX9" fmla="*/ 109726 w 1039469"/>
                <a:gd name="connsiteY9" fmla="*/ 1275022 h 1381027"/>
                <a:gd name="connsiteX10" fmla="*/ 260319 w 1039469"/>
                <a:gd name="connsiteY10" fmla="*/ 1369597 h 1381027"/>
                <a:gd name="connsiteX11" fmla="*/ 400015 w 1039469"/>
                <a:gd name="connsiteY11" fmla="*/ 1380633 h 1381027"/>
                <a:gd name="connsiteX12" fmla="*/ 691282 w 1039469"/>
                <a:gd name="connsiteY12" fmla="*/ 1268037 h 1381027"/>
                <a:gd name="connsiteX13" fmla="*/ 712097 w 1039469"/>
                <a:gd name="connsiteY13" fmla="*/ 1252531 h 1381027"/>
                <a:gd name="connsiteX14" fmla="*/ 720898 w 1039469"/>
                <a:gd name="connsiteY14" fmla="*/ 1246664 h 1381027"/>
                <a:gd name="connsiteX15" fmla="*/ 781247 w 1039469"/>
                <a:gd name="connsiteY15" fmla="*/ 1187433 h 1381027"/>
                <a:gd name="connsiteX16" fmla="*/ 782923 w 1039469"/>
                <a:gd name="connsiteY16" fmla="*/ 1185477 h 1381027"/>
                <a:gd name="connsiteX17" fmla="*/ 784739 w 1039469"/>
                <a:gd name="connsiteY17" fmla="*/ 1183661 h 1381027"/>
                <a:gd name="connsiteX18" fmla="*/ 902783 w 1039469"/>
                <a:gd name="connsiteY18" fmla="*/ 1012812 h 1381027"/>
                <a:gd name="connsiteX19" fmla="*/ 936589 w 1039469"/>
                <a:gd name="connsiteY19" fmla="*/ 929693 h 1381027"/>
                <a:gd name="connsiteX20" fmla="*/ 1020407 w 1039469"/>
                <a:gd name="connsiteY20" fmla="*/ 694584 h 1381027"/>
                <a:gd name="connsiteX21" fmla="*/ 1038289 w 1039469"/>
                <a:gd name="connsiteY21" fmla="*/ 495377 h 1381027"/>
                <a:gd name="connsiteX22" fmla="*/ 999313 w 1039469"/>
                <a:gd name="connsiteY22" fmla="*/ 278288 h 1381027"/>
                <a:gd name="connsiteX23" fmla="*/ 694915 w 1039469"/>
                <a:gd name="connsiteY23" fmla="*/ 808017 h 1381027"/>
                <a:gd name="connsiteX24" fmla="*/ 535940 w 1039469"/>
                <a:gd name="connsiteY24" fmla="*/ 1079587 h 1381027"/>
                <a:gd name="connsiteX25" fmla="*/ 384369 w 1039469"/>
                <a:gd name="connsiteY25" fmla="*/ 1180448 h 1381027"/>
                <a:gd name="connsiteX26" fmla="*/ 342461 w 1039469"/>
                <a:gd name="connsiteY26" fmla="*/ 1173603 h 1381027"/>
                <a:gd name="connsiteX27" fmla="*/ 297758 w 1039469"/>
                <a:gd name="connsiteY27" fmla="*/ 1078190 h 1381027"/>
                <a:gd name="connsiteX28" fmla="*/ 287839 w 1039469"/>
                <a:gd name="connsiteY28" fmla="*/ 1026083 h 1381027"/>
                <a:gd name="connsiteX29" fmla="*/ 277921 w 1039469"/>
                <a:gd name="connsiteY29" fmla="*/ 1008482 h 1381027"/>
                <a:gd name="connsiteX30" fmla="*/ 286442 w 1039469"/>
                <a:gd name="connsiteY30" fmla="*/ 962801 h 1381027"/>
                <a:gd name="connsiteX31" fmla="*/ 323043 w 1039469"/>
                <a:gd name="connsiteY31" fmla="*/ 865014 h 1381027"/>
                <a:gd name="connsiteX32" fmla="*/ 330447 w 1039469"/>
                <a:gd name="connsiteY32" fmla="*/ 832045 h 1381027"/>
                <a:gd name="connsiteX33" fmla="*/ 335336 w 1039469"/>
                <a:gd name="connsiteY33" fmla="*/ 820870 h 1381027"/>
                <a:gd name="connsiteX34" fmla="*/ 342181 w 1039469"/>
                <a:gd name="connsiteY34" fmla="*/ 813326 h 1381027"/>
                <a:gd name="connsiteX35" fmla="*/ 349166 w 1039469"/>
                <a:gd name="connsiteY35" fmla="*/ 809274 h 1381027"/>
                <a:gd name="connsiteX36" fmla="*/ 348188 w 1039469"/>
                <a:gd name="connsiteY36" fmla="*/ 789438 h 1381027"/>
                <a:gd name="connsiteX37" fmla="*/ 345953 w 1039469"/>
                <a:gd name="connsiteY37" fmla="*/ 780497 h 1381027"/>
                <a:gd name="connsiteX38" fmla="*/ 354195 w 1039469"/>
                <a:gd name="connsiteY38" fmla="*/ 746551 h 1381027"/>
                <a:gd name="connsiteX39" fmla="*/ 373613 w 1039469"/>
                <a:gd name="connsiteY39" fmla="*/ 719310 h 1381027"/>
                <a:gd name="connsiteX40" fmla="*/ 383392 w 1039469"/>
                <a:gd name="connsiteY40" fmla="*/ 697098 h 1381027"/>
                <a:gd name="connsiteX41" fmla="*/ 400714 w 1039469"/>
                <a:gd name="connsiteY41" fmla="*/ 647366 h 1381027"/>
                <a:gd name="connsiteX42" fmla="*/ 427256 w 1039469"/>
                <a:gd name="connsiteY42" fmla="*/ 600708 h 1381027"/>
                <a:gd name="connsiteX43" fmla="*/ 446954 w 1039469"/>
                <a:gd name="connsiteY43" fmla="*/ 558799 h 1381027"/>
                <a:gd name="connsiteX44" fmla="*/ 540969 w 1039469"/>
                <a:gd name="connsiteY44" fmla="*/ 414632 h 1381027"/>
                <a:gd name="connsiteX45" fmla="*/ 651469 w 1039469"/>
                <a:gd name="connsiteY45" fmla="*/ 309441 h 1381027"/>
                <a:gd name="connsiteX46" fmla="*/ 688768 w 1039469"/>
                <a:gd name="connsiteY46" fmla="*/ 294773 h 1381027"/>
                <a:gd name="connsiteX47" fmla="*/ 732912 w 1039469"/>
                <a:gd name="connsiteY47" fmla="*/ 343247 h 1381027"/>
                <a:gd name="connsiteX48" fmla="*/ 770910 w 1039469"/>
                <a:gd name="connsiteY48" fmla="*/ 486157 h 1381027"/>
                <a:gd name="connsiteX49" fmla="*/ 694915 w 1039469"/>
                <a:gd name="connsiteY49" fmla="*/ 808017 h 138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39469" h="1381027">
                  <a:moveTo>
                    <a:pt x="999313" y="278288"/>
                  </a:moveTo>
                  <a:cubicBezTo>
                    <a:pt x="973974" y="219361"/>
                    <a:pt x="936570" y="166396"/>
                    <a:pt x="889512" y="122806"/>
                  </a:cubicBezTo>
                  <a:cubicBezTo>
                    <a:pt x="829199" y="62714"/>
                    <a:pt x="752015" y="22416"/>
                    <a:pt x="668233" y="7277"/>
                  </a:cubicBezTo>
                  <a:cubicBezTo>
                    <a:pt x="645225" y="2683"/>
                    <a:pt x="621844" y="205"/>
                    <a:pt x="598384" y="-127"/>
                  </a:cubicBezTo>
                  <a:cubicBezTo>
                    <a:pt x="578283" y="2363"/>
                    <a:pt x="558514" y="7047"/>
                    <a:pt x="539433" y="13843"/>
                  </a:cubicBezTo>
                  <a:cubicBezTo>
                    <a:pt x="459805" y="39547"/>
                    <a:pt x="375988" y="103528"/>
                    <a:pt x="287979" y="205786"/>
                  </a:cubicBezTo>
                  <a:cubicBezTo>
                    <a:pt x="154709" y="361129"/>
                    <a:pt x="63999" y="547391"/>
                    <a:pt x="15850" y="764572"/>
                  </a:cubicBezTo>
                  <a:cubicBezTo>
                    <a:pt x="1401" y="838140"/>
                    <a:pt x="-3296" y="913291"/>
                    <a:pt x="1881" y="988086"/>
                  </a:cubicBezTo>
                  <a:cubicBezTo>
                    <a:pt x="2743" y="1021984"/>
                    <a:pt x="6907" y="1055717"/>
                    <a:pt x="14314" y="1088807"/>
                  </a:cubicBezTo>
                  <a:cubicBezTo>
                    <a:pt x="29971" y="1157908"/>
                    <a:pt x="62785" y="1221951"/>
                    <a:pt x="109726" y="1275022"/>
                  </a:cubicBezTo>
                  <a:cubicBezTo>
                    <a:pt x="156292" y="1327548"/>
                    <a:pt x="206489" y="1359073"/>
                    <a:pt x="260319" y="1369597"/>
                  </a:cubicBezTo>
                  <a:cubicBezTo>
                    <a:pt x="306354" y="1378274"/>
                    <a:pt x="353189" y="1381974"/>
                    <a:pt x="400015" y="1380633"/>
                  </a:cubicBezTo>
                  <a:cubicBezTo>
                    <a:pt x="495102" y="1375697"/>
                    <a:pt x="592191" y="1338165"/>
                    <a:pt x="691282" y="1268037"/>
                  </a:cubicBezTo>
                  <a:cubicBezTo>
                    <a:pt x="695893" y="1264126"/>
                    <a:pt x="702878" y="1258957"/>
                    <a:pt x="712097" y="1252531"/>
                  </a:cubicBezTo>
                  <a:cubicBezTo>
                    <a:pt x="714874" y="1250350"/>
                    <a:pt x="717816" y="1248388"/>
                    <a:pt x="720898" y="1246664"/>
                  </a:cubicBezTo>
                  <a:cubicBezTo>
                    <a:pt x="743950" y="1230152"/>
                    <a:pt x="764307" y="1210172"/>
                    <a:pt x="781247" y="1187433"/>
                  </a:cubicBezTo>
                  <a:lnTo>
                    <a:pt x="782923" y="1185477"/>
                  </a:lnTo>
                  <a:lnTo>
                    <a:pt x="784739" y="1183661"/>
                  </a:lnTo>
                  <a:cubicBezTo>
                    <a:pt x="863621" y="1075815"/>
                    <a:pt x="902969" y="1018866"/>
                    <a:pt x="902783" y="1012812"/>
                  </a:cubicBezTo>
                  <a:cubicBezTo>
                    <a:pt x="902783" y="1011695"/>
                    <a:pt x="913959" y="983895"/>
                    <a:pt x="936589" y="929693"/>
                  </a:cubicBezTo>
                  <a:cubicBezTo>
                    <a:pt x="970946" y="853762"/>
                    <a:pt x="998980" y="775125"/>
                    <a:pt x="1020407" y="694584"/>
                  </a:cubicBezTo>
                  <a:cubicBezTo>
                    <a:pt x="1035893" y="629383"/>
                    <a:pt x="1041915" y="562293"/>
                    <a:pt x="1038289" y="495377"/>
                  </a:cubicBezTo>
                  <a:cubicBezTo>
                    <a:pt x="1034377" y="405133"/>
                    <a:pt x="1021385" y="332770"/>
                    <a:pt x="999313" y="278288"/>
                  </a:cubicBezTo>
                  <a:close/>
                  <a:moveTo>
                    <a:pt x="694915" y="808017"/>
                  </a:moveTo>
                  <a:cubicBezTo>
                    <a:pt x="642948" y="924058"/>
                    <a:pt x="589956" y="1014582"/>
                    <a:pt x="535940" y="1079587"/>
                  </a:cubicBezTo>
                  <a:cubicBezTo>
                    <a:pt x="481924" y="1144593"/>
                    <a:pt x="431401" y="1178213"/>
                    <a:pt x="384369" y="1180448"/>
                  </a:cubicBezTo>
                  <a:cubicBezTo>
                    <a:pt x="370082" y="1181008"/>
                    <a:pt x="355828" y="1178680"/>
                    <a:pt x="342461" y="1173603"/>
                  </a:cubicBezTo>
                  <a:cubicBezTo>
                    <a:pt x="315359" y="1162986"/>
                    <a:pt x="300459" y="1131182"/>
                    <a:pt x="297758" y="1078190"/>
                  </a:cubicBezTo>
                  <a:cubicBezTo>
                    <a:pt x="295942" y="1043266"/>
                    <a:pt x="292589" y="1025804"/>
                    <a:pt x="287839" y="1026083"/>
                  </a:cubicBezTo>
                  <a:cubicBezTo>
                    <a:pt x="283090" y="1026363"/>
                    <a:pt x="278480" y="1020496"/>
                    <a:pt x="277921" y="1008482"/>
                  </a:cubicBezTo>
                  <a:cubicBezTo>
                    <a:pt x="277049" y="992791"/>
                    <a:pt x="279973" y="977122"/>
                    <a:pt x="286442" y="962801"/>
                  </a:cubicBezTo>
                  <a:cubicBezTo>
                    <a:pt x="312286" y="901195"/>
                    <a:pt x="324440" y="868506"/>
                    <a:pt x="323043" y="865014"/>
                  </a:cubicBezTo>
                  <a:cubicBezTo>
                    <a:pt x="323870" y="853719"/>
                    <a:pt x="326365" y="842609"/>
                    <a:pt x="330447" y="832045"/>
                  </a:cubicBezTo>
                  <a:cubicBezTo>
                    <a:pt x="331541" y="828108"/>
                    <a:pt x="333187" y="824346"/>
                    <a:pt x="335336" y="820870"/>
                  </a:cubicBezTo>
                  <a:cubicBezTo>
                    <a:pt x="339667" y="811091"/>
                    <a:pt x="341902" y="808576"/>
                    <a:pt x="342181" y="813326"/>
                  </a:cubicBezTo>
                  <a:cubicBezTo>
                    <a:pt x="342181" y="815701"/>
                    <a:pt x="344696" y="814444"/>
                    <a:pt x="349166" y="809274"/>
                  </a:cubicBezTo>
                  <a:cubicBezTo>
                    <a:pt x="353637" y="800753"/>
                    <a:pt x="353217" y="794048"/>
                    <a:pt x="348188" y="789438"/>
                  </a:cubicBezTo>
                  <a:cubicBezTo>
                    <a:pt x="346931" y="788320"/>
                    <a:pt x="346232" y="785386"/>
                    <a:pt x="345953" y="780497"/>
                  </a:cubicBezTo>
                  <a:cubicBezTo>
                    <a:pt x="345915" y="768682"/>
                    <a:pt x="348743" y="757033"/>
                    <a:pt x="354195" y="746551"/>
                  </a:cubicBezTo>
                  <a:cubicBezTo>
                    <a:pt x="358437" y="736071"/>
                    <a:pt x="365090" y="726738"/>
                    <a:pt x="373613" y="719310"/>
                  </a:cubicBezTo>
                  <a:cubicBezTo>
                    <a:pt x="380577" y="714161"/>
                    <a:pt x="384297" y="705712"/>
                    <a:pt x="383392" y="697098"/>
                  </a:cubicBezTo>
                  <a:cubicBezTo>
                    <a:pt x="386228" y="679639"/>
                    <a:pt x="392091" y="662809"/>
                    <a:pt x="400714" y="647366"/>
                  </a:cubicBezTo>
                  <a:cubicBezTo>
                    <a:pt x="407215" y="630591"/>
                    <a:pt x="416158" y="614868"/>
                    <a:pt x="427256" y="600708"/>
                  </a:cubicBezTo>
                  <a:cubicBezTo>
                    <a:pt x="435545" y="587615"/>
                    <a:pt x="442163" y="573536"/>
                    <a:pt x="446954" y="558799"/>
                  </a:cubicBezTo>
                  <a:cubicBezTo>
                    <a:pt x="471235" y="506494"/>
                    <a:pt x="502896" y="457943"/>
                    <a:pt x="540969" y="414632"/>
                  </a:cubicBezTo>
                  <a:cubicBezTo>
                    <a:pt x="587535" y="357915"/>
                    <a:pt x="624368" y="322852"/>
                    <a:pt x="651469" y="309441"/>
                  </a:cubicBezTo>
                  <a:cubicBezTo>
                    <a:pt x="663225" y="302980"/>
                    <a:pt x="675760" y="298050"/>
                    <a:pt x="688768" y="294773"/>
                  </a:cubicBezTo>
                  <a:cubicBezTo>
                    <a:pt x="700782" y="294214"/>
                    <a:pt x="715497" y="310372"/>
                    <a:pt x="732912" y="343247"/>
                  </a:cubicBezTo>
                  <a:cubicBezTo>
                    <a:pt x="755765" y="387575"/>
                    <a:pt x="768729" y="436333"/>
                    <a:pt x="770910" y="486157"/>
                  </a:cubicBezTo>
                  <a:cubicBezTo>
                    <a:pt x="775473" y="576121"/>
                    <a:pt x="750141" y="683408"/>
                    <a:pt x="694915" y="808017"/>
                  </a:cubicBezTo>
                  <a:close/>
                </a:path>
              </a:pathLst>
            </a:custGeom>
            <a:grpFill/>
            <a:ln w="13953" cap="flat">
              <a:noFill/>
              <a:prstDash val="solid"/>
              <a:miter/>
            </a:ln>
          </p:spPr>
          <p:txBody>
            <a:bodyPr rtlCol="0" anchor="ctr"/>
            <a:lstStyle/>
            <a:p>
              <a:endParaRPr lang="en-GB"/>
            </a:p>
          </p:txBody>
        </p:sp>
        <p:sp>
          <p:nvSpPr>
            <p:cNvPr id="23" name="Graphic 14">
              <a:extLst>
                <a:ext uri="{FF2B5EF4-FFF2-40B4-BE49-F238E27FC236}">
                  <a16:creationId xmlns:a16="http://schemas.microsoft.com/office/drawing/2014/main" id="{7182D69A-4792-4DBA-AD53-E9947A5A0649}"/>
                </a:ext>
              </a:extLst>
            </p:cNvPr>
            <p:cNvSpPr/>
            <p:nvPr/>
          </p:nvSpPr>
          <p:spPr>
            <a:xfrm>
              <a:off x="5449128" y="3152329"/>
              <a:ext cx="1151037" cy="1334564"/>
            </a:xfrm>
            <a:custGeom>
              <a:avLst/>
              <a:gdLst>
                <a:gd name="connsiteX0" fmla="*/ 624054 w 1151037"/>
                <a:gd name="connsiteY0" fmla="*/ 830229 h 1334564"/>
                <a:gd name="connsiteX1" fmla="*/ 533111 w 1151037"/>
                <a:gd name="connsiteY1" fmla="*/ 1002335 h 1334564"/>
                <a:gd name="connsiteX2" fmla="*/ 444543 w 1151037"/>
                <a:gd name="connsiteY2" fmla="*/ 1040332 h 1334564"/>
                <a:gd name="connsiteX3" fmla="*/ 433787 w 1151037"/>
                <a:gd name="connsiteY3" fmla="*/ 1040332 h 1334564"/>
                <a:gd name="connsiteX4" fmla="*/ 362542 w 1151037"/>
                <a:gd name="connsiteY4" fmla="*/ 1029436 h 1334564"/>
                <a:gd name="connsiteX5" fmla="*/ 338375 w 1151037"/>
                <a:gd name="connsiteY5" fmla="*/ 998144 h 1334564"/>
                <a:gd name="connsiteX6" fmla="*/ 324405 w 1151037"/>
                <a:gd name="connsiteY6" fmla="*/ 964337 h 1334564"/>
                <a:gd name="connsiteX7" fmla="*/ 325942 w 1151037"/>
                <a:gd name="connsiteY7" fmla="*/ 958889 h 1334564"/>
                <a:gd name="connsiteX8" fmla="*/ 321751 w 1151037"/>
                <a:gd name="connsiteY8" fmla="*/ 946456 h 1334564"/>
                <a:gd name="connsiteX9" fmla="*/ 314905 w 1151037"/>
                <a:gd name="connsiteY9" fmla="*/ 919634 h 1334564"/>
                <a:gd name="connsiteX10" fmla="*/ 314905 w 1151037"/>
                <a:gd name="connsiteY10" fmla="*/ 890578 h 1334564"/>
                <a:gd name="connsiteX11" fmla="*/ 330133 w 1151037"/>
                <a:gd name="connsiteY11" fmla="*/ 728669 h 1334564"/>
                <a:gd name="connsiteX12" fmla="*/ 335721 w 1151037"/>
                <a:gd name="connsiteY12" fmla="*/ 695841 h 1334564"/>
                <a:gd name="connsiteX13" fmla="*/ 375115 w 1151037"/>
                <a:gd name="connsiteY13" fmla="*/ 545388 h 1334564"/>
                <a:gd name="connsiteX14" fmla="*/ 382100 w 1151037"/>
                <a:gd name="connsiteY14" fmla="*/ 505155 h 1334564"/>
                <a:gd name="connsiteX15" fmla="*/ 440493 w 1151037"/>
                <a:gd name="connsiteY15" fmla="*/ 265017 h 1334564"/>
                <a:gd name="connsiteX16" fmla="*/ 475696 w 1151037"/>
                <a:gd name="connsiteY16" fmla="*/ 102131 h 1334564"/>
                <a:gd name="connsiteX17" fmla="*/ 453065 w 1151037"/>
                <a:gd name="connsiteY17" fmla="*/ 85088 h 1334564"/>
                <a:gd name="connsiteX18" fmla="*/ 310994 w 1151037"/>
                <a:gd name="connsiteY18" fmla="*/ 33540 h 1334564"/>
                <a:gd name="connsiteX19" fmla="*/ 206082 w 1151037"/>
                <a:gd name="connsiteY19" fmla="*/ -127 h 1334564"/>
                <a:gd name="connsiteX20" fmla="*/ 179819 w 1151037"/>
                <a:gd name="connsiteY20" fmla="*/ 17615 h 1334564"/>
                <a:gd name="connsiteX21" fmla="*/ 63592 w 1151037"/>
                <a:gd name="connsiteY21" fmla="*/ 436704 h 1334564"/>
                <a:gd name="connsiteX22" fmla="*/ 2824 w 1151037"/>
                <a:gd name="connsiteY22" fmla="*/ 807318 h 1334564"/>
                <a:gd name="connsiteX23" fmla="*/ 1008 w 1151037"/>
                <a:gd name="connsiteY23" fmla="*/ 916142 h 1334564"/>
                <a:gd name="connsiteX24" fmla="*/ 182613 w 1151037"/>
                <a:gd name="connsiteY24" fmla="*/ 1274324 h 1334564"/>
                <a:gd name="connsiteX25" fmla="*/ 303870 w 1151037"/>
                <a:gd name="connsiteY25" fmla="*/ 1317769 h 1334564"/>
                <a:gd name="connsiteX26" fmla="*/ 437839 w 1151037"/>
                <a:gd name="connsiteY26" fmla="*/ 1334393 h 1334564"/>
                <a:gd name="connsiteX27" fmla="*/ 524730 w 1151037"/>
                <a:gd name="connsiteY27" fmla="*/ 1316372 h 1334564"/>
                <a:gd name="connsiteX28" fmla="*/ 593041 w 1151037"/>
                <a:gd name="connsiteY28" fmla="*/ 1289830 h 1334564"/>
                <a:gd name="connsiteX29" fmla="*/ 653670 w 1151037"/>
                <a:gd name="connsiteY29" fmla="*/ 1253230 h 1334564"/>
                <a:gd name="connsiteX30" fmla="*/ 712901 w 1151037"/>
                <a:gd name="connsiteY30" fmla="*/ 1224033 h 1334564"/>
                <a:gd name="connsiteX31" fmla="*/ 809571 w 1151037"/>
                <a:gd name="connsiteY31" fmla="*/ 1132252 h 1334564"/>
                <a:gd name="connsiteX32" fmla="*/ 894925 w 1151037"/>
                <a:gd name="connsiteY32" fmla="*/ 1031950 h 1334564"/>
                <a:gd name="connsiteX33" fmla="*/ 916857 w 1151037"/>
                <a:gd name="connsiteY33" fmla="*/ 998284 h 1334564"/>
                <a:gd name="connsiteX34" fmla="*/ 1009057 w 1151037"/>
                <a:gd name="connsiteY34" fmla="*/ 781614 h 1334564"/>
                <a:gd name="connsiteX35" fmla="*/ 1039231 w 1151037"/>
                <a:gd name="connsiteY35" fmla="*/ 700451 h 1334564"/>
                <a:gd name="connsiteX36" fmla="*/ 1050267 w 1151037"/>
                <a:gd name="connsiteY36" fmla="*/ 667343 h 1334564"/>
                <a:gd name="connsiteX37" fmla="*/ 1066890 w 1151037"/>
                <a:gd name="connsiteY37" fmla="*/ 603082 h 1334564"/>
                <a:gd name="connsiteX38" fmla="*/ 1098043 w 1151037"/>
                <a:gd name="connsiteY38" fmla="*/ 486576 h 1334564"/>
                <a:gd name="connsiteX39" fmla="*/ 1132689 w 1151037"/>
                <a:gd name="connsiteY39" fmla="*/ 364341 h 1334564"/>
                <a:gd name="connsiteX40" fmla="*/ 1138416 w 1151037"/>
                <a:gd name="connsiteY40" fmla="*/ 300779 h 1334564"/>
                <a:gd name="connsiteX41" fmla="*/ 1147635 w 1151037"/>
                <a:gd name="connsiteY41" fmla="*/ 233306 h 1334564"/>
                <a:gd name="connsiteX42" fmla="*/ 1150429 w 1151037"/>
                <a:gd name="connsiteY42" fmla="*/ 215006 h 1334564"/>
                <a:gd name="connsiteX43" fmla="*/ 1139254 w 1151037"/>
                <a:gd name="connsiteY43" fmla="*/ 173935 h 1334564"/>
                <a:gd name="connsiteX44" fmla="*/ 1113829 w 1151037"/>
                <a:gd name="connsiteY44" fmla="*/ 173935 h 1334564"/>
                <a:gd name="connsiteX45" fmla="*/ 1104889 w 1151037"/>
                <a:gd name="connsiteY45" fmla="*/ 173935 h 1334564"/>
                <a:gd name="connsiteX46" fmla="*/ 1066333 w 1151037"/>
                <a:gd name="connsiteY46" fmla="*/ 164016 h 1334564"/>
                <a:gd name="connsiteX47" fmla="*/ 1048591 w 1151037"/>
                <a:gd name="connsiteY47" fmla="*/ 135099 h 1334564"/>
                <a:gd name="connsiteX48" fmla="*/ 993830 w 1151037"/>
                <a:gd name="connsiteY48" fmla="*/ 90816 h 1334564"/>
                <a:gd name="connsiteX49" fmla="*/ 934738 w 1151037"/>
                <a:gd name="connsiteY49" fmla="*/ 70280 h 1334564"/>
                <a:gd name="connsiteX50" fmla="*/ 915180 w 1151037"/>
                <a:gd name="connsiteY50" fmla="*/ 74890 h 1334564"/>
                <a:gd name="connsiteX51" fmla="*/ 873271 w 1151037"/>
                <a:gd name="connsiteY51" fmla="*/ 86066 h 1334564"/>
                <a:gd name="connsiteX52" fmla="*/ 789454 w 1151037"/>
                <a:gd name="connsiteY52" fmla="*/ 278707 h 1334564"/>
                <a:gd name="connsiteX53" fmla="*/ 624054 w 1151037"/>
                <a:gd name="connsiteY53" fmla="*/ 830229 h 133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1037" h="1334564">
                  <a:moveTo>
                    <a:pt x="624054" y="830229"/>
                  </a:moveTo>
                  <a:cubicBezTo>
                    <a:pt x="584008" y="921590"/>
                    <a:pt x="553694" y="978959"/>
                    <a:pt x="533111" y="1002335"/>
                  </a:cubicBezTo>
                  <a:cubicBezTo>
                    <a:pt x="510205" y="1026835"/>
                    <a:pt x="478082" y="1040616"/>
                    <a:pt x="444543" y="1040332"/>
                  </a:cubicBezTo>
                  <a:lnTo>
                    <a:pt x="433787" y="1040332"/>
                  </a:lnTo>
                  <a:cubicBezTo>
                    <a:pt x="396534" y="1040984"/>
                    <a:pt x="372787" y="1037352"/>
                    <a:pt x="362542" y="1029436"/>
                  </a:cubicBezTo>
                  <a:cubicBezTo>
                    <a:pt x="352530" y="1020674"/>
                    <a:pt x="344321" y="1010045"/>
                    <a:pt x="338375" y="998144"/>
                  </a:cubicBezTo>
                  <a:cubicBezTo>
                    <a:pt x="331477" y="987937"/>
                    <a:pt x="326725" y="976436"/>
                    <a:pt x="324405" y="964337"/>
                  </a:cubicBezTo>
                  <a:cubicBezTo>
                    <a:pt x="325360" y="962676"/>
                    <a:pt x="325888" y="960804"/>
                    <a:pt x="325942" y="958889"/>
                  </a:cubicBezTo>
                  <a:cubicBezTo>
                    <a:pt x="328037" y="952742"/>
                    <a:pt x="325942" y="948552"/>
                    <a:pt x="321751" y="946456"/>
                  </a:cubicBezTo>
                  <a:cubicBezTo>
                    <a:pt x="317560" y="944361"/>
                    <a:pt x="315743" y="935280"/>
                    <a:pt x="314905" y="919634"/>
                  </a:cubicBezTo>
                  <a:cubicBezTo>
                    <a:pt x="314164" y="909963"/>
                    <a:pt x="314164" y="900249"/>
                    <a:pt x="314905" y="890578"/>
                  </a:cubicBezTo>
                  <a:cubicBezTo>
                    <a:pt x="318258" y="791580"/>
                    <a:pt x="323334" y="737610"/>
                    <a:pt x="330133" y="728669"/>
                  </a:cubicBezTo>
                  <a:cubicBezTo>
                    <a:pt x="333039" y="717930"/>
                    <a:pt x="334911" y="706937"/>
                    <a:pt x="335721" y="695841"/>
                  </a:cubicBezTo>
                  <a:cubicBezTo>
                    <a:pt x="342200" y="644180"/>
                    <a:pt x="355445" y="593595"/>
                    <a:pt x="375115" y="545388"/>
                  </a:cubicBezTo>
                  <a:cubicBezTo>
                    <a:pt x="379373" y="532384"/>
                    <a:pt x="381725" y="518833"/>
                    <a:pt x="382100" y="505155"/>
                  </a:cubicBezTo>
                  <a:cubicBezTo>
                    <a:pt x="383776" y="465202"/>
                    <a:pt x="403240" y="385156"/>
                    <a:pt x="440493" y="265017"/>
                  </a:cubicBezTo>
                  <a:cubicBezTo>
                    <a:pt x="465080" y="176822"/>
                    <a:pt x="476814" y="122527"/>
                    <a:pt x="475696" y="102131"/>
                  </a:cubicBezTo>
                  <a:cubicBezTo>
                    <a:pt x="475696" y="95984"/>
                    <a:pt x="467873" y="90397"/>
                    <a:pt x="453065" y="85088"/>
                  </a:cubicBezTo>
                  <a:cubicBezTo>
                    <a:pt x="423636" y="73354"/>
                    <a:pt x="376279" y="56171"/>
                    <a:pt x="310994" y="33540"/>
                  </a:cubicBezTo>
                  <a:cubicBezTo>
                    <a:pt x="276670" y="20393"/>
                    <a:pt x="241647" y="9153"/>
                    <a:pt x="206082" y="-127"/>
                  </a:cubicBezTo>
                  <a:cubicBezTo>
                    <a:pt x="195470" y="2417"/>
                    <a:pt x="186141" y="8720"/>
                    <a:pt x="179819" y="17615"/>
                  </a:cubicBezTo>
                  <a:cubicBezTo>
                    <a:pt x="160448" y="39128"/>
                    <a:pt x="121706" y="178824"/>
                    <a:pt x="63592" y="436704"/>
                  </a:cubicBezTo>
                  <a:cubicBezTo>
                    <a:pt x="34599" y="558650"/>
                    <a:pt x="14293" y="682499"/>
                    <a:pt x="2824" y="807318"/>
                  </a:cubicBezTo>
                  <a:cubicBezTo>
                    <a:pt x="-405" y="843501"/>
                    <a:pt x="-1012" y="879871"/>
                    <a:pt x="1008" y="916142"/>
                  </a:cubicBezTo>
                  <a:cubicBezTo>
                    <a:pt x="9855" y="1088248"/>
                    <a:pt x="70391" y="1207642"/>
                    <a:pt x="182613" y="1274324"/>
                  </a:cubicBezTo>
                  <a:cubicBezTo>
                    <a:pt x="220738" y="1294549"/>
                    <a:pt x="261575" y="1309181"/>
                    <a:pt x="303870" y="1317769"/>
                  </a:cubicBezTo>
                  <a:cubicBezTo>
                    <a:pt x="347557" y="1329405"/>
                    <a:pt x="392633" y="1334998"/>
                    <a:pt x="437839" y="1334393"/>
                  </a:cubicBezTo>
                  <a:cubicBezTo>
                    <a:pt x="467377" y="1331599"/>
                    <a:pt x="496517" y="1325555"/>
                    <a:pt x="524730" y="1316372"/>
                  </a:cubicBezTo>
                  <a:cubicBezTo>
                    <a:pt x="548663" y="1310872"/>
                    <a:pt x="571672" y="1301932"/>
                    <a:pt x="593041" y="1289830"/>
                  </a:cubicBezTo>
                  <a:cubicBezTo>
                    <a:pt x="612426" y="1276314"/>
                    <a:pt x="632680" y="1264087"/>
                    <a:pt x="653670" y="1253230"/>
                  </a:cubicBezTo>
                  <a:cubicBezTo>
                    <a:pt x="672376" y="1241519"/>
                    <a:pt x="692221" y="1231738"/>
                    <a:pt x="712901" y="1224033"/>
                  </a:cubicBezTo>
                  <a:cubicBezTo>
                    <a:pt x="719979" y="1224033"/>
                    <a:pt x="752202" y="1193440"/>
                    <a:pt x="809571" y="1132252"/>
                  </a:cubicBezTo>
                  <a:cubicBezTo>
                    <a:pt x="866939" y="1071065"/>
                    <a:pt x="895391" y="1037631"/>
                    <a:pt x="894925" y="1031950"/>
                  </a:cubicBezTo>
                  <a:cubicBezTo>
                    <a:pt x="900060" y="1019452"/>
                    <a:pt x="907500" y="1008031"/>
                    <a:pt x="916857" y="998284"/>
                  </a:cubicBezTo>
                  <a:cubicBezTo>
                    <a:pt x="942841" y="965408"/>
                    <a:pt x="973574" y="893185"/>
                    <a:pt x="1009057" y="781614"/>
                  </a:cubicBezTo>
                  <a:cubicBezTo>
                    <a:pt x="1016675" y="753714"/>
                    <a:pt x="1026773" y="726551"/>
                    <a:pt x="1039231" y="700451"/>
                  </a:cubicBezTo>
                  <a:cubicBezTo>
                    <a:pt x="1046526" y="690969"/>
                    <a:pt x="1050414" y="679305"/>
                    <a:pt x="1050267" y="667343"/>
                  </a:cubicBezTo>
                  <a:cubicBezTo>
                    <a:pt x="1053097" y="645311"/>
                    <a:pt x="1058682" y="623723"/>
                    <a:pt x="1066890" y="603082"/>
                  </a:cubicBezTo>
                  <a:cubicBezTo>
                    <a:pt x="1071082" y="590789"/>
                    <a:pt x="1080861" y="551953"/>
                    <a:pt x="1098043" y="486576"/>
                  </a:cubicBezTo>
                  <a:cubicBezTo>
                    <a:pt x="1115227" y="421198"/>
                    <a:pt x="1125983" y="380406"/>
                    <a:pt x="1132689" y="364341"/>
                  </a:cubicBezTo>
                  <a:cubicBezTo>
                    <a:pt x="1133667" y="360709"/>
                    <a:pt x="1135622" y="339475"/>
                    <a:pt x="1138416" y="300779"/>
                  </a:cubicBezTo>
                  <a:cubicBezTo>
                    <a:pt x="1138726" y="277996"/>
                    <a:pt x="1141823" y="255337"/>
                    <a:pt x="1147635" y="233306"/>
                  </a:cubicBezTo>
                  <a:cubicBezTo>
                    <a:pt x="1150567" y="227683"/>
                    <a:pt x="1151550" y="221247"/>
                    <a:pt x="1150429" y="215006"/>
                  </a:cubicBezTo>
                  <a:cubicBezTo>
                    <a:pt x="1150780" y="200520"/>
                    <a:pt x="1146896" y="186246"/>
                    <a:pt x="1139254" y="173935"/>
                  </a:cubicBezTo>
                  <a:cubicBezTo>
                    <a:pt x="1137857" y="170443"/>
                    <a:pt x="1129336" y="170163"/>
                    <a:pt x="1113829" y="173935"/>
                  </a:cubicBezTo>
                  <a:lnTo>
                    <a:pt x="1104889" y="173935"/>
                  </a:lnTo>
                  <a:cubicBezTo>
                    <a:pt x="1091299" y="174924"/>
                    <a:pt x="1077759" y="171441"/>
                    <a:pt x="1066333" y="164016"/>
                  </a:cubicBezTo>
                  <a:cubicBezTo>
                    <a:pt x="1055839" y="158070"/>
                    <a:pt x="1049138" y="147148"/>
                    <a:pt x="1048591" y="135099"/>
                  </a:cubicBezTo>
                  <a:cubicBezTo>
                    <a:pt x="1047939" y="123085"/>
                    <a:pt x="1029685" y="108324"/>
                    <a:pt x="993830" y="90816"/>
                  </a:cubicBezTo>
                  <a:cubicBezTo>
                    <a:pt x="965891" y="76846"/>
                    <a:pt x="945635" y="69722"/>
                    <a:pt x="934738" y="70280"/>
                  </a:cubicBezTo>
                  <a:cubicBezTo>
                    <a:pt x="928071" y="71104"/>
                    <a:pt x="921514" y="72650"/>
                    <a:pt x="915180" y="74890"/>
                  </a:cubicBezTo>
                  <a:cubicBezTo>
                    <a:pt x="902004" y="81124"/>
                    <a:pt x="887803" y="84911"/>
                    <a:pt x="873271" y="86066"/>
                  </a:cubicBezTo>
                  <a:cubicBezTo>
                    <a:pt x="850548" y="87184"/>
                    <a:pt x="822609" y="151397"/>
                    <a:pt x="789454" y="278707"/>
                  </a:cubicBezTo>
                  <a:cubicBezTo>
                    <a:pt x="719234" y="557355"/>
                    <a:pt x="664100" y="741195"/>
                    <a:pt x="624054" y="830229"/>
                  </a:cubicBezTo>
                  <a:close/>
                </a:path>
              </a:pathLst>
            </a:custGeom>
            <a:grpFill/>
            <a:ln w="13953" cap="flat">
              <a:noFill/>
              <a:prstDash val="solid"/>
              <a:miter/>
            </a:ln>
          </p:spPr>
          <p:txBody>
            <a:bodyPr rtlCol="0" anchor="ctr"/>
            <a:lstStyle/>
            <a:p>
              <a:endParaRPr lang="en-GB"/>
            </a:p>
          </p:txBody>
        </p:sp>
        <p:sp>
          <p:nvSpPr>
            <p:cNvPr id="24" name="Graphic 14">
              <a:extLst>
                <a:ext uri="{FF2B5EF4-FFF2-40B4-BE49-F238E27FC236}">
                  <a16:creationId xmlns:a16="http://schemas.microsoft.com/office/drawing/2014/main" id="{7182D69A-4792-4DBA-AD53-E9947A5A0649}"/>
                </a:ext>
              </a:extLst>
            </p:cNvPr>
            <p:cNvSpPr/>
            <p:nvPr/>
          </p:nvSpPr>
          <p:spPr>
            <a:xfrm>
              <a:off x="6617840" y="3064279"/>
              <a:ext cx="936604" cy="1423416"/>
            </a:xfrm>
            <a:custGeom>
              <a:avLst/>
              <a:gdLst>
                <a:gd name="connsiteX0" fmla="*/ 57154 w 936604"/>
                <a:gd name="connsiteY0" fmla="*/ 317304 h 1423416"/>
                <a:gd name="connsiteX1" fmla="*/ 62183 w 936604"/>
                <a:gd name="connsiteY1" fmla="*/ 327921 h 1423416"/>
                <a:gd name="connsiteX2" fmla="*/ 66374 w 936604"/>
                <a:gd name="connsiteY2" fmla="*/ 338538 h 1423416"/>
                <a:gd name="connsiteX3" fmla="*/ 109679 w 936604"/>
                <a:gd name="connsiteY3" fmla="*/ 426826 h 1423416"/>
                <a:gd name="connsiteX4" fmla="*/ 151588 w 936604"/>
                <a:gd name="connsiteY4" fmla="*/ 444707 h 1423416"/>
                <a:gd name="connsiteX5" fmla="*/ 230517 w 936604"/>
                <a:gd name="connsiteY5" fmla="*/ 429760 h 1423416"/>
                <a:gd name="connsiteX6" fmla="*/ 293520 w 936604"/>
                <a:gd name="connsiteY6" fmla="*/ 421099 h 1423416"/>
                <a:gd name="connsiteX7" fmla="*/ 306373 w 936604"/>
                <a:gd name="connsiteY7" fmla="*/ 425988 h 1423416"/>
                <a:gd name="connsiteX8" fmla="*/ 201041 w 936604"/>
                <a:gd name="connsiteY8" fmla="*/ 880281 h 1423416"/>
                <a:gd name="connsiteX9" fmla="*/ 95012 w 936604"/>
                <a:gd name="connsiteY9" fmla="*/ 1360138 h 1423416"/>
                <a:gd name="connsiteX10" fmla="*/ 103394 w 936604"/>
                <a:gd name="connsiteY10" fmla="*/ 1383188 h 1423416"/>
                <a:gd name="connsiteX11" fmla="*/ 207747 w 936604"/>
                <a:gd name="connsiteY11" fmla="*/ 1405121 h 1423416"/>
                <a:gd name="connsiteX12" fmla="*/ 313637 w 936604"/>
                <a:gd name="connsiteY12" fmla="*/ 1423281 h 1423416"/>
                <a:gd name="connsiteX13" fmla="*/ 320343 w 936604"/>
                <a:gd name="connsiteY13" fmla="*/ 1411965 h 1423416"/>
                <a:gd name="connsiteX14" fmla="*/ 336827 w 936604"/>
                <a:gd name="connsiteY14" fmla="*/ 1396739 h 1423416"/>
                <a:gd name="connsiteX15" fmla="*/ 363508 w 936604"/>
                <a:gd name="connsiteY15" fmla="*/ 1404422 h 1423416"/>
                <a:gd name="connsiteX16" fmla="*/ 370913 w 936604"/>
                <a:gd name="connsiteY16" fmla="*/ 1409451 h 1423416"/>
                <a:gd name="connsiteX17" fmla="*/ 373147 w 936604"/>
                <a:gd name="connsiteY17" fmla="*/ 1380394 h 1423416"/>
                <a:gd name="connsiteX18" fmla="*/ 383345 w 936604"/>
                <a:gd name="connsiteY18" fmla="*/ 1332757 h 1423416"/>
                <a:gd name="connsiteX19" fmla="*/ 393264 w 936604"/>
                <a:gd name="connsiteY19" fmla="*/ 1314178 h 1423416"/>
                <a:gd name="connsiteX20" fmla="*/ 412262 w 936604"/>
                <a:gd name="connsiteY20" fmla="*/ 1260674 h 1423416"/>
                <a:gd name="connsiteX21" fmla="*/ 553915 w 936604"/>
                <a:gd name="connsiteY21" fmla="*/ 806242 h 1423416"/>
                <a:gd name="connsiteX22" fmla="*/ 629351 w 936604"/>
                <a:gd name="connsiteY22" fmla="*/ 545289 h 1423416"/>
                <a:gd name="connsiteX23" fmla="*/ 658687 w 936604"/>
                <a:gd name="connsiteY23" fmla="*/ 446105 h 1423416"/>
                <a:gd name="connsiteX24" fmla="*/ 670980 w 936604"/>
                <a:gd name="connsiteY24" fmla="*/ 402799 h 1423416"/>
                <a:gd name="connsiteX25" fmla="*/ 693471 w 936604"/>
                <a:gd name="connsiteY25" fmla="*/ 382682 h 1423416"/>
                <a:gd name="connsiteX26" fmla="*/ 821573 w 936604"/>
                <a:gd name="connsiteY26" fmla="*/ 338119 h 1423416"/>
                <a:gd name="connsiteX27" fmla="*/ 876054 w 936604"/>
                <a:gd name="connsiteY27" fmla="*/ 304592 h 1423416"/>
                <a:gd name="connsiteX28" fmla="*/ 886392 w 936604"/>
                <a:gd name="connsiteY28" fmla="*/ 276653 h 1423416"/>
                <a:gd name="connsiteX29" fmla="*/ 867114 w 936604"/>
                <a:gd name="connsiteY29" fmla="*/ 273021 h 1423416"/>
                <a:gd name="connsiteX30" fmla="*/ 846858 w 936604"/>
                <a:gd name="connsiteY30" fmla="*/ 266874 h 1423416"/>
                <a:gd name="connsiteX31" fmla="*/ 886672 w 936604"/>
                <a:gd name="connsiteY31" fmla="*/ 230413 h 1423416"/>
                <a:gd name="connsiteX32" fmla="*/ 915868 w 936604"/>
                <a:gd name="connsiteY32" fmla="*/ 198143 h 1423416"/>
                <a:gd name="connsiteX33" fmla="*/ 910280 w 936604"/>
                <a:gd name="connsiteY33" fmla="*/ 194791 h 1423416"/>
                <a:gd name="connsiteX34" fmla="*/ 901339 w 936604"/>
                <a:gd name="connsiteY34" fmla="*/ 197026 h 1423416"/>
                <a:gd name="connsiteX35" fmla="*/ 907626 w 936604"/>
                <a:gd name="connsiteY35" fmla="*/ 178726 h 1423416"/>
                <a:gd name="connsiteX36" fmla="*/ 914471 w 936604"/>
                <a:gd name="connsiteY36" fmla="*/ 171042 h 1423416"/>
                <a:gd name="connsiteX37" fmla="*/ 913074 w 936604"/>
                <a:gd name="connsiteY37" fmla="*/ 143941 h 1423416"/>
                <a:gd name="connsiteX38" fmla="*/ 921176 w 936604"/>
                <a:gd name="connsiteY38" fmla="*/ 125501 h 1423416"/>
                <a:gd name="connsiteX39" fmla="*/ 934447 w 936604"/>
                <a:gd name="connsiteY39" fmla="*/ 101194 h 1423416"/>
                <a:gd name="connsiteX40" fmla="*/ 919640 w 936604"/>
                <a:gd name="connsiteY40" fmla="*/ 60403 h 1423416"/>
                <a:gd name="connsiteX41" fmla="*/ 866555 w 936604"/>
                <a:gd name="connsiteY41" fmla="*/ 12347 h 1423416"/>
                <a:gd name="connsiteX42" fmla="*/ 848115 w 936604"/>
                <a:gd name="connsiteY42" fmla="*/ 6061 h 1423416"/>
                <a:gd name="connsiteX43" fmla="*/ 824227 w 936604"/>
                <a:gd name="connsiteY43" fmla="*/ 54 h 1423416"/>
                <a:gd name="connsiteX44" fmla="*/ 581854 w 936604"/>
                <a:gd name="connsiteY44" fmla="*/ 39588 h 1423416"/>
                <a:gd name="connsiteX45" fmla="*/ 4768 w 936604"/>
                <a:gd name="connsiteY45" fmla="*/ 155815 h 1423416"/>
                <a:gd name="connsiteX46" fmla="*/ 18 w 936604"/>
                <a:gd name="connsiteY46" fmla="*/ 168667 h 1423416"/>
                <a:gd name="connsiteX47" fmla="*/ 52265 w 936604"/>
                <a:gd name="connsiteY47" fmla="*/ 305430 h 1423416"/>
                <a:gd name="connsiteX48" fmla="*/ 57154 w 936604"/>
                <a:gd name="connsiteY48" fmla="*/ 317304 h 142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6604" h="1423416">
                  <a:moveTo>
                    <a:pt x="57154" y="317304"/>
                  </a:moveTo>
                  <a:cubicBezTo>
                    <a:pt x="58592" y="320952"/>
                    <a:pt x="60272" y="324499"/>
                    <a:pt x="62183" y="327921"/>
                  </a:cubicBezTo>
                  <a:cubicBezTo>
                    <a:pt x="63867" y="331340"/>
                    <a:pt x="65269" y="334891"/>
                    <a:pt x="66374" y="338538"/>
                  </a:cubicBezTo>
                  <a:cubicBezTo>
                    <a:pt x="77799" y="369351"/>
                    <a:pt x="92309" y="398930"/>
                    <a:pt x="109679" y="426826"/>
                  </a:cubicBezTo>
                  <a:cubicBezTo>
                    <a:pt x="119521" y="439756"/>
                    <a:pt x="135444" y="446550"/>
                    <a:pt x="151588" y="444707"/>
                  </a:cubicBezTo>
                  <a:cubicBezTo>
                    <a:pt x="154104" y="444707"/>
                    <a:pt x="180413" y="439725"/>
                    <a:pt x="230517" y="429760"/>
                  </a:cubicBezTo>
                  <a:cubicBezTo>
                    <a:pt x="251306" y="425498"/>
                    <a:pt x="272353" y="422605"/>
                    <a:pt x="293520" y="421099"/>
                  </a:cubicBezTo>
                  <a:cubicBezTo>
                    <a:pt x="301903" y="421099"/>
                    <a:pt x="306233" y="422356"/>
                    <a:pt x="306373" y="425988"/>
                  </a:cubicBezTo>
                  <a:cubicBezTo>
                    <a:pt x="308049" y="457280"/>
                    <a:pt x="272938" y="608711"/>
                    <a:pt x="201041" y="880281"/>
                  </a:cubicBezTo>
                  <a:cubicBezTo>
                    <a:pt x="129144" y="1151851"/>
                    <a:pt x="93802" y="1311803"/>
                    <a:pt x="95012" y="1360138"/>
                  </a:cubicBezTo>
                  <a:cubicBezTo>
                    <a:pt x="95664" y="1373363"/>
                    <a:pt x="98458" y="1381046"/>
                    <a:pt x="103394" y="1383188"/>
                  </a:cubicBezTo>
                  <a:cubicBezTo>
                    <a:pt x="108330" y="1385330"/>
                    <a:pt x="143114" y="1392641"/>
                    <a:pt x="207747" y="1405121"/>
                  </a:cubicBezTo>
                  <a:cubicBezTo>
                    <a:pt x="272426" y="1417413"/>
                    <a:pt x="307630" y="1423560"/>
                    <a:pt x="313637" y="1423281"/>
                  </a:cubicBezTo>
                  <a:cubicBezTo>
                    <a:pt x="319643" y="1423002"/>
                    <a:pt x="320761" y="1419230"/>
                    <a:pt x="320343" y="1411965"/>
                  </a:cubicBezTo>
                  <a:cubicBezTo>
                    <a:pt x="319923" y="1404701"/>
                    <a:pt x="325371" y="1397996"/>
                    <a:pt x="336827" y="1396739"/>
                  </a:cubicBezTo>
                  <a:cubicBezTo>
                    <a:pt x="346454" y="1394386"/>
                    <a:pt x="356607" y="1397310"/>
                    <a:pt x="363508" y="1404422"/>
                  </a:cubicBezTo>
                  <a:cubicBezTo>
                    <a:pt x="366023" y="1407914"/>
                    <a:pt x="368537" y="1409590"/>
                    <a:pt x="370913" y="1409451"/>
                  </a:cubicBezTo>
                  <a:cubicBezTo>
                    <a:pt x="373287" y="1409311"/>
                    <a:pt x="373986" y="1398415"/>
                    <a:pt x="373147" y="1380394"/>
                  </a:cubicBezTo>
                  <a:cubicBezTo>
                    <a:pt x="371751" y="1355109"/>
                    <a:pt x="375243" y="1339184"/>
                    <a:pt x="383345" y="1332757"/>
                  </a:cubicBezTo>
                  <a:cubicBezTo>
                    <a:pt x="388827" y="1327997"/>
                    <a:pt x="392358" y="1321381"/>
                    <a:pt x="393264" y="1314178"/>
                  </a:cubicBezTo>
                  <a:cubicBezTo>
                    <a:pt x="393264" y="1312921"/>
                    <a:pt x="399550" y="1295179"/>
                    <a:pt x="412262" y="1260674"/>
                  </a:cubicBezTo>
                  <a:cubicBezTo>
                    <a:pt x="456407" y="1154598"/>
                    <a:pt x="503624" y="1003121"/>
                    <a:pt x="553915" y="806242"/>
                  </a:cubicBezTo>
                  <a:cubicBezTo>
                    <a:pt x="584182" y="691318"/>
                    <a:pt x="609328" y="604334"/>
                    <a:pt x="629351" y="545289"/>
                  </a:cubicBezTo>
                  <a:cubicBezTo>
                    <a:pt x="644997" y="496302"/>
                    <a:pt x="654776" y="463241"/>
                    <a:pt x="658687" y="446105"/>
                  </a:cubicBezTo>
                  <a:cubicBezTo>
                    <a:pt x="661469" y="431328"/>
                    <a:pt x="665584" y="416833"/>
                    <a:pt x="670980" y="402799"/>
                  </a:cubicBezTo>
                  <a:cubicBezTo>
                    <a:pt x="676416" y="394094"/>
                    <a:pt x="684217" y="387117"/>
                    <a:pt x="693471" y="382682"/>
                  </a:cubicBezTo>
                  <a:cubicBezTo>
                    <a:pt x="734081" y="362389"/>
                    <a:pt x="777136" y="347411"/>
                    <a:pt x="821573" y="338119"/>
                  </a:cubicBezTo>
                  <a:cubicBezTo>
                    <a:pt x="851282" y="330576"/>
                    <a:pt x="869442" y="319400"/>
                    <a:pt x="876054" y="304592"/>
                  </a:cubicBezTo>
                  <a:cubicBezTo>
                    <a:pt x="881192" y="295995"/>
                    <a:pt x="884696" y="286523"/>
                    <a:pt x="886392" y="276653"/>
                  </a:cubicBezTo>
                  <a:cubicBezTo>
                    <a:pt x="885554" y="273579"/>
                    <a:pt x="879128" y="272462"/>
                    <a:pt x="867114" y="273021"/>
                  </a:cubicBezTo>
                  <a:cubicBezTo>
                    <a:pt x="855100" y="273579"/>
                    <a:pt x="847137" y="271624"/>
                    <a:pt x="846858" y="266874"/>
                  </a:cubicBezTo>
                  <a:cubicBezTo>
                    <a:pt x="846858" y="258306"/>
                    <a:pt x="860129" y="246152"/>
                    <a:pt x="886672" y="230413"/>
                  </a:cubicBezTo>
                  <a:cubicBezTo>
                    <a:pt x="906648" y="219796"/>
                    <a:pt x="916427" y="209040"/>
                    <a:pt x="915868" y="198143"/>
                  </a:cubicBezTo>
                  <a:cubicBezTo>
                    <a:pt x="915868" y="195769"/>
                    <a:pt x="913912" y="194651"/>
                    <a:pt x="910280" y="194791"/>
                  </a:cubicBezTo>
                  <a:cubicBezTo>
                    <a:pt x="907166" y="194829"/>
                    <a:pt x="904105" y="195594"/>
                    <a:pt x="901339" y="197026"/>
                  </a:cubicBezTo>
                  <a:cubicBezTo>
                    <a:pt x="894075" y="198702"/>
                    <a:pt x="896311" y="192555"/>
                    <a:pt x="907626" y="178726"/>
                  </a:cubicBezTo>
                  <a:lnTo>
                    <a:pt x="914471" y="171042"/>
                  </a:lnTo>
                  <a:cubicBezTo>
                    <a:pt x="928441" y="152183"/>
                    <a:pt x="928441" y="143103"/>
                    <a:pt x="913074" y="143941"/>
                  </a:cubicBezTo>
                  <a:cubicBezTo>
                    <a:pt x="904692" y="143941"/>
                    <a:pt x="907346" y="138214"/>
                    <a:pt x="921176" y="125501"/>
                  </a:cubicBezTo>
                  <a:cubicBezTo>
                    <a:pt x="935007" y="112789"/>
                    <a:pt x="939476" y="104547"/>
                    <a:pt x="934447" y="101194"/>
                  </a:cubicBezTo>
                  <a:cubicBezTo>
                    <a:pt x="929419" y="97841"/>
                    <a:pt x="923272" y="84291"/>
                    <a:pt x="919640" y="60403"/>
                  </a:cubicBezTo>
                  <a:cubicBezTo>
                    <a:pt x="913214" y="26875"/>
                    <a:pt x="895472" y="10950"/>
                    <a:pt x="866555" y="12347"/>
                  </a:cubicBezTo>
                  <a:cubicBezTo>
                    <a:pt x="854542" y="12999"/>
                    <a:pt x="848395" y="10904"/>
                    <a:pt x="848115" y="6061"/>
                  </a:cubicBezTo>
                  <a:cubicBezTo>
                    <a:pt x="848115" y="1311"/>
                    <a:pt x="839874" y="-784"/>
                    <a:pt x="824227" y="54"/>
                  </a:cubicBezTo>
                  <a:cubicBezTo>
                    <a:pt x="804949" y="985"/>
                    <a:pt x="724158" y="14163"/>
                    <a:pt x="581854" y="39588"/>
                  </a:cubicBezTo>
                  <a:cubicBezTo>
                    <a:pt x="209795" y="106829"/>
                    <a:pt x="17434" y="145571"/>
                    <a:pt x="4768" y="155815"/>
                  </a:cubicBezTo>
                  <a:cubicBezTo>
                    <a:pt x="1048" y="158976"/>
                    <a:pt x="-752" y="163848"/>
                    <a:pt x="18" y="168667"/>
                  </a:cubicBezTo>
                  <a:cubicBezTo>
                    <a:pt x="577" y="179564"/>
                    <a:pt x="17993" y="225151"/>
                    <a:pt x="52265" y="305430"/>
                  </a:cubicBezTo>
                  <a:cubicBezTo>
                    <a:pt x="53662" y="308503"/>
                    <a:pt x="55478" y="312555"/>
                    <a:pt x="57154" y="317304"/>
                  </a:cubicBezTo>
                  <a:close/>
                </a:path>
              </a:pathLst>
            </a:custGeom>
            <a:grpFill/>
            <a:ln w="13953" cap="flat">
              <a:noFill/>
              <a:prstDash val="solid"/>
              <a:miter/>
            </a:ln>
          </p:spPr>
          <p:txBody>
            <a:bodyPr rtlCol="0" anchor="ctr"/>
            <a:lstStyle/>
            <a:p>
              <a:endParaRPr lang="en-GB"/>
            </a:p>
          </p:txBody>
        </p:sp>
        <p:sp>
          <p:nvSpPr>
            <p:cNvPr id="25" name="Graphic 14">
              <a:extLst>
                <a:ext uri="{FF2B5EF4-FFF2-40B4-BE49-F238E27FC236}">
                  <a16:creationId xmlns:a16="http://schemas.microsoft.com/office/drawing/2014/main" id="{7182D69A-4792-4DBA-AD53-E9947A5A0649}"/>
                </a:ext>
              </a:extLst>
            </p:cNvPr>
            <p:cNvSpPr/>
            <p:nvPr/>
          </p:nvSpPr>
          <p:spPr>
            <a:xfrm>
              <a:off x="1036823" y="4762738"/>
              <a:ext cx="940617" cy="1770618"/>
            </a:xfrm>
            <a:custGeom>
              <a:avLst/>
              <a:gdLst>
                <a:gd name="connsiteX0" fmla="*/ 828983 w 940617"/>
                <a:gd name="connsiteY0" fmla="*/ 1244020 h 1770618"/>
                <a:gd name="connsiteX1" fmla="*/ 754106 w 940617"/>
                <a:gd name="connsiteY1" fmla="*/ 1182833 h 1770618"/>
                <a:gd name="connsiteX2" fmla="*/ 674758 w 940617"/>
                <a:gd name="connsiteY2" fmla="*/ 1211470 h 1770618"/>
                <a:gd name="connsiteX3" fmla="*/ 547215 w 940617"/>
                <a:gd name="connsiteY3" fmla="*/ 1262879 h 1770618"/>
                <a:gd name="connsiteX4" fmla="*/ 492175 w 940617"/>
                <a:gd name="connsiteY4" fmla="*/ 1283694 h 1770618"/>
                <a:gd name="connsiteX5" fmla="*/ 548054 w 940617"/>
                <a:gd name="connsiteY5" fmla="*/ 1184230 h 1770618"/>
                <a:gd name="connsiteX6" fmla="*/ 599462 w 940617"/>
                <a:gd name="connsiteY6" fmla="*/ 1047048 h 1770618"/>
                <a:gd name="connsiteX7" fmla="*/ 619857 w 940617"/>
                <a:gd name="connsiteY7" fmla="*/ 1007793 h 1770618"/>
                <a:gd name="connsiteX8" fmla="*/ 630754 w 940617"/>
                <a:gd name="connsiteY8" fmla="*/ 1001647 h 1770618"/>
                <a:gd name="connsiteX9" fmla="*/ 632430 w 940617"/>
                <a:gd name="connsiteY9" fmla="*/ 987677 h 1770618"/>
                <a:gd name="connsiteX10" fmla="*/ 623070 w 940617"/>
                <a:gd name="connsiteY10" fmla="*/ 978597 h 1770618"/>
                <a:gd name="connsiteX11" fmla="*/ 615806 w 940617"/>
                <a:gd name="connsiteY11" fmla="*/ 967700 h 1770618"/>
                <a:gd name="connsiteX12" fmla="*/ 633408 w 940617"/>
                <a:gd name="connsiteY12" fmla="*/ 917410 h 1770618"/>
                <a:gd name="connsiteX13" fmla="*/ 656178 w 940617"/>
                <a:gd name="connsiteY13" fmla="*/ 880390 h 1770618"/>
                <a:gd name="connsiteX14" fmla="*/ 670148 w 940617"/>
                <a:gd name="connsiteY14" fmla="*/ 834710 h 1770618"/>
                <a:gd name="connsiteX15" fmla="*/ 701300 w 940617"/>
                <a:gd name="connsiteY15" fmla="*/ 741253 h 1770618"/>
                <a:gd name="connsiteX16" fmla="*/ 726865 w 940617"/>
                <a:gd name="connsiteY16" fmla="*/ 670287 h 1770618"/>
                <a:gd name="connsiteX17" fmla="*/ 752429 w 940617"/>
                <a:gd name="connsiteY17" fmla="*/ 599461 h 1770618"/>
                <a:gd name="connsiteX18" fmla="*/ 777993 w 940617"/>
                <a:gd name="connsiteY18" fmla="*/ 528634 h 1770618"/>
                <a:gd name="connsiteX19" fmla="*/ 821160 w 940617"/>
                <a:gd name="connsiteY19" fmla="*/ 405283 h 1770618"/>
                <a:gd name="connsiteX20" fmla="*/ 864047 w 940617"/>
                <a:gd name="connsiteY20" fmla="*/ 279556 h 1770618"/>
                <a:gd name="connsiteX21" fmla="*/ 876480 w 940617"/>
                <a:gd name="connsiteY21" fmla="*/ 216134 h 1770618"/>
                <a:gd name="connsiteX22" fmla="*/ 885560 w 940617"/>
                <a:gd name="connsiteY22" fmla="*/ 172967 h 1770618"/>
                <a:gd name="connsiteX23" fmla="*/ 872848 w 940617"/>
                <a:gd name="connsiteY23" fmla="*/ 145028 h 1770618"/>
                <a:gd name="connsiteX24" fmla="*/ 644863 w 940617"/>
                <a:gd name="connsiteY24" fmla="*/ 28801 h 1770618"/>
                <a:gd name="connsiteX25" fmla="*/ 551406 w 940617"/>
                <a:gd name="connsiteY25" fmla="*/ -116 h 1770618"/>
                <a:gd name="connsiteX26" fmla="*/ 534643 w 940617"/>
                <a:gd name="connsiteY26" fmla="*/ 25448 h 1770618"/>
                <a:gd name="connsiteX27" fmla="*/ 504468 w 940617"/>
                <a:gd name="connsiteY27" fmla="*/ 94179 h 1770618"/>
                <a:gd name="connsiteX28" fmla="*/ 400394 w 940617"/>
                <a:gd name="connsiteY28" fmla="*/ 384468 h 1770618"/>
                <a:gd name="connsiteX29" fmla="*/ 227031 w 940617"/>
                <a:gd name="connsiteY29" fmla="*/ 857899 h 1770618"/>
                <a:gd name="connsiteX30" fmla="*/ 38162 w 940617"/>
                <a:gd name="connsiteY30" fmla="*/ 1381341 h 1770618"/>
                <a:gd name="connsiteX31" fmla="*/ 20700 w 940617"/>
                <a:gd name="connsiteY31" fmla="*/ 1433867 h 1770618"/>
                <a:gd name="connsiteX32" fmla="*/ -115 w 940617"/>
                <a:gd name="connsiteY32" fmla="*/ 1511259 h 1770618"/>
                <a:gd name="connsiteX33" fmla="*/ 34250 w 940617"/>
                <a:gd name="connsiteY33" fmla="*/ 1567836 h 1770618"/>
                <a:gd name="connsiteX34" fmla="*/ 70292 w 940617"/>
                <a:gd name="connsiteY34" fmla="*/ 1615333 h 1770618"/>
                <a:gd name="connsiteX35" fmla="*/ 90967 w 940617"/>
                <a:gd name="connsiteY35" fmla="*/ 1646904 h 1770618"/>
                <a:gd name="connsiteX36" fmla="*/ 120024 w 940617"/>
                <a:gd name="connsiteY36" fmla="*/ 1666741 h 1770618"/>
                <a:gd name="connsiteX37" fmla="*/ 161933 w 940617"/>
                <a:gd name="connsiteY37" fmla="*/ 1693843 h 1770618"/>
                <a:gd name="connsiteX38" fmla="*/ 238207 w 940617"/>
                <a:gd name="connsiteY38" fmla="*/ 1737009 h 1770618"/>
                <a:gd name="connsiteX39" fmla="*/ 284307 w 940617"/>
                <a:gd name="connsiteY39" fmla="*/ 1761595 h 1770618"/>
                <a:gd name="connsiteX40" fmla="*/ 294784 w 940617"/>
                <a:gd name="connsiteY40" fmla="*/ 1770117 h 1770618"/>
                <a:gd name="connsiteX41" fmla="*/ 316018 w 940617"/>
                <a:gd name="connsiteY41" fmla="*/ 1766764 h 1770618"/>
                <a:gd name="connsiteX42" fmla="*/ 331105 w 940617"/>
                <a:gd name="connsiteY42" fmla="*/ 1754750 h 1770618"/>
                <a:gd name="connsiteX43" fmla="*/ 348707 w 940617"/>
                <a:gd name="connsiteY43" fmla="*/ 1747067 h 1770618"/>
                <a:gd name="connsiteX44" fmla="*/ 402071 w 940617"/>
                <a:gd name="connsiteY44" fmla="*/ 1739942 h 1770618"/>
                <a:gd name="connsiteX45" fmla="*/ 438671 w 940617"/>
                <a:gd name="connsiteY45" fmla="*/ 1730163 h 1770618"/>
                <a:gd name="connsiteX46" fmla="*/ 479463 w 940617"/>
                <a:gd name="connsiteY46" fmla="*/ 1716892 h 1770618"/>
                <a:gd name="connsiteX47" fmla="*/ 501116 w 940617"/>
                <a:gd name="connsiteY47" fmla="*/ 1699011 h 1770618"/>
                <a:gd name="connsiteX48" fmla="*/ 612873 w 940617"/>
                <a:gd name="connsiteY48" fmla="*/ 1655146 h 1770618"/>
                <a:gd name="connsiteX49" fmla="*/ 720020 w 940617"/>
                <a:gd name="connsiteY49" fmla="*/ 1601363 h 1770618"/>
                <a:gd name="connsiteX50" fmla="*/ 848261 w 940617"/>
                <a:gd name="connsiteY50" fmla="*/ 1517545 h 1770618"/>
                <a:gd name="connsiteX51" fmla="*/ 904140 w 940617"/>
                <a:gd name="connsiteY51" fmla="*/ 1481085 h 1770618"/>
                <a:gd name="connsiteX52" fmla="*/ 927189 w 940617"/>
                <a:gd name="connsiteY52" fmla="*/ 1449653 h 1770618"/>
                <a:gd name="connsiteX53" fmla="*/ 940461 w 940617"/>
                <a:gd name="connsiteY53" fmla="*/ 1400620 h 1770618"/>
                <a:gd name="connsiteX54" fmla="*/ 828983 w 940617"/>
                <a:gd name="connsiteY54" fmla="*/ 1244020 h 17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40617" h="1770618">
                  <a:moveTo>
                    <a:pt x="828983" y="1244020"/>
                  </a:moveTo>
                  <a:cubicBezTo>
                    <a:pt x="786515" y="1202856"/>
                    <a:pt x="761556" y="1182460"/>
                    <a:pt x="754106" y="1182833"/>
                  </a:cubicBezTo>
                  <a:cubicBezTo>
                    <a:pt x="726851" y="1189980"/>
                    <a:pt x="700295" y="1199565"/>
                    <a:pt x="674758" y="1211470"/>
                  </a:cubicBezTo>
                  <a:cubicBezTo>
                    <a:pt x="630800" y="1228607"/>
                    <a:pt x="588286" y="1245743"/>
                    <a:pt x="547215" y="1262879"/>
                  </a:cubicBezTo>
                  <a:lnTo>
                    <a:pt x="492175" y="1283694"/>
                  </a:lnTo>
                  <a:cubicBezTo>
                    <a:pt x="503698" y="1247021"/>
                    <a:pt x="522728" y="1213148"/>
                    <a:pt x="548054" y="1184230"/>
                  </a:cubicBezTo>
                  <a:cubicBezTo>
                    <a:pt x="565097" y="1165604"/>
                    <a:pt x="582232" y="1119877"/>
                    <a:pt x="599462" y="1047048"/>
                  </a:cubicBezTo>
                  <a:cubicBezTo>
                    <a:pt x="605608" y="1021344"/>
                    <a:pt x="612454" y="1008212"/>
                    <a:pt x="619857" y="1007793"/>
                  </a:cubicBezTo>
                  <a:cubicBezTo>
                    <a:pt x="624255" y="1007576"/>
                    <a:pt x="628293" y="1005298"/>
                    <a:pt x="630754" y="1001647"/>
                  </a:cubicBezTo>
                  <a:cubicBezTo>
                    <a:pt x="633788" y="997632"/>
                    <a:pt x="634428" y="992296"/>
                    <a:pt x="632430" y="987677"/>
                  </a:cubicBezTo>
                  <a:cubicBezTo>
                    <a:pt x="631001" y="983291"/>
                    <a:pt x="627498" y="979892"/>
                    <a:pt x="623070" y="978597"/>
                  </a:cubicBezTo>
                  <a:cubicBezTo>
                    <a:pt x="618881" y="976517"/>
                    <a:pt x="616115" y="972367"/>
                    <a:pt x="615806" y="967700"/>
                  </a:cubicBezTo>
                  <a:cubicBezTo>
                    <a:pt x="617623" y="949783"/>
                    <a:pt x="623655" y="932550"/>
                    <a:pt x="633408" y="917410"/>
                  </a:cubicBezTo>
                  <a:cubicBezTo>
                    <a:pt x="639332" y="904120"/>
                    <a:pt x="646989" y="891672"/>
                    <a:pt x="656178" y="880390"/>
                  </a:cubicBezTo>
                  <a:cubicBezTo>
                    <a:pt x="665368" y="866936"/>
                    <a:pt x="670241" y="851002"/>
                    <a:pt x="670148" y="834710"/>
                  </a:cubicBezTo>
                  <a:cubicBezTo>
                    <a:pt x="670148" y="816829"/>
                    <a:pt x="681184" y="785676"/>
                    <a:pt x="701300" y="741253"/>
                  </a:cubicBezTo>
                  <a:cubicBezTo>
                    <a:pt x="718809" y="701393"/>
                    <a:pt x="727331" y="677737"/>
                    <a:pt x="726865" y="670287"/>
                  </a:cubicBezTo>
                  <a:cubicBezTo>
                    <a:pt x="734056" y="646219"/>
                    <a:pt x="742591" y="622573"/>
                    <a:pt x="752429" y="599461"/>
                  </a:cubicBezTo>
                  <a:cubicBezTo>
                    <a:pt x="762267" y="576348"/>
                    <a:pt x="770802" y="552702"/>
                    <a:pt x="777993" y="528634"/>
                  </a:cubicBezTo>
                  <a:cubicBezTo>
                    <a:pt x="777994" y="525561"/>
                    <a:pt x="792382" y="484444"/>
                    <a:pt x="821160" y="405283"/>
                  </a:cubicBezTo>
                  <a:cubicBezTo>
                    <a:pt x="849937" y="326121"/>
                    <a:pt x="864233" y="284213"/>
                    <a:pt x="864047" y="279556"/>
                  </a:cubicBezTo>
                  <a:cubicBezTo>
                    <a:pt x="864859" y="257896"/>
                    <a:pt x="869054" y="236497"/>
                    <a:pt x="876480" y="216134"/>
                  </a:cubicBezTo>
                  <a:cubicBezTo>
                    <a:pt x="882167" y="202435"/>
                    <a:pt x="885246" y="187796"/>
                    <a:pt x="885560" y="172967"/>
                  </a:cubicBezTo>
                  <a:cubicBezTo>
                    <a:pt x="883858" y="162697"/>
                    <a:pt x="879472" y="153059"/>
                    <a:pt x="872848" y="145028"/>
                  </a:cubicBezTo>
                  <a:cubicBezTo>
                    <a:pt x="848634" y="110384"/>
                    <a:pt x="772639" y="71641"/>
                    <a:pt x="644863" y="28801"/>
                  </a:cubicBezTo>
                  <a:cubicBezTo>
                    <a:pt x="591499" y="9150"/>
                    <a:pt x="560347" y="-489"/>
                    <a:pt x="551406" y="-116"/>
                  </a:cubicBezTo>
                  <a:cubicBezTo>
                    <a:pt x="546936" y="-116"/>
                    <a:pt x="541348" y="8405"/>
                    <a:pt x="534643" y="25448"/>
                  </a:cubicBezTo>
                  <a:lnTo>
                    <a:pt x="504468" y="94179"/>
                  </a:lnTo>
                  <a:cubicBezTo>
                    <a:pt x="489753" y="127986"/>
                    <a:pt x="455062" y="224748"/>
                    <a:pt x="400394" y="384468"/>
                  </a:cubicBezTo>
                  <a:cubicBezTo>
                    <a:pt x="321792" y="603977"/>
                    <a:pt x="264004" y="761788"/>
                    <a:pt x="227031" y="857899"/>
                  </a:cubicBezTo>
                  <a:cubicBezTo>
                    <a:pt x="100466" y="1193170"/>
                    <a:pt x="37510" y="1367651"/>
                    <a:pt x="38162" y="1381341"/>
                  </a:cubicBezTo>
                  <a:cubicBezTo>
                    <a:pt x="34238" y="1399425"/>
                    <a:pt x="28384" y="1417034"/>
                    <a:pt x="20700" y="1433867"/>
                  </a:cubicBezTo>
                  <a:cubicBezTo>
                    <a:pt x="6171" y="1471958"/>
                    <a:pt x="-767" y="1497755"/>
                    <a:pt x="-115" y="1511259"/>
                  </a:cubicBezTo>
                  <a:cubicBezTo>
                    <a:pt x="630" y="1526160"/>
                    <a:pt x="12085" y="1545019"/>
                    <a:pt x="34250" y="1567836"/>
                  </a:cubicBezTo>
                  <a:cubicBezTo>
                    <a:pt x="57999" y="1595077"/>
                    <a:pt x="70012" y="1610863"/>
                    <a:pt x="70292" y="1615333"/>
                  </a:cubicBezTo>
                  <a:cubicBezTo>
                    <a:pt x="73585" y="1627817"/>
                    <a:pt x="80840" y="1638895"/>
                    <a:pt x="90967" y="1646904"/>
                  </a:cubicBezTo>
                  <a:cubicBezTo>
                    <a:pt x="104937" y="1660874"/>
                    <a:pt x="114017" y="1667021"/>
                    <a:pt x="120024" y="1666741"/>
                  </a:cubicBezTo>
                  <a:cubicBezTo>
                    <a:pt x="126031" y="1666462"/>
                    <a:pt x="141397" y="1675403"/>
                    <a:pt x="161933" y="1693843"/>
                  </a:cubicBezTo>
                  <a:cubicBezTo>
                    <a:pt x="184654" y="1712557"/>
                    <a:pt x="210466" y="1727165"/>
                    <a:pt x="238207" y="1737009"/>
                  </a:cubicBezTo>
                  <a:cubicBezTo>
                    <a:pt x="268521" y="1745949"/>
                    <a:pt x="283888" y="1754191"/>
                    <a:pt x="284307" y="1761595"/>
                  </a:cubicBezTo>
                  <a:cubicBezTo>
                    <a:pt x="284307" y="1766065"/>
                    <a:pt x="288079" y="1768859"/>
                    <a:pt x="294784" y="1770117"/>
                  </a:cubicBezTo>
                  <a:cubicBezTo>
                    <a:pt x="302038" y="1771167"/>
                    <a:pt x="309440" y="1769999"/>
                    <a:pt x="316018" y="1766764"/>
                  </a:cubicBezTo>
                  <a:cubicBezTo>
                    <a:pt x="322123" y="1764338"/>
                    <a:pt x="327373" y="1760157"/>
                    <a:pt x="331105" y="1754750"/>
                  </a:cubicBezTo>
                  <a:cubicBezTo>
                    <a:pt x="336553" y="1745530"/>
                    <a:pt x="342420" y="1742876"/>
                    <a:pt x="348707" y="1747067"/>
                  </a:cubicBezTo>
                  <a:cubicBezTo>
                    <a:pt x="354993" y="1751258"/>
                    <a:pt x="374131" y="1747067"/>
                    <a:pt x="402071" y="1739942"/>
                  </a:cubicBezTo>
                  <a:lnTo>
                    <a:pt x="438671" y="1730163"/>
                  </a:lnTo>
                  <a:cubicBezTo>
                    <a:pt x="452519" y="1726551"/>
                    <a:pt x="466140" y="1722119"/>
                    <a:pt x="479463" y="1716892"/>
                  </a:cubicBezTo>
                  <a:cubicBezTo>
                    <a:pt x="488569" y="1713682"/>
                    <a:pt x="496242" y="1707346"/>
                    <a:pt x="501116" y="1699011"/>
                  </a:cubicBezTo>
                  <a:cubicBezTo>
                    <a:pt x="507914" y="1688115"/>
                    <a:pt x="545166" y="1673493"/>
                    <a:pt x="612873" y="1655146"/>
                  </a:cubicBezTo>
                  <a:cubicBezTo>
                    <a:pt x="630661" y="1651235"/>
                    <a:pt x="666376" y="1633307"/>
                    <a:pt x="720020" y="1601363"/>
                  </a:cubicBezTo>
                  <a:cubicBezTo>
                    <a:pt x="764300" y="1575842"/>
                    <a:pt x="807114" y="1547859"/>
                    <a:pt x="848261" y="1517545"/>
                  </a:cubicBezTo>
                  <a:cubicBezTo>
                    <a:pt x="876852" y="1493704"/>
                    <a:pt x="895478" y="1481550"/>
                    <a:pt x="904140" y="1481085"/>
                  </a:cubicBezTo>
                  <a:cubicBezTo>
                    <a:pt x="910100" y="1481085"/>
                    <a:pt x="917783" y="1470608"/>
                    <a:pt x="927189" y="1449653"/>
                  </a:cubicBezTo>
                  <a:cubicBezTo>
                    <a:pt x="935183" y="1434491"/>
                    <a:pt x="939715" y="1417744"/>
                    <a:pt x="940461" y="1400620"/>
                  </a:cubicBezTo>
                  <a:cubicBezTo>
                    <a:pt x="938319" y="1361411"/>
                    <a:pt x="901160" y="1309211"/>
                    <a:pt x="828983" y="1244020"/>
                  </a:cubicBezTo>
                  <a:close/>
                </a:path>
              </a:pathLst>
            </a:custGeom>
            <a:grpFill/>
            <a:ln w="13953" cap="flat">
              <a:noFill/>
              <a:prstDash val="solid"/>
              <a:miter/>
            </a:ln>
          </p:spPr>
          <p:txBody>
            <a:bodyPr rtlCol="0" anchor="ctr"/>
            <a:lstStyle/>
            <a:p>
              <a:endParaRPr lang="en-GB"/>
            </a:p>
          </p:txBody>
        </p:sp>
        <p:sp>
          <p:nvSpPr>
            <p:cNvPr id="26" name="Graphic 14">
              <a:extLst>
                <a:ext uri="{FF2B5EF4-FFF2-40B4-BE49-F238E27FC236}">
                  <a16:creationId xmlns:a16="http://schemas.microsoft.com/office/drawing/2014/main" id="{7182D69A-4792-4DBA-AD53-E9947A5A0649}"/>
                </a:ext>
              </a:extLst>
            </p:cNvPr>
            <p:cNvSpPr/>
            <p:nvPr/>
          </p:nvSpPr>
          <p:spPr>
            <a:xfrm>
              <a:off x="2020048" y="4776715"/>
              <a:ext cx="852287" cy="1709328"/>
            </a:xfrm>
            <a:custGeom>
              <a:avLst/>
              <a:gdLst>
                <a:gd name="connsiteX0" fmla="*/ 807009 w 852287"/>
                <a:gd name="connsiteY0" fmla="*/ 380410 h 1709328"/>
                <a:gd name="connsiteX1" fmla="*/ 818045 w 852287"/>
                <a:gd name="connsiteY1" fmla="*/ 338501 h 1709328"/>
                <a:gd name="connsiteX2" fmla="*/ 826566 w 852287"/>
                <a:gd name="connsiteY2" fmla="*/ 291982 h 1709328"/>
                <a:gd name="connsiteX3" fmla="*/ 839418 w 852287"/>
                <a:gd name="connsiteY3" fmla="*/ 264043 h 1709328"/>
                <a:gd name="connsiteX4" fmla="*/ 852131 w 852287"/>
                <a:gd name="connsiteY4" fmla="*/ 233868 h 1709328"/>
                <a:gd name="connsiteX5" fmla="*/ 852131 w 852287"/>
                <a:gd name="connsiteY5" fmla="*/ 215149 h 1709328"/>
                <a:gd name="connsiteX6" fmla="*/ 852131 w 852287"/>
                <a:gd name="connsiteY6" fmla="*/ 194334 h 1709328"/>
                <a:gd name="connsiteX7" fmla="*/ 851013 w 852287"/>
                <a:gd name="connsiteY7" fmla="*/ 172541 h 1709328"/>
                <a:gd name="connsiteX8" fmla="*/ 841793 w 852287"/>
                <a:gd name="connsiteY8" fmla="*/ 122530 h 1709328"/>
                <a:gd name="connsiteX9" fmla="*/ 839698 w 852287"/>
                <a:gd name="connsiteY9" fmla="*/ 122530 h 1709328"/>
                <a:gd name="connsiteX10" fmla="*/ 816787 w 852287"/>
                <a:gd name="connsiteY10" fmla="*/ 103951 h 1709328"/>
                <a:gd name="connsiteX11" fmla="*/ 639373 w 852287"/>
                <a:gd name="connsiteY11" fmla="*/ 23066 h 1709328"/>
                <a:gd name="connsiteX12" fmla="*/ 532924 w 852287"/>
                <a:gd name="connsiteY12" fmla="*/ -123 h 1709328"/>
                <a:gd name="connsiteX13" fmla="*/ 513786 w 852287"/>
                <a:gd name="connsiteY13" fmla="*/ 11890 h 1709328"/>
                <a:gd name="connsiteX14" fmla="*/ 468804 w 852287"/>
                <a:gd name="connsiteY14" fmla="*/ 117222 h 1709328"/>
                <a:gd name="connsiteX15" fmla="*/ 364590 w 852287"/>
                <a:gd name="connsiteY15" fmla="*/ 391865 h 1709328"/>
                <a:gd name="connsiteX16" fmla="*/ 114394 w 852287"/>
                <a:gd name="connsiteY16" fmla="*/ 1163408 h 1709328"/>
                <a:gd name="connsiteX17" fmla="*/ 27782 w 852287"/>
                <a:gd name="connsiteY17" fmla="*/ 1488062 h 1709328"/>
                <a:gd name="connsiteX18" fmla="*/ -157 w 852287"/>
                <a:gd name="connsiteY18" fmla="*/ 1577189 h 1709328"/>
                <a:gd name="connsiteX19" fmla="*/ 24010 w 852287"/>
                <a:gd name="connsiteY19" fmla="*/ 1622031 h 1709328"/>
                <a:gd name="connsiteX20" fmla="*/ 37980 w 852287"/>
                <a:gd name="connsiteY20" fmla="*/ 1645361 h 1709328"/>
                <a:gd name="connsiteX21" fmla="*/ 55582 w 852287"/>
                <a:gd name="connsiteY21" fmla="*/ 1646757 h 1709328"/>
                <a:gd name="connsiteX22" fmla="*/ 69552 w 852287"/>
                <a:gd name="connsiteY22" fmla="*/ 1621891 h 1709328"/>
                <a:gd name="connsiteX23" fmla="*/ 83521 w 852287"/>
                <a:gd name="connsiteY23" fmla="*/ 1629994 h 1709328"/>
                <a:gd name="connsiteX24" fmla="*/ 99027 w 852287"/>
                <a:gd name="connsiteY24" fmla="*/ 1631391 h 1709328"/>
                <a:gd name="connsiteX25" fmla="*/ 107130 w 852287"/>
                <a:gd name="connsiteY25" fmla="*/ 1619936 h 1709328"/>
                <a:gd name="connsiteX26" fmla="*/ 126268 w 852287"/>
                <a:gd name="connsiteY26" fmla="*/ 1651927 h 1709328"/>
                <a:gd name="connsiteX27" fmla="*/ 147921 w 852287"/>
                <a:gd name="connsiteY27" fmla="*/ 1688108 h 1709328"/>
                <a:gd name="connsiteX28" fmla="*/ 180191 w 852287"/>
                <a:gd name="connsiteY28" fmla="*/ 1675535 h 1709328"/>
                <a:gd name="connsiteX29" fmla="*/ 209248 w 852287"/>
                <a:gd name="connsiteY29" fmla="*/ 1664080 h 1709328"/>
                <a:gd name="connsiteX30" fmla="*/ 228666 w 852287"/>
                <a:gd name="connsiteY30" fmla="*/ 1681821 h 1709328"/>
                <a:gd name="connsiteX31" fmla="*/ 255487 w 852287"/>
                <a:gd name="connsiteY31" fmla="*/ 1689225 h 1709328"/>
                <a:gd name="connsiteX32" fmla="*/ 299352 w 852287"/>
                <a:gd name="connsiteY32" fmla="*/ 1691321 h 1709328"/>
                <a:gd name="connsiteX33" fmla="*/ 337629 w 852287"/>
                <a:gd name="connsiteY33" fmla="*/ 1709202 h 1709328"/>
                <a:gd name="connsiteX34" fmla="*/ 349643 w 852287"/>
                <a:gd name="connsiteY34" fmla="*/ 1686571 h 1709328"/>
                <a:gd name="connsiteX35" fmla="*/ 381354 w 852287"/>
                <a:gd name="connsiteY35" fmla="*/ 1663102 h 1709328"/>
                <a:gd name="connsiteX36" fmla="*/ 439467 w 852287"/>
                <a:gd name="connsiteY36" fmla="*/ 1600937 h 1709328"/>
                <a:gd name="connsiteX37" fmla="*/ 456091 w 852287"/>
                <a:gd name="connsiteY37" fmla="*/ 1538633 h 1709328"/>
                <a:gd name="connsiteX38" fmla="*/ 491155 w 852287"/>
                <a:gd name="connsiteY38" fmla="*/ 1407458 h 1709328"/>
                <a:gd name="connsiteX39" fmla="*/ 589781 w 852287"/>
                <a:gd name="connsiteY39" fmla="*/ 1025249 h 1709328"/>
                <a:gd name="connsiteX40" fmla="*/ 619676 w 852287"/>
                <a:gd name="connsiteY40" fmla="*/ 922851 h 1709328"/>
                <a:gd name="connsiteX41" fmla="*/ 642307 w 852287"/>
                <a:gd name="connsiteY41" fmla="*/ 851467 h 1709328"/>
                <a:gd name="connsiteX42" fmla="*/ 668989 w 852287"/>
                <a:gd name="connsiteY42" fmla="*/ 771141 h 1709328"/>
                <a:gd name="connsiteX43" fmla="*/ 780746 w 852287"/>
                <a:gd name="connsiteY43" fmla="*/ 469396 h 1709328"/>
                <a:gd name="connsiteX44" fmla="*/ 807009 w 852287"/>
                <a:gd name="connsiteY44" fmla="*/ 380410 h 170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52287" h="1709328">
                  <a:moveTo>
                    <a:pt x="807009" y="380410"/>
                  </a:moveTo>
                  <a:cubicBezTo>
                    <a:pt x="809381" y="366128"/>
                    <a:pt x="813076" y="352099"/>
                    <a:pt x="818045" y="338501"/>
                  </a:cubicBezTo>
                  <a:cubicBezTo>
                    <a:pt x="823624" y="323623"/>
                    <a:pt x="826510" y="307871"/>
                    <a:pt x="826566" y="291982"/>
                  </a:cubicBezTo>
                  <a:cubicBezTo>
                    <a:pt x="827633" y="281501"/>
                    <a:pt x="832154" y="271673"/>
                    <a:pt x="839418" y="264043"/>
                  </a:cubicBezTo>
                  <a:cubicBezTo>
                    <a:pt x="847109" y="255816"/>
                    <a:pt x="851616" y="245118"/>
                    <a:pt x="852131" y="233868"/>
                  </a:cubicBezTo>
                  <a:cubicBezTo>
                    <a:pt x="852131" y="230935"/>
                    <a:pt x="852131" y="224788"/>
                    <a:pt x="852131" y="215149"/>
                  </a:cubicBezTo>
                  <a:cubicBezTo>
                    <a:pt x="852131" y="205510"/>
                    <a:pt x="852131" y="198804"/>
                    <a:pt x="852131" y="194334"/>
                  </a:cubicBezTo>
                  <a:lnTo>
                    <a:pt x="851013" y="172541"/>
                  </a:lnTo>
                  <a:cubicBezTo>
                    <a:pt x="849197" y="139014"/>
                    <a:pt x="846263" y="122251"/>
                    <a:pt x="841793" y="122530"/>
                  </a:cubicBezTo>
                  <a:lnTo>
                    <a:pt x="839698" y="122530"/>
                  </a:lnTo>
                  <a:cubicBezTo>
                    <a:pt x="833970" y="125743"/>
                    <a:pt x="825728" y="119597"/>
                    <a:pt x="816787" y="103951"/>
                  </a:cubicBezTo>
                  <a:cubicBezTo>
                    <a:pt x="797603" y="72752"/>
                    <a:pt x="738464" y="45790"/>
                    <a:pt x="639373" y="23066"/>
                  </a:cubicBezTo>
                  <a:cubicBezTo>
                    <a:pt x="571294" y="7420"/>
                    <a:pt x="535811" y="-310"/>
                    <a:pt x="532924" y="-123"/>
                  </a:cubicBezTo>
                  <a:cubicBezTo>
                    <a:pt x="525810" y="2571"/>
                    <a:pt x="519304" y="6655"/>
                    <a:pt x="513786" y="11890"/>
                  </a:cubicBezTo>
                  <a:cubicBezTo>
                    <a:pt x="504007" y="19713"/>
                    <a:pt x="488920" y="54777"/>
                    <a:pt x="468804" y="117222"/>
                  </a:cubicBezTo>
                  <a:cubicBezTo>
                    <a:pt x="456324" y="159969"/>
                    <a:pt x="421586" y="251516"/>
                    <a:pt x="364590" y="391865"/>
                  </a:cubicBezTo>
                  <a:cubicBezTo>
                    <a:pt x="270528" y="613051"/>
                    <a:pt x="187129" y="870232"/>
                    <a:pt x="114394" y="1163408"/>
                  </a:cubicBezTo>
                  <a:cubicBezTo>
                    <a:pt x="75651" y="1324711"/>
                    <a:pt x="46781" y="1432929"/>
                    <a:pt x="27782" y="1488062"/>
                  </a:cubicBezTo>
                  <a:lnTo>
                    <a:pt x="-157" y="1577189"/>
                  </a:lnTo>
                  <a:lnTo>
                    <a:pt x="24010" y="1622031"/>
                  </a:lnTo>
                  <a:lnTo>
                    <a:pt x="37980" y="1645361"/>
                  </a:lnTo>
                  <a:cubicBezTo>
                    <a:pt x="44406" y="1656816"/>
                    <a:pt x="50273" y="1657235"/>
                    <a:pt x="55582" y="1646757"/>
                  </a:cubicBezTo>
                  <a:cubicBezTo>
                    <a:pt x="58539" y="1637623"/>
                    <a:pt x="63289" y="1629169"/>
                    <a:pt x="69552" y="1621891"/>
                  </a:cubicBezTo>
                  <a:cubicBezTo>
                    <a:pt x="72345" y="1620215"/>
                    <a:pt x="76955" y="1622869"/>
                    <a:pt x="83521" y="1629994"/>
                  </a:cubicBezTo>
                  <a:cubicBezTo>
                    <a:pt x="89807" y="1639912"/>
                    <a:pt x="94976" y="1640331"/>
                    <a:pt x="99027" y="1631391"/>
                  </a:cubicBezTo>
                  <a:cubicBezTo>
                    <a:pt x="103079" y="1622450"/>
                    <a:pt x="104196" y="1620076"/>
                    <a:pt x="107130" y="1619936"/>
                  </a:cubicBezTo>
                  <a:cubicBezTo>
                    <a:pt x="114394" y="1618120"/>
                    <a:pt x="121100" y="1628737"/>
                    <a:pt x="126268" y="1651927"/>
                  </a:cubicBezTo>
                  <a:cubicBezTo>
                    <a:pt x="131437" y="1675116"/>
                    <a:pt x="139120" y="1688527"/>
                    <a:pt x="147921" y="1688108"/>
                  </a:cubicBezTo>
                  <a:cubicBezTo>
                    <a:pt x="159165" y="1685295"/>
                    <a:pt x="170008" y="1681071"/>
                    <a:pt x="180191" y="1675535"/>
                  </a:cubicBezTo>
                  <a:cubicBezTo>
                    <a:pt x="188975" y="1669739"/>
                    <a:pt x="198871" y="1665838"/>
                    <a:pt x="209248" y="1664080"/>
                  </a:cubicBezTo>
                  <a:cubicBezTo>
                    <a:pt x="212880" y="1664080"/>
                    <a:pt x="219306" y="1670506"/>
                    <a:pt x="228666" y="1681821"/>
                  </a:cubicBezTo>
                  <a:cubicBezTo>
                    <a:pt x="241099" y="1695791"/>
                    <a:pt x="250039" y="1698166"/>
                    <a:pt x="255487" y="1689225"/>
                  </a:cubicBezTo>
                  <a:cubicBezTo>
                    <a:pt x="260935" y="1680285"/>
                    <a:pt x="273927" y="1680983"/>
                    <a:pt x="299352" y="1691321"/>
                  </a:cubicBezTo>
                  <a:lnTo>
                    <a:pt x="337629" y="1709202"/>
                  </a:lnTo>
                  <a:lnTo>
                    <a:pt x="349643" y="1686571"/>
                  </a:lnTo>
                  <a:cubicBezTo>
                    <a:pt x="355640" y="1673951"/>
                    <a:pt x="367532" y="1665150"/>
                    <a:pt x="381354" y="1663102"/>
                  </a:cubicBezTo>
                  <a:cubicBezTo>
                    <a:pt x="416278" y="1661332"/>
                    <a:pt x="435649" y="1640611"/>
                    <a:pt x="439467" y="1600937"/>
                  </a:cubicBezTo>
                  <a:cubicBezTo>
                    <a:pt x="441546" y="1579396"/>
                    <a:pt x="447162" y="1558346"/>
                    <a:pt x="456091" y="1538633"/>
                  </a:cubicBezTo>
                  <a:cubicBezTo>
                    <a:pt x="465451" y="1520612"/>
                    <a:pt x="477046" y="1476887"/>
                    <a:pt x="491155" y="1407458"/>
                  </a:cubicBezTo>
                  <a:cubicBezTo>
                    <a:pt x="517390" y="1278433"/>
                    <a:pt x="550310" y="1150858"/>
                    <a:pt x="589781" y="1025249"/>
                  </a:cubicBezTo>
                  <a:cubicBezTo>
                    <a:pt x="602834" y="992095"/>
                    <a:pt x="612841" y="957821"/>
                    <a:pt x="619676" y="922851"/>
                  </a:cubicBezTo>
                  <a:cubicBezTo>
                    <a:pt x="625410" y="898520"/>
                    <a:pt x="632975" y="874657"/>
                    <a:pt x="642307" y="851467"/>
                  </a:cubicBezTo>
                  <a:cubicBezTo>
                    <a:pt x="652707" y="825216"/>
                    <a:pt x="661615" y="798398"/>
                    <a:pt x="668989" y="771141"/>
                  </a:cubicBezTo>
                  <a:cubicBezTo>
                    <a:pt x="691433" y="695425"/>
                    <a:pt x="728686" y="594844"/>
                    <a:pt x="780746" y="469396"/>
                  </a:cubicBezTo>
                  <a:cubicBezTo>
                    <a:pt x="794210" y="441332"/>
                    <a:pt x="803077" y="411287"/>
                    <a:pt x="807009" y="380410"/>
                  </a:cubicBezTo>
                  <a:close/>
                </a:path>
              </a:pathLst>
            </a:custGeom>
            <a:grpFill/>
            <a:ln w="13953" cap="flat">
              <a:noFill/>
              <a:prstDash val="solid"/>
              <a:miter/>
            </a:ln>
          </p:spPr>
          <p:txBody>
            <a:bodyPr rtlCol="0" anchor="ctr"/>
            <a:lstStyle/>
            <a:p>
              <a:endParaRPr lang="en-GB"/>
            </a:p>
          </p:txBody>
        </p:sp>
        <p:sp>
          <p:nvSpPr>
            <p:cNvPr id="27" name="Graphic 14">
              <a:extLst>
                <a:ext uri="{FF2B5EF4-FFF2-40B4-BE49-F238E27FC236}">
                  <a16:creationId xmlns:a16="http://schemas.microsoft.com/office/drawing/2014/main" id="{7182D69A-4792-4DBA-AD53-E9947A5A0649}"/>
                </a:ext>
              </a:extLst>
            </p:cNvPr>
            <p:cNvSpPr/>
            <p:nvPr/>
          </p:nvSpPr>
          <p:spPr>
            <a:xfrm>
              <a:off x="2693924" y="4705955"/>
              <a:ext cx="1819757" cy="1818364"/>
            </a:xfrm>
            <a:custGeom>
              <a:avLst/>
              <a:gdLst>
                <a:gd name="connsiteX0" fmla="*/ 1819409 w 1819757"/>
                <a:gd name="connsiteY0" fmla="*/ 399342 h 1818364"/>
                <a:gd name="connsiteX1" fmla="*/ 1814659 w 1819757"/>
                <a:gd name="connsiteY1" fmla="*/ 348493 h 1818364"/>
                <a:gd name="connsiteX2" fmla="*/ 1806836 w 1819757"/>
                <a:gd name="connsiteY2" fmla="*/ 282417 h 1818364"/>
                <a:gd name="connsiteX3" fmla="*/ 1807814 w 1819757"/>
                <a:gd name="connsiteY3" fmla="*/ 257970 h 1818364"/>
                <a:gd name="connsiteX4" fmla="*/ 1808931 w 1819757"/>
                <a:gd name="connsiteY4" fmla="*/ 237853 h 1818364"/>
                <a:gd name="connsiteX5" fmla="*/ 1788256 w 1819757"/>
                <a:gd name="connsiteY5" fmla="*/ 157947 h 1818364"/>
                <a:gd name="connsiteX6" fmla="*/ 1742855 w 1819757"/>
                <a:gd name="connsiteY6" fmla="*/ 117016 h 1818364"/>
                <a:gd name="connsiteX7" fmla="*/ 1645068 w 1819757"/>
                <a:gd name="connsiteY7" fmla="*/ 92010 h 1818364"/>
                <a:gd name="connsiteX8" fmla="*/ 1526605 w 1819757"/>
                <a:gd name="connsiteY8" fmla="*/ 52616 h 1818364"/>
                <a:gd name="connsiteX9" fmla="*/ 1474917 w 1819757"/>
                <a:gd name="connsiteY9" fmla="*/ 39624 h 1818364"/>
                <a:gd name="connsiteX10" fmla="*/ 1407025 w 1819757"/>
                <a:gd name="connsiteY10" fmla="*/ 98576 h 1818364"/>
                <a:gd name="connsiteX11" fmla="*/ 1360506 w 1819757"/>
                <a:gd name="connsiteY11" fmla="*/ 166329 h 1818364"/>
                <a:gd name="connsiteX12" fmla="*/ 1311892 w 1819757"/>
                <a:gd name="connsiteY12" fmla="*/ 236177 h 1818364"/>
                <a:gd name="connsiteX13" fmla="*/ 1242043 w 1819757"/>
                <a:gd name="connsiteY13" fmla="*/ 338434 h 1818364"/>
                <a:gd name="connsiteX14" fmla="*/ 1160321 w 1819757"/>
                <a:gd name="connsiteY14" fmla="*/ 454523 h 1818364"/>
                <a:gd name="connsiteX15" fmla="*/ 1081951 w 1819757"/>
                <a:gd name="connsiteY15" fmla="*/ 552310 h 1818364"/>
                <a:gd name="connsiteX16" fmla="*/ 1008751 w 1819757"/>
                <a:gd name="connsiteY16" fmla="*/ 638083 h 1818364"/>
                <a:gd name="connsiteX17" fmla="*/ 1000788 w 1819757"/>
                <a:gd name="connsiteY17" fmla="*/ 611960 h 1818364"/>
                <a:gd name="connsiteX18" fmla="*/ 979973 w 1819757"/>
                <a:gd name="connsiteY18" fmla="*/ 466536 h 1818364"/>
                <a:gd name="connsiteX19" fmla="*/ 960974 w 1819757"/>
                <a:gd name="connsiteY19" fmla="*/ 265653 h 1818364"/>
                <a:gd name="connsiteX20" fmla="*/ 947983 w 1819757"/>
                <a:gd name="connsiteY20" fmla="*/ 186445 h 1818364"/>
                <a:gd name="connsiteX21" fmla="*/ 944350 w 1819757"/>
                <a:gd name="connsiteY21" fmla="*/ 157808 h 1818364"/>
                <a:gd name="connsiteX22" fmla="*/ 944350 w 1819757"/>
                <a:gd name="connsiteY22" fmla="*/ 153337 h 1818364"/>
                <a:gd name="connsiteX23" fmla="*/ 946446 w 1819757"/>
                <a:gd name="connsiteY23" fmla="*/ 148867 h 1818364"/>
                <a:gd name="connsiteX24" fmla="*/ 829660 w 1819757"/>
                <a:gd name="connsiteY24" fmla="*/ 77063 h 1818364"/>
                <a:gd name="connsiteX25" fmla="*/ 557252 w 1819757"/>
                <a:gd name="connsiteY25" fmla="*/ -50 h 1818364"/>
                <a:gd name="connsiteX26" fmla="*/ 529313 w 1819757"/>
                <a:gd name="connsiteY26" fmla="*/ 12523 h 1818364"/>
                <a:gd name="connsiteX27" fmla="*/ 397858 w 1819757"/>
                <a:gd name="connsiteY27" fmla="*/ 349750 h 1818364"/>
                <a:gd name="connsiteX28" fmla="*/ 288196 w 1819757"/>
                <a:gd name="connsiteY28" fmla="*/ 681529 h 1818364"/>
                <a:gd name="connsiteX29" fmla="*/ 147383 w 1819757"/>
                <a:gd name="connsiteY29" fmla="*/ 1139035 h 1818364"/>
                <a:gd name="connsiteX30" fmla="*/ 701 w 1819757"/>
                <a:gd name="connsiteY30" fmla="*/ 1614003 h 1818364"/>
                <a:gd name="connsiteX31" fmla="*/ 701 w 1819757"/>
                <a:gd name="connsiteY31" fmla="*/ 1624061 h 1818364"/>
                <a:gd name="connsiteX32" fmla="*/ 3 w 1819757"/>
                <a:gd name="connsiteY32" fmla="*/ 1631884 h 1818364"/>
                <a:gd name="connsiteX33" fmla="*/ 31719 w 1819757"/>
                <a:gd name="connsiteY33" fmla="*/ 1670259 h 1818364"/>
                <a:gd name="connsiteX34" fmla="*/ 41912 w 1819757"/>
                <a:gd name="connsiteY34" fmla="*/ 1669742 h 1818364"/>
                <a:gd name="connsiteX35" fmla="*/ 49595 w 1819757"/>
                <a:gd name="connsiteY35" fmla="*/ 1668205 h 1818364"/>
                <a:gd name="connsiteX36" fmla="*/ 59513 w 1819757"/>
                <a:gd name="connsiteY36" fmla="*/ 1666528 h 1818364"/>
                <a:gd name="connsiteX37" fmla="*/ 120142 w 1819757"/>
                <a:gd name="connsiteY37" fmla="*/ 1681196 h 1818364"/>
                <a:gd name="connsiteX38" fmla="*/ 177277 w 1819757"/>
                <a:gd name="connsiteY38" fmla="*/ 1715003 h 1818364"/>
                <a:gd name="connsiteX39" fmla="*/ 237906 w 1819757"/>
                <a:gd name="connsiteY39" fmla="*/ 1728973 h 1818364"/>
                <a:gd name="connsiteX40" fmla="*/ 246846 w 1819757"/>
                <a:gd name="connsiteY40" fmla="*/ 1728973 h 1818364"/>
                <a:gd name="connsiteX41" fmla="*/ 265007 w 1819757"/>
                <a:gd name="connsiteY41" fmla="*/ 1736796 h 1818364"/>
                <a:gd name="connsiteX42" fmla="*/ 274506 w 1819757"/>
                <a:gd name="connsiteY42" fmla="*/ 1749648 h 1818364"/>
                <a:gd name="connsiteX43" fmla="*/ 316415 w 1819757"/>
                <a:gd name="connsiteY43" fmla="*/ 1711930 h 1818364"/>
                <a:gd name="connsiteX44" fmla="*/ 348964 w 1819757"/>
                <a:gd name="connsiteY44" fmla="*/ 1664014 h 1818364"/>
                <a:gd name="connsiteX45" fmla="*/ 367265 w 1819757"/>
                <a:gd name="connsiteY45" fmla="*/ 1632023 h 1818364"/>
                <a:gd name="connsiteX46" fmla="*/ 419791 w 1819757"/>
                <a:gd name="connsiteY46" fmla="*/ 1530604 h 1818364"/>
                <a:gd name="connsiteX47" fmla="*/ 459883 w 1819757"/>
                <a:gd name="connsiteY47" fmla="*/ 1400966 h 1818364"/>
                <a:gd name="connsiteX48" fmla="*/ 504866 w 1819757"/>
                <a:gd name="connsiteY48" fmla="*/ 1238918 h 1818364"/>
                <a:gd name="connsiteX49" fmla="*/ 526239 w 1819757"/>
                <a:gd name="connsiteY49" fmla="*/ 1180245 h 1818364"/>
                <a:gd name="connsiteX50" fmla="*/ 545657 w 1819757"/>
                <a:gd name="connsiteY50" fmla="*/ 1126043 h 1818364"/>
                <a:gd name="connsiteX51" fmla="*/ 564097 w 1819757"/>
                <a:gd name="connsiteY51" fmla="*/ 1051864 h 1818364"/>
                <a:gd name="connsiteX52" fmla="*/ 586309 w 1819757"/>
                <a:gd name="connsiteY52" fmla="*/ 944158 h 1818364"/>
                <a:gd name="connsiteX53" fmla="*/ 607822 w 1819757"/>
                <a:gd name="connsiteY53" fmla="*/ 865369 h 1818364"/>
                <a:gd name="connsiteX54" fmla="*/ 622909 w 1819757"/>
                <a:gd name="connsiteY54" fmla="*/ 811447 h 1818364"/>
                <a:gd name="connsiteX55" fmla="*/ 636040 w 1819757"/>
                <a:gd name="connsiteY55" fmla="*/ 741599 h 1818364"/>
                <a:gd name="connsiteX56" fmla="*/ 642746 w 1819757"/>
                <a:gd name="connsiteY56" fmla="*/ 679154 h 1818364"/>
                <a:gd name="connsiteX57" fmla="*/ 650569 w 1819757"/>
                <a:gd name="connsiteY57" fmla="*/ 658759 h 1818364"/>
                <a:gd name="connsiteX58" fmla="*/ 686192 w 1819757"/>
                <a:gd name="connsiteY58" fmla="*/ 966091 h 1818364"/>
                <a:gd name="connsiteX59" fmla="*/ 712873 w 1819757"/>
                <a:gd name="connsiteY59" fmla="*/ 1273423 h 1818364"/>
                <a:gd name="connsiteX60" fmla="*/ 768054 w 1819757"/>
                <a:gd name="connsiteY60" fmla="*/ 1331676 h 1818364"/>
                <a:gd name="connsiteX61" fmla="*/ 885259 w 1819757"/>
                <a:gd name="connsiteY61" fmla="*/ 1391187 h 1818364"/>
                <a:gd name="connsiteX62" fmla="*/ 969077 w 1819757"/>
                <a:gd name="connsiteY62" fmla="*/ 1413538 h 1818364"/>
                <a:gd name="connsiteX63" fmla="*/ 1003023 w 1819757"/>
                <a:gd name="connsiteY63" fmla="*/ 1382945 h 1818364"/>
                <a:gd name="connsiteX64" fmla="*/ 1021463 w 1819757"/>
                <a:gd name="connsiteY64" fmla="*/ 1353189 h 1818364"/>
                <a:gd name="connsiteX65" fmla="*/ 1060159 w 1819757"/>
                <a:gd name="connsiteY65" fmla="*/ 1284738 h 1818364"/>
                <a:gd name="connsiteX66" fmla="*/ 1182114 w 1819757"/>
                <a:gd name="connsiteY66" fmla="*/ 1044460 h 1818364"/>
                <a:gd name="connsiteX67" fmla="*/ 1288982 w 1819757"/>
                <a:gd name="connsiteY67" fmla="*/ 856010 h 1818364"/>
                <a:gd name="connsiteX68" fmla="*/ 1385372 w 1819757"/>
                <a:gd name="connsiteY68" fmla="*/ 700109 h 1818364"/>
                <a:gd name="connsiteX69" fmla="*/ 1397665 w 1819757"/>
                <a:gd name="connsiteY69" fmla="*/ 679573 h 1818364"/>
                <a:gd name="connsiteX70" fmla="*/ 1400040 w 1819757"/>
                <a:gd name="connsiteY70" fmla="*/ 681669 h 1818364"/>
                <a:gd name="connsiteX71" fmla="*/ 1349750 w 1819757"/>
                <a:gd name="connsiteY71" fmla="*/ 959245 h 1818364"/>
                <a:gd name="connsiteX72" fmla="*/ 1274732 w 1819757"/>
                <a:gd name="connsiteY72" fmla="*/ 1404737 h 1818364"/>
                <a:gd name="connsiteX73" fmla="*/ 1260763 w 1819757"/>
                <a:gd name="connsiteY73" fmla="*/ 1508532 h 1818364"/>
                <a:gd name="connsiteX74" fmla="*/ 1248609 w 1819757"/>
                <a:gd name="connsiteY74" fmla="*/ 1595702 h 1818364"/>
                <a:gd name="connsiteX75" fmla="*/ 1243720 w 1819757"/>
                <a:gd name="connsiteY75" fmla="*/ 1630347 h 1818364"/>
                <a:gd name="connsiteX76" fmla="*/ 1253638 w 1819757"/>
                <a:gd name="connsiteY76" fmla="*/ 1652000 h 1818364"/>
                <a:gd name="connsiteX77" fmla="*/ 1263557 w 1819757"/>
                <a:gd name="connsiteY77" fmla="*/ 1671418 h 1818364"/>
                <a:gd name="connsiteX78" fmla="*/ 1264255 w 1819757"/>
                <a:gd name="connsiteY78" fmla="*/ 1685387 h 1818364"/>
                <a:gd name="connsiteX79" fmla="*/ 1273336 w 1819757"/>
                <a:gd name="connsiteY79" fmla="*/ 1688321 h 1818364"/>
                <a:gd name="connsiteX80" fmla="*/ 1281578 w 1819757"/>
                <a:gd name="connsiteY80" fmla="*/ 1676726 h 1818364"/>
                <a:gd name="connsiteX81" fmla="*/ 1290379 w 1819757"/>
                <a:gd name="connsiteY81" fmla="*/ 1718635 h 1818364"/>
                <a:gd name="connsiteX82" fmla="*/ 1308818 w 1819757"/>
                <a:gd name="connsiteY82" fmla="*/ 1775352 h 1818364"/>
                <a:gd name="connsiteX83" fmla="*/ 1345419 w 1819757"/>
                <a:gd name="connsiteY83" fmla="*/ 1797843 h 1818364"/>
                <a:gd name="connsiteX84" fmla="*/ 1381879 w 1819757"/>
                <a:gd name="connsiteY84" fmla="*/ 1818238 h 1818364"/>
                <a:gd name="connsiteX85" fmla="*/ 1443625 w 1819757"/>
                <a:gd name="connsiteY85" fmla="*/ 1766272 h 1818364"/>
                <a:gd name="connsiteX86" fmla="*/ 1477153 w 1819757"/>
                <a:gd name="connsiteY86" fmla="*/ 1727995 h 1818364"/>
                <a:gd name="connsiteX87" fmla="*/ 1491122 w 1819757"/>
                <a:gd name="connsiteY87" fmla="*/ 1730649 h 1818364"/>
                <a:gd name="connsiteX88" fmla="*/ 1507327 w 1819757"/>
                <a:gd name="connsiteY88" fmla="*/ 1745317 h 1818364"/>
                <a:gd name="connsiteX89" fmla="*/ 1538898 w 1819757"/>
                <a:gd name="connsiteY89" fmla="*/ 1710393 h 1818364"/>
                <a:gd name="connsiteX90" fmla="*/ 1565860 w 1819757"/>
                <a:gd name="connsiteY90" fmla="*/ 1673513 h 1818364"/>
                <a:gd name="connsiteX91" fmla="*/ 1609445 w 1819757"/>
                <a:gd name="connsiteY91" fmla="*/ 1658007 h 1818364"/>
                <a:gd name="connsiteX92" fmla="*/ 1625231 w 1819757"/>
                <a:gd name="connsiteY92" fmla="*/ 1621686 h 1818364"/>
                <a:gd name="connsiteX93" fmla="*/ 1637524 w 1819757"/>
                <a:gd name="connsiteY93" fmla="*/ 1556727 h 1818364"/>
                <a:gd name="connsiteX94" fmla="*/ 1663787 w 1819757"/>
                <a:gd name="connsiteY94" fmla="*/ 1417869 h 1818364"/>
                <a:gd name="connsiteX95" fmla="*/ 1715894 w 1819757"/>
                <a:gd name="connsiteY95" fmla="*/ 1046975 h 1818364"/>
                <a:gd name="connsiteX96" fmla="*/ 1731959 w 1819757"/>
                <a:gd name="connsiteY96" fmla="*/ 970701 h 1818364"/>
                <a:gd name="connsiteX97" fmla="*/ 1791609 w 1819757"/>
                <a:gd name="connsiteY97" fmla="*/ 617129 h 1818364"/>
                <a:gd name="connsiteX98" fmla="*/ 1819408 w 1819757"/>
                <a:gd name="connsiteY98" fmla="*/ 399342 h 1818364"/>
                <a:gd name="connsiteX99" fmla="*/ 1273755 w 1819757"/>
                <a:gd name="connsiteY99" fmla="*/ 1622943 h 1818364"/>
                <a:gd name="connsiteX100" fmla="*/ 1271799 w 1819757"/>
                <a:gd name="connsiteY100" fmla="*/ 1627414 h 1818364"/>
                <a:gd name="connsiteX101" fmla="*/ 1266770 w 1819757"/>
                <a:gd name="connsiteY101" fmla="*/ 1616657 h 1818364"/>
                <a:gd name="connsiteX102" fmla="*/ 1268446 w 1819757"/>
                <a:gd name="connsiteY102" fmla="*/ 1605481 h 1818364"/>
                <a:gd name="connsiteX103" fmla="*/ 1273056 w 1819757"/>
                <a:gd name="connsiteY103" fmla="*/ 1609672 h 1818364"/>
                <a:gd name="connsiteX104" fmla="*/ 1273754 w 1819757"/>
                <a:gd name="connsiteY104" fmla="*/ 1622943 h 1818364"/>
                <a:gd name="connsiteX105" fmla="*/ 1278504 w 1819757"/>
                <a:gd name="connsiteY105" fmla="*/ 1584946 h 1818364"/>
                <a:gd name="connsiteX106" fmla="*/ 1275570 w 1819757"/>
                <a:gd name="connsiteY106" fmla="*/ 1571814 h 1818364"/>
                <a:gd name="connsiteX107" fmla="*/ 1279342 w 1819757"/>
                <a:gd name="connsiteY107" fmla="*/ 1557845 h 1818364"/>
                <a:gd name="connsiteX108" fmla="*/ 1284232 w 1819757"/>
                <a:gd name="connsiteY108" fmla="*/ 1522501 h 1818364"/>
                <a:gd name="connsiteX109" fmla="*/ 1279482 w 1819757"/>
                <a:gd name="connsiteY109" fmla="*/ 1518311 h 1818364"/>
                <a:gd name="connsiteX110" fmla="*/ 1282614 w 1819757"/>
                <a:gd name="connsiteY110" fmla="*/ 1513751 h 1818364"/>
                <a:gd name="connsiteX111" fmla="*/ 1283673 w 1819757"/>
                <a:gd name="connsiteY111" fmla="*/ 1513701 h 1818364"/>
                <a:gd name="connsiteX112" fmla="*/ 1290518 w 1819757"/>
                <a:gd name="connsiteY112" fmla="*/ 1517752 h 1818364"/>
                <a:gd name="connsiteX113" fmla="*/ 1284930 w 1819757"/>
                <a:gd name="connsiteY113" fmla="*/ 1522501 h 1818364"/>
                <a:gd name="connsiteX114" fmla="*/ 1399621 w 1819757"/>
                <a:gd name="connsiteY114" fmla="*/ 651355 h 1818364"/>
                <a:gd name="connsiteX115" fmla="*/ 1393055 w 1819757"/>
                <a:gd name="connsiteY115" fmla="*/ 653869 h 1818364"/>
                <a:gd name="connsiteX116" fmla="*/ 1394871 w 1819757"/>
                <a:gd name="connsiteY116" fmla="*/ 647164 h 1818364"/>
                <a:gd name="connsiteX117" fmla="*/ 1409959 w 1819757"/>
                <a:gd name="connsiteY117" fmla="*/ 637525 h 1818364"/>
                <a:gd name="connsiteX118" fmla="*/ 1399621 w 1819757"/>
                <a:gd name="connsiteY118" fmla="*/ 651355 h 181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819757" h="1818364">
                  <a:moveTo>
                    <a:pt x="1819409" y="399342"/>
                  </a:moveTo>
                  <a:cubicBezTo>
                    <a:pt x="1818749" y="382319"/>
                    <a:pt x="1817163" y="365344"/>
                    <a:pt x="1814659" y="348493"/>
                  </a:cubicBezTo>
                  <a:cubicBezTo>
                    <a:pt x="1809909" y="316223"/>
                    <a:pt x="1807395" y="294151"/>
                    <a:pt x="1806836" y="282417"/>
                  </a:cubicBezTo>
                  <a:cubicBezTo>
                    <a:pt x="1805764" y="274272"/>
                    <a:pt x="1806094" y="266003"/>
                    <a:pt x="1807814" y="257970"/>
                  </a:cubicBezTo>
                  <a:cubicBezTo>
                    <a:pt x="1809375" y="251383"/>
                    <a:pt x="1809754" y="244572"/>
                    <a:pt x="1808931" y="237853"/>
                  </a:cubicBezTo>
                  <a:cubicBezTo>
                    <a:pt x="1807025" y="210171"/>
                    <a:pt x="1800015" y="183080"/>
                    <a:pt x="1788256" y="157947"/>
                  </a:cubicBezTo>
                  <a:cubicBezTo>
                    <a:pt x="1775683" y="130008"/>
                    <a:pt x="1760550" y="116364"/>
                    <a:pt x="1742855" y="117016"/>
                  </a:cubicBezTo>
                  <a:cubicBezTo>
                    <a:pt x="1734101" y="117016"/>
                    <a:pt x="1701505" y="108681"/>
                    <a:pt x="1645068" y="92010"/>
                  </a:cubicBezTo>
                  <a:cubicBezTo>
                    <a:pt x="1588630" y="75340"/>
                    <a:pt x="1549143" y="62208"/>
                    <a:pt x="1526605" y="52616"/>
                  </a:cubicBezTo>
                  <a:cubicBezTo>
                    <a:pt x="1510675" y="44180"/>
                    <a:pt x="1492942" y="39723"/>
                    <a:pt x="1474917" y="39624"/>
                  </a:cubicBezTo>
                  <a:cubicBezTo>
                    <a:pt x="1454242" y="40741"/>
                    <a:pt x="1431612" y="60392"/>
                    <a:pt x="1407025" y="98576"/>
                  </a:cubicBezTo>
                  <a:cubicBezTo>
                    <a:pt x="1400133" y="110776"/>
                    <a:pt x="1384627" y="133360"/>
                    <a:pt x="1360506" y="166329"/>
                  </a:cubicBezTo>
                  <a:cubicBezTo>
                    <a:pt x="1336338" y="199437"/>
                    <a:pt x="1320134" y="222207"/>
                    <a:pt x="1311892" y="236177"/>
                  </a:cubicBezTo>
                  <a:cubicBezTo>
                    <a:pt x="1295408" y="259087"/>
                    <a:pt x="1271939" y="293313"/>
                    <a:pt x="1242043" y="338434"/>
                  </a:cubicBezTo>
                  <a:cubicBezTo>
                    <a:pt x="1212149" y="383557"/>
                    <a:pt x="1184489" y="422252"/>
                    <a:pt x="1160321" y="454523"/>
                  </a:cubicBezTo>
                  <a:cubicBezTo>
                    <a:pt x="1136154" y="486792"/>
                    <a:pt x="1109891" y="519341"/>
                    <a:pt x="1081951" y="552310"/>
                  </a:cubicBezTo>
                  <a:lnTo>
                    <a:pt x="1008751" y="638083"/>
                  </a:lnTo>
                  <a:lnTo>
                    <a:pt x="1000788" y="611960"/>
                  </a:lnTo>
                  <a:cubicBezTo>
                    <a:pt x="996876" y="595895"/>
                    <a:pt x="990031" y="547421"/>
                    <a:pt x="979973" y="466536"/>
                  </a:cubicBezTo>
                  <a:cubicBezTo>
                    <a:pt x="969915" y="385652"/>
                    <a:pt x="963629" y="318738"/>
                    <a:pt x="960974" y="265653"/>
                  </a:cubicBezTo>
                  <a:cubicBezTo>
                    <a:pt x="958600" y="221369"/>
                    <a:pt x="954409" y="194966"/>
                    <a:pt x="947983" y="186445"/>
                  </a:cubicBezTo>
                  <a:cubicBezTo>
                    <a:pt x="942977" y="177774"/>
                    <a:pt x="941668" y="167454"/>
                    <a:pt x="944350" y="157808"/>
                  </a:cubicBezTo>
                  <a:lnTo>
                    <a:pt x="944350" y="153337"/>
                  </a:lnTo>
                  <a:lnTo>
                    <a:pt x="946446" y="148867"/>
                  </a:lnTo>
                  <a:cubicBezTo>
                    <a:pt x="945421" y="129589"/>
                    <a:pt x="906493" y="105654"/>
                    <a:pt x="829660" y="77063"/>
                  </a:cubicBezTo>
                  <a:cubicBezTo>
                    <a:pt x="681861" y="23978"/>
                    <a:pt x="591058" y="-1726"/>
                    <a:pt x="557252" y="-50"/>
                  </a:cubicBezTo>
                  <a:cubicBezTo>
                    <a:pt x="542444" y="788"/>
                    <a:pt x="533084" y="4979"/>
                    <a:pt x="529313" y="12523"/>
                  </a:cubicBezTo>
                  <a:cubicBezTo>
                    <a:pt x="515436" y="32453"/>
                    <a:pt x="471618" y="144862"/>
                    <a:pt x="397858" y="349750"/>
                  </a:cubicBezTo>
                  <a:cubicBezTo>
                    <a:pt x="324098" y="554638"/>
                    <a:pt x="287545" y="665231"/>
                    <a:pt x="288196" y="681529"/>
                  </a:cubicBezTo>
                  <a:cubicBezTo>
                    <a:pt x="288848" y="693264"/>
                    <a:pt x="241910" y="845765"/>
                    <a:pt x="147383" y="1139035"/>
                  </a:cubicBezTo>
                  <a:cubicBezTo>
                    <a:pt x="51551" y="1438264"/>
                    <a:pt x="2657" y="1596587"/>
                    <a:pt x="701" y="1614003"/>
                  </a:cubicBezTo>
                  <a:cubicBezTo>
                    <a:pt x="965" y="1617350"/>
                    <a:pt x="965" y="1620713"/>
                    <a:pt x="701" y="1624061"/>
                  </a:cubicBezTo>
                  <a:cubicBezTo>
                    <a:pt x="136" y="1626628"/>
                    <a:pt x="-98" y="1629257"/>
                    <a:pt x="3" y="1631884"/>
                  </a:cubicBezTo>
                  <a:cubicBezTo>
                    <a:pt x="-1836" y="1651239"/>
                    <a:pt x="12364" y="1668420"/>
                    <a:pt x="31719" y="1670259"/>
                  </a:cubicBezTo>
                  <a:cubicBezTo>
                    <a:pt x="35124" y="1670583"/>
                    <a:pt x="38558" y="1670409"/>
                    <a:pt x="41912" y="1669742"/>
                  </a:cubicBezTo>
                  <a:lnTo>
                    <a:pt x="49595" y="1668205"/>
                  </a:lnTo>
                  <a:cubicBezTo>
                    <a:pt x="52833" y="1667296"/>
                    <a:pt x="56157" y="1666734"/>
                    <a:pt x="59513" y="1666528"/>
                  </a:cubicBezTo>
                  <a:cubicBezTo>
                    <a:pt x="80869" y="1659518"/>
                    <a:pt x="104352" y="1665200"/>
                    <a:pt x="120142" y="1681196"/>
                  </a:cubicBezTo>
                  <a:cubicBezTo>
                    <a:pt x="137097" y="1695673"/>
                    <a:pt x="156427" y="1707110"/>
                    <a:pt x="177277" y="1715003"/>
                  </a:cubicBezTo>
                  <a:cubicBezTo>
                    <a:pt x="196275" y="1723885"/>
                    <a:pt x="216937" y="1728645"/>
                    <a:pt x="237906" y="1728973"/>
                  </a:cubicBezTo>
                  <a:lnTo>
                    <a:pt x="246846" y="1728973"/>
                  </a:lnTo>
                  <a:cubicBezTo>
                    <a:pt x="258441" y="1726877"/>
                    <a:pt x="264588" y="1728973"/>
                    <a:pt x="265007" y="1736796"/>
                  </a:cubicBezTo>
                  <a:cubicBezTo>
                    <a:pt x="265426" y="1744619"/>
                    <a:pt x="268499" y="1749927"/>
                    <a:pt x="274506" y="1749648"/>
                  </a:cubicBezTo>
                  <a:cubicBezTo>
                    <a:pt x="280513" y="1749368"/>
                    <a:pt x="294483" y="1736796"/>
                    <a:pt x="316415" y="1711930"/>
                  </a:cubicBezTo>
                  <a:cubicBezTo>
                    <a:pt x="338347" y="1687064"/>
                    <a:pt x="348964" y="1670719"/>
                    <a:pt x="348964" y="1664014"/>
                  </a:cubicBezTo>
                  <a:cubicBezTo>
                    <a:pt x="348964" y="1657308"/>
                    <a:pt x="354692" y="1645993"/>
                    <a:pt x="367265" y="1632023"/>
                  </a:cubicBezTo>
                  <a:cubicBezTo>
                    <a:pt x="379837" y="1618054"/>
                    <a:pt x="398836" y="1584108"/>
                    <a:pt x="419791" y="1530604"/>
                  </a:cubicBezTo>
                  <a:cubicBezTo>
                    <a:pt x="437229" y="1488758"/>
                    <a:pt x="450654" y="1445350"/>
                    <a:pt x="459883" y="1400966"/>
                  </a:cubicBezTo>
                  <a:cubicBezTo>
                    <a:pt x="469196" y="1325157"/>
                    <a:pt x="484190" y="1271141"/>
                    <a:pt x="504866" y="1238918"/>
                  </a:cubicBezTo>
                  <a:cubicBezTo>
                    <a:pt x="513667" y="1220012"/>
                    <a:pt x="520818" y="1200382"/>
                    <a:pt x="526239" y="1180245"/>
                  </a:cubicBezTo>
                  <a:cubicBezTo>
                    <a:pt x="531471" y="1161757"/>
                    <a:pt x="537958" y="1143647"/>
                    <a:pt x="545657" y="1126043"/>
                  </a:cubicBezTo>
                  <a:cubicBezTo>
                    <a:pt x="555686" y="1102447"/>
                    <a:pt x="561910" y="1077410"/>
                    <a:pt x="564097" y="1051864"/>
                  </a:cubicBezTo>
                  <a:cubicBezTo>
                    <a:pt x="567600" y="1015267"/>
                    <a:pt x="575047" y="979155"/>
                    <a:pt x="586309" y="944158"/>
                  </a:cubicBezTo>
                  <a:cubicBezTo>
                    <a:pt x="600278" y="893169"/>
                    <a:pt x="607962" y="866906"/>
                    <a:pt x="607822" y="865369"/>
                  </a:cubicBezTo>
                  <a:cubicBezTo>
                    <a:pt x="610918" y="846909"/>
                    <a:pt x="615976" y="828833"/>
                    <a:pt x="622909" y="811447"/>
                  </a:cubicBezTo>
                  <a:cubicBezTo>
                    <a:pt x="630684" y="788933"/>
                    <a:pt x="635109" y="765399"/>
                    <a:pt x="636040" y="741599"/>
                  </a:cubicBezTo>
                  <a:cubicBezTo>
                    <a:pt x="639393" y="705836"/>
                    <a:pt x="641629" y="685720"/>
                    <a:pt x="642746" y="679154"/>
                  </a:cubicBezTo>
                  <a:cubicBezTo>
                    <a:pt x="646518" y="665185"/>
                    <a:pt x="649172" y="658759"/>
                    <a:pt x="650569" y="658759"/>
                  </a:cubicBezTo>
                  <a:cubicBezTo>
                    <a:pt x="659882" y="658759"/>
                    <a:pt x="671756" y="761202"/>
                    <a:pt x="686192" y="966091"/>
                  </a:cubicBezTo>
                  <a:cubicBezTo>
                    <a:pt x="697833" y="1137079"/>
                    <a:pt x="706727" y="1239523"/>
                    <a:pt x="712873" y="1273423"/>
                  </a:cubicBezTo>
                  <a:cubicBezTo>
                    <a:pt x="716645" y="1289628"/>
                    <a:pt x="734946" y="1308905"/>
                    <a:pt x="768054" y="1331676"/>
                  </a:cubicBezTo>
                  <a:cubicBezTo>
                    <a:pt x="804524" y="1356261"/>
                    <a:pt x="843890" y="1376249"/>
                    <a:pt x="885259" y="1391187"/>
                  </a:cubicBezTo>
                  <a:cubicBezTo>
                    <a:pt x="926050" y="1406833"/>
                    <a:pt x="953710" y="1414237"/>
                    <a:pt x="969077" y="1413538"/>
                  </a:cubicBezTo>
                  <a:cubicBezTo>
                    <a:pt x="986397" y="1413127"/>
                    <a:pt x="1000819" y="1400128"/>
                    <a:pt x="1003023" y="1382945"/>
                  </a:cubicBezTo>
                  <a:cubicBezTo>
                    <a:pt x="1007866" y="1363574"/>
                    <a:pt x="1014012" y="1353655"/>
                    <a:pt x="1021463" y="1353189"/>
                  </a:cubicBezTo>
                  <a:cubicBezTo>
                    <a:pt x="1028913" y="1352724"/>
                    <a:pt x="1041812" y="1329907"/>
                    <a:pt x="1060159" y="1284738"/>
                  </a:cubicBezTo>
                  <a:cubicBezTo>
                    <a:pt x="1095543" y="1202079"/>
                    <a:pt x="1136281" y="1121816"/>
                    <a:pt x="1182114" y="1044460"/>
                  </a:cubicBezTo>
                  <a:cubicBezTo>
                    <a:pt x="1233057" y="956731"/>
                    <a:pt x="1268679" y="893914"/>
                    <a:pt x="1288982" y="856010"/>
                  </a:cubicBezTo>
                  <a:cubicBezTo>
                    <a:pt x="1297270" y="842133"/>
                    <a:pt x="1329400" y="790166"/>
                    <a:pt x="1385372" y="700109"/>
                  </a:cubicBezTo>
                  <a:cubicBezTo>
                    <a:pt x="1392078" y="686139"/>
                    <a:pt x="1396128" y="679713"/>
                    <a:pt x="1397665" y="679573"/>
                  </a:cubicBezTo>
                  <a:lnTo>
                    <a:pt x="1400040" y="681669"/>
                  </a:lnTo>
                  <a:cubicBezTo>
                    <a:pt x="1400599" y="693589"/>
                    <a:pt x="1383835" y="786115"/>
                    <a:pt x="1349750" y="959245"/>
                  </a:cubicBezTo>
                  <a:cubicBezTo>
                    <a:pt x="1309051" y="1177358"/>
                    <a:pt x="1284046" y="1325855"/>
                    <a:pt x="1274732" y="1404737"/>
                  </a:cubicBezTo>
                  <a:cubicBezTo>
                    <a:pt x="1270542" y="1437426"/>
                    <a:pt x="1265885" y="1472024"/>
                    <a:pt x="1260763" y="1508532"/>
                  </a:cubicBezTo>
                  <a:cubicBezTo>
                    <a:pt x="1255640" y="1545039"/>
                    <a:pt x="1251590" y="1574096"/>
                    <a:pt x="1248609" y="1595702"/>
                  </a:cubicBezTo>
                  <a:cubicBezTo>
                    <a:pt x="1245257" y="1617216"/>
                    <a:pt x="1243580" y="1628811"/>
                    <a:pt x="1243720" y="1630347"/>
                  </a:cubicBezTo>
                  <a:cubicBezTo>
                    <a:pt x="1239948" y="1645295"/>
                    <a:pt x="1243720" y="1652559"/>
                    <a:pt x="1253638" y="1652000"/>
                  </a:cubicBezTo>
                  <a:cubicBezTo>
                    <a:pt x="1263557" y="1651441"/>
                    <a:pt x="1267608" y="1658007"/>
                    <a:pt x="1263557" y="1671418"/>
                  </a:cubicBezTo>
                  <a:cubicBezTo>
                    <a:pt x="1262337" y="1676034"/>
                    <a:pt x="1262581" y="1680916"/>
                    <a:pt x="1264255" y="1685387"/>
                  </a:cubicBezTo>
                  <a:cubicBezTo>
                    <a:pt x="1265932" y="1689020"/>
                    <a:pt x="1269005" y="1689997"/>
                    <a:pt x="1273336" y="1688321"/>
                  </a:cubicBezTo>
                  <a:cubicBezTo>
                    <a:pt x="1277992" y="1686249"/>
                    <a:pt x="1281151" y="1681805"/>
                    <a:pt x="1281578" y="1676726"/>
                  </a:cubicBezTo>
                  <a:cubicBezTo>
                    <a:pt x="1284651" y="1678123"/>
                    <a:pt x="1287585" y="1691953"/>
                    <a:pt x="1290379" y="1718635"/>
                  </a:cubicBezTo>
                  <a:cubicBezTo>
                    <a:pt x="1292334" y="1756912"/>
                    <a:pt x="1298481" y="1775911"/>
                    <a:pt x="1308818" y="1775352"/>
                  </a:cubicBezTo>
                  <a:cubicBezTo>
                    <a:pt x="1319156" y="1774793"/>
                    <a:pt x="1331310" y="1782337"/>
                    <a:pt x="1345419" y="1797843"/>
                  </a:cubicBezTo>
                  <a:cubicBezTo>
                    <a:pt x="1354295" y="1809314"/>
                    <a:pt x="1367459" y="1816678"/>
                    <a:pt x="1381879" y="1818238"/>
                  </a:cubicBezTo>
                  <a:cubicBezTo>
                    <a:pt x="1396687" y="1817400"/>
                    <a:pt x="1417269" y="1800078"/>
                    <a:pt x="1443625" y="1766272"/>
                  </a:cubicBezTo>
                  <a:cubicBezTo>
                    <a:pt x="1461786" y="1744619"/>
                    <a:pt x="1472962" y="1731906"/>
                    <a:pt x="1477153" y="1727995"/>
                  </a:cubicBezTo>
                  <a:cubicBezTo>
                    <a:pt x="1481343" y="1724083"/>
                    <a:pt x="1485954" y="1724921"/>
                    <a:pt x="1491122" y="1730649"/>
                  </a:cubicBezTo>
                  <a:cubicBezTo>
                    <a:pt x="1496011" y="1740707"/>
                    <a:pt x="1501460" y="1745597"/>
                    <a:pt x="1507327" y="1745317"/>
                  </a:cubicBezTo>
                  <a:cubicBezTo>
                    <a:pt x="1521297" y="1744619"/>
                    <a:pt x="1531075" y="1733024"/>
                    <a:pt x="1538898" y="1710393"/>
                  </a:cubicBezTo>
                  <a:cubicBezTo>
                    <a:pt x="1546721" y="1687762"/>
                    <a:pt x="1555522" y="1674072"/>
                    <a:pt x="1565860" y="1673513"/>
                  </a:cubicBezTo>
                  <a:cubicBezTo>
                    <a:pt x="1581705" y="1673315"/>
                    <a:pt x="1597035" y="1667861"/>
                    <a:pt x="1609445" y="1658007"/>
                  </a:cubicBezTo>
                  <a:cubicBezTo>
                    <a:pt x="1620456" y="1649307"/>
                    <a:pt x="1626382" y="1635672"/>
                    <a:pt x="1625231" y="1621686"/>
                  </a:cubicBezTo>
                  <a:cubicBezTo>
                    <a:pt x="1624864" y="1599422"/>
                    <a:pt x="1629048" y="1577318"/>
                    <a:pt x="1637524" y="1556727"/>
                  </a:cubicBezTo>
                  <a:cubicBezTo>
                    <a:pt x="1644090" y="1540103"/>
                    <a:pt x="1652751" y="1493864"/>
                    <a:pt x="1663787" y="1417869"/>
                  </a:cubicBezTo>
                  <a:cubicBezTo>
                    <a:pt x="1694520" y="1179733"/>
                    <a:pt x="1711889" y="1056102"/>
                    <a:pt x="1715894" y="1046975"/>
                  </a:cubicBezTo>
                  <a:cubicBezTo>
                    <a:pt x="1721482" y="1040735"/>
                    <a:pt x="1726837" y="1015310"/>
                    <a:pt x="1731959" y="970701"/>
                  </a:cubicBezTo>
                  <a:cubicBezTo>
                    <a:pt x="1761947" y="776895"/>
                    <a:pt x="1781830" y="659038"/>
                    <a:pt x="1791609" y="617129"/>
                  </a:cubicBezTo>
                  <a:cubicBezTo>
                    <a:pt x="1811720" y="546333"/>
                    <a:pt x="1821090" y="472920"/>
                    <a:pt x="1819408" y="399342"/>
                  </a:cubicBezTo>
                  <a:close/>
                  <a:moveTo>
                    <a:pt x="1273755" y="1622943"/>
                  </a:moveTo>
                  <a:lnTo>
                    <a:pt x="1271799" y="1627414"/>
                  </a:lnTo>
                  <a:lnTo>
                    <a:pt x="1266770" y="1616657"/>
                  </a:lnTo>
                  <a:lnTo>
                    <a:pt x="1268446" y="1605481"/>
                  </a:lnTo>
                  <a:cubicBezTo>
                    <a:pt x="1269564" y="1599428"/>
                    <a:pt x="1271100" y="1600824"/>
                    <a:pt x="1273056" y="1609672"/>
                  </a:cubicBezTo>
                  <a:cubicBezTo>
                    <a:pt x="1274753" y="1613896"/>
                    <a:pt x="1274999" y="1618564"/>
                    <a:pt x="1273754" y="1622943"/>
                  </a:cubicBezTo>
                  <a:close/>
                  <a:moveTo>
                    <a:pt x="1278504" y="1584946"/>
                  </a:moveTo>
                  <a:cubicBezTo>
                    <a:pt x="1276967" y="1584946"/>
                    <a:pt x="1275990" y="1580615"/>
                    <a:pt x="1275570" y="1571814"/>
                  </a:cubicBezTo>
                  <a:cubicBezTo>
                    <a:pt x="1276272" y="1567025"/>
                    <a:pt x="1277538" y="1562336"/>
                    <a:pt x="1279342" y="1557845"/>
                  </a:cubicBezTo>
                  <a:close/>
                  <a:moveTo>
                    <a:pt x="1284232" y="1522501"/>
                  </a:moveTo>
                  <a:cubicBezTo>
                    <a:pt x="1281159" y="1522501"/>
                    <a:pt x="1279622" y="1521384"/>
                    <a:pt x="1279482" y="1518311"/>
                  </a:cubicBezTo>
                  <a:cubicBezTo>
                    <a:pt x="1279088" y="1516187"/>
                    <a:pt x="1280490" y="1514145"/>
                    <a:pt x="1282614" y="1513751"/>
                  </a:cubicBezTo>
                  <a:cubicBezTo>
                    <a:pt x="1282963" y="1513686"/>
                    <a:pt x="1283319" y="1513669"/>
                    <a:pt x="1283673" y="1513701"/>
                  </a:cubicBezTo>
                  <a:cubicBezTo>
                    <a:pt x="1288143" y="1513700"/>
                    <a:pt x="1290379" y="1514818"/>
                    <a:pt x="1290518" y="1517752"/>
                  </a:cubicBezTo>
                  <a:cubicBezTo>
                    <a:pt x="1290658" y="1520685"/>
                    <a:pt x="1288563" y="1522362"/>
                    <a:pt x="1284930" y="1522501"/>
                  </a:cubicBezTo>
                  <a:close/>
                  <a:moveTo>
                    <a:pt x="1399621" y="651355"/>
                  </a:moveTo>
                  <a:cubicBezTo>
                    <a:pt x="1396827" y="654568"/>
                    <a:pt x="1394592" y="655406"/>
                    <a:pt x="1393055" y="653869"/>
                  </a:cubicBezTo>
                  <a:cubicBezTo>
                    <a:pt x="1391519" y="652332"/>
                    <a:pt x="1392078" y="650377"/>
                    <a:pt x="1394871" y="647164"/>
                  </a:cubicBezTo>
                  <a:cubicBezTo>
                    <a:pt x="1403253" y="636454"/>
                    <a:pt x="1408282" y="633241"/>
                    <a:pt x="1409959" y="637525"/>
                  </a:cubicBezTo>
                  <a:cubicBezTo>
                    <a:pt x="1410657" y="641995"/>
                    <a:pt x="1406746" y="646605"/>
                    <a:pt x="1399621" y="651355"/>
                  </a:cubicBezTo>
                  <a:close/>
                </a:path>
              </a:pathLst>
            </a:custGeom>
            <a:grpFill/>
            <a:ln w="13953" cap="flat">
              <a:noFill/>
              <a:prstDash val="solid"/>
              <a:miter/>
            </a:ln>
          </p:spPr>
          <p:txBody>
            <a:bodyPr rtlCol="0" anchor="ctr"/>
            <a:lstStyle/>
            <a:p>
              <a:endParaRPr lang="en-GB"/>
            </a:p>
          </p:txBody>
        </p:sp>
        <p:sp>
          <p:nvSpPr>
            <p:cNvPr id="28" name="Graphic 14">
              <a:extLst>
                <a:ext uri="{FF2B5EF4-FFF2-40B4-BE49-F238E27FC236}">
                  <a16:creationId xmlns:a16="http://schemas.microsoft.com/office/drawing/2014/main" id="{7182D69A-4792-4DBA-AD53-E9947A5A0649}"/>
                </a:ext>
              </a:extLst>
            </p:cNvPr>
            <p:cNvSpPr/>
            <p:nvPr/>
          </p:nvSpPr>
          <p:spPr>
            <a:xfrm>
              <a:off x="4472836" y="4581972"/>
              <a:ext cx="857111" cy="1799581"/>
            </a:xfrm>
            <a:custGeom>
              <a:avLst/>
              <a:gdLst>
                <a:gd name="connsiteX0" fmla="*/ 847103 w 857111"/>
                <a:gd name="connsiteY0" fmla="*/ 148380 h 1799581"/>
                <a:gd name="connsiteX1" fmla="*/ 842074 w 857111"/>
                <a:gd name="connsiteY1" fmla="*/ 135388 h 1799581"/>
                <a:gd name="connsiteX2" fmla="*/ 832016 w 857111"/>
                <a:gd name="connsiteY2" fmla="*/ 111500 h 1799581"/>
                <a:gd name="connsiteX3" fmla="*/ 665777 w 857111"/>
                <a:gd name="connsiteY3" fmla="*/ 51151 h 1799581"/>
                <a:gd name="connsiteX4" fmla="*/ 497862 w 857111"/>
                <a:gd name="connsiteY4" fmla="*/ -117 h 1799581"/>
                <a:gd name="connsiteX5" fmla="*/ 446174 w 857111"/>
                <a:gd name="connsiteY5" fmla="*/ 115691 h 1799581"/>
                <a:gd name="connsiteX6" fmla="*/ 273091 w 857111"/>
                <a:gd name="connsiteY6" fmla="*/ 550426 h 1799581"/>
                <a:gd name="connsiteX7" fmla="*/ 186479 w 857111"/>
                <a:gd name="connsiteY7" fmla="*/ 812217 h 1799581"/>
                <a:gd name="connsiteX8" fmla="*/ 99867 w 857111"/>
                <a:gd name="connsiteY8" fmla="*/ 1158245 h 1799581"/>
                <a:gd name="connsiteX9" fmla="*/ 13814 w 857111"/>
                <a:gd name="connsiteY9" fmla="*/ 1559873 h 1799581"/>
                <a:gd name="connsiteX10" fmla="*/ -156 w 857111"/>
                <a:gd name="connsiteY10" fmla="*/ 1684761 h 1799581"/>
                <a:gd name="connsiteX11" fmla="*/ 2778 w 857111"/>
                <a:gd name="connsiteY11" fmla="*/ 1697892 h 1799581"/>
                <a:gd name="connsiteX12" fmla="*/ 23872 w 857111"/>
                <a:gd name="connsiteY12" fmla="*/ 1676938 h 1799581"/>
                <a:gd name="connsiteX13" fmla="*/ 29460 w 857111"/>
                <a:gd name="connsiteY13" fmla="*/ 1654447 h 1799581"/>
                <a:gd name="connsiteX14" fmla="*/ 48039 w 857111"/>
                <a:gd name="connsiteY14" fmla="*/ 1676240 h 1799581"/>
                <a:gd name="connsiteX15" fmla="*/ 69832 w 857111"/>
                <a:gd name="connsiteY15" fmla="*/ 1710605 h 1799581"/>
                <a:gd name="connsiteX16" fmla="*/ 77236 w 857111"/>
                <a:gd name="connsiteY16" fmla="*/ 1725692 h 1799581"/>
                <a:gd name="connsiteX17" fmla="*/ 98610 w 857111"/>
                <a:gd name="connsiteY17" fmla="*/ 1753631 h 1799581"/>
                <a:gd name="connsiteX18" fmla="*/ 131019 w 857111"/>
                <a:gd name="connsiteY18" fmla="*/ 1780872 h 1799581"/>
                <a:gd name="connsiteX19" fmla="*/ 151415 w 857111"/>
                <a:gd name="connsiteY19" fmla="*/ 1788695 h 1799581"/>
                <a:gd name="connsiteX20" fmla="*/ 158539 w 857111"/>
                <a:gd name="connsiteY20" fmla="*/ 1799452 h 1799581"/>
                <a:gd name="connsiteX21" fmla="*/ 198213 w 857111"/>
                <a:gd name="connsiteY21" fmla="*/ 1748602 h 1799581"/>
                <a:gd name="connsiteX22" fmla="*/ 218748 w 857111"/>
                <a:gd name="connsiteY22" fmla="*/ 1716472 h 1799581"/>
                <a:gd name="connsiteX23" fmla="*/ 232718 w 857111"/>
                <a:gd name="connsiteY23" fmla="*/ 1698032 h 1799581"/>
                <a:gd name="connsiteX24" fmla="*/ 224895 w 857111"/>
                <a:gd name="connsiteY24" fmla="*/ 1718288 h 1799581"/>
                <a:gd name="connsiteX25" fmla="*/ 219307 w 857111"/>
                <a:gd name="connsiteY25" fmla="*/ 1738544 h 1799581"/>
                <a:gd name="connsiteX26" fmla="*/ 224057 w 857111"/>
                <a:gd name="connsiteY26" fmla="*/ 1744970 h 1799581"/>
                <a:gd name="connsiteX27" fmla="*/ 291810 w 857111"/>
                <a:gd name="connsiteY27" fmla="*/ 1681688 h 1799581"/>
                <a:gd name="connsiteX28" fmla="*/ 330226 w 857111"/>
                <a:gd name="connsiteY28" fmla="*/ 1650815 h 1799581"/>
                <a:gd name="connsiteX29" fmla="*/ 350343 w 857111"/>
                <a:gd name="connsiteY29" fmla="*/ 1654307 h 1799581"/>
                <a:gd name="connsiteX30" fmla="*/ 386943 w 857111"/>
                <a:gd name="connsiteY30" fmla="*/ 1633492 h 1799581"/>
                <a:gd name="connsiteX31" fmla="*/ 414184 w 857111"/>
                <a:gd name="connsiteY31" fmla="*/ 1578871 h 1799581"/>
                <a:gd name="connsiteX32" fmla="*/ 432903 w 857111"/>
                <a:gd name="connsiteY32" fmla="*/ 1532492 h 1799581"/>
                <a:gd name="connsiteX33" fmla="*/ 471180 w 857111"/>
                <a:gd name="connsiteY33" fmla="*/ 1434704 h 1799581"/>
                <a:gd name="connsiteX34" fmla="*/ 496744 w 857111"/>
                <a:gd name="connsiteY34" fmla="*/ 1347953 h 1799581"/>
                <a:gd name="connsiteX35" fmla="*/ 513228 w 857111"/>
                <a:gd name="connsiteY35" fmla="*/ 1280619 h 1799581"/>
                <a:gd name="connsiteX36" fmla="*/ 517140 w 857111"/>
                <a:gd name="connsiteY36" fmla="*/ 1271539 h 1799581"/>
                <a:gd name="connsiteX37" fmla="*/ 519096 w 857111"/>
                <a:gd name="connsiteY37" fmla="*/ 1264833 h 1799581"/>
                <a:gd name="connsiteX38" fmla="*/ 520912 w 857111"/>
                <a:gd name="connsiteY38" fmla="*/ 1257988 h 1799581"/>
                <a:gd name="connsiteX39" fmla="*/ 524683 w 857111"/>
                <a:gd name="connsiteY39" fmla="*/ 1244019 h 1799581"/>
                <a:gd name="connsiteX40" fmla="*/ 560865 w 857111"/>
                <a:gd name="connsiteY40" fmla="*/ 1125696 h 1799581"/>
                <a:gd name="connsiteX41" fmla="*/ 602774 w 857111"/>
                <a:gd name="connsiteY41" fmla="*/ 1002623 h 1799581"/>
                <a:gd name="connsiteX42" fmla="*/ 614090 w 857111"/>
                <a:gd name="connsiteY42" fmla="*/ 962112 h 1799581"/>
                <a:gd name="connsiteX43" fmla="*/ 637977 w 857111"/>
                <a:gd name="connsiteY43" fmla="*/ 865441 h 1799581"/>
                <a:gd name="connsiteX44" fmla="*/ 665917 w 857111"/>
                <a:gd name="connsiteY44" fmla="*/ 755361 h 1799581"/>
                <a:gd name="connsiteX45" fmla="*/ 709782 w 857111"/>
                <a:gd name="connsiteY45" fmla="*/ 613289 h 1799581"/>
                <a:gd name="connsiteX46" fmla="*/ 728641 w 857111"/>
                <a:gd name="connsiteY46" fmla="*/ 548051 h 1799581"/>
                <a:gd name="connsiteX47" fmla="*/ 762028 w 857111"/>
                <a:gd name="connsiteY47" fmla="*/ 464233 h 1799581"/>
                <a:gd name="connsiteX48" fmla="*/ 795136 w 857111"/>
                <a:gd name="connsiteY48" fmla="*/ 373850 h 1799581"/>
                <a:gd name="connsiteX49" fmla="*/ 804636 w 857111"/>
                <a:gd name="connsiteY49" fmla="*/ 341161 h 1799581"/>
                <a:gd name="connsiteX50" fmla="*/ 813995 w 857111"/>
                <a:gd name="connsiteY50" fmla="*/ 306377 h 1799581"/>
                <a:gd name="connsiteX51" fmla="*/ 832016 w 857111"/>
                <a:gd name="connsiteY51" fmla="*/ 269916 h 1799581"/>
                <a:gd name="connsiteX52" fmla="*/ 843191 w 857111"/>
                <a:gd name="connsiteY52" fmla="*/ 248263 h 1799581"/>
                <a:gd name="connsiteX53" fmla="*/ 850036 w 857111"/>
                <a:gd name="connsiteY53" fmla="*/ 231220 h 1799581"/>
                <a:gd name="connsiteX54" fmla="*/ 856602 w 857111"/>
                <a:gd name="connsiteY54" fmla="*/ 186517 h 1799581"/>
                <a:gd name="connsiteX55" fmla="*/ 847103 w 857111"/>
                <a:gd name="connsiteY55" fmla="*/ 148380 h 1799581"/>
                <a:gd name="connsiteX56" fmla="*/ 237188 w 857111"/>
                <a:gd name="connsiteY56" fmla="*/ 1685879 h 1799581"/>
                <a:gd name="connsiteX57" fmla="*/ 232629 w 857111"/>
                <a:gd name="connsiteY57" fmla="*/ 1682746 h 1799581"/>
                <a:gd name="connsiteX58" fmla="*/ 232579 w 857111"/>
                <a:gd name="connsiteY58" fmla="*/ 1681687 h 1799581"/>
                <a:gd name="connsiteX59" fmla="*/ 235373 w 857111"/>
                <a:gd name="connsiteY59" fmla="*/ 1677144 h 1799581"/>
                <a:gd name="connsiteX60" fmla="*/ 236769 w 857111"/>
                <a:gd name="connsiteY60" fmla="*/ 1677078 h 1799581"/>
                <a:gd name="connsiteX61" fmla="*/ 243614 w 857111"/>
                <a:gd name="connsiteY61" fmla="*/ 1681129 h 1799581"/>
                <a:gd name="connsiteX62" fmla="*/ 237188 w 857111"/>
                <a:gd name="connsiteY62" fmla="*/ 1685879 h 1799581"/>
                <a:gd name="connsiteX63" fmla="*/ 295023 w 857111"/>
                <a:gd name="connsiteY63" fmla="*/ 1469908 h 1799581"/>
                <a:gd name="connsiteX64" fmla="*/ 290350 w 857111"/>
                <a:gd name="connsiteY64" fmla="*/ 1466948 h 1799581"/>
                <a:gd name="connsiteX65" fmla="*/ 290273 w 857111"/>
                <a:gd name="connsiteY65" fmla="*/ 1465717 h 1799581"/>
                <a:gd name="connsiteX66" fmla="*/ 293406 w 857111"/>
                <a:gd name="connsiteY66" fmla="*/ 1461158 h 1799581"/>
                <a:gd name="connsiteX67" fmla="*/ 294464 w 857111"/>
                <a:gd name="connsiteY67" fmla="*/ 1461108 h 1799581"/>
                <a:gd name="connsiteX68" fmla="*/ 299157 w 857111"/>
                <a:gd name="connsiteY68" fmla="*/ 1464394 h 1799581"/>
                <a:gd name="connsiteX69" fmla="*/ 299214 w 857111"/>
                <a:gd name="connsiteY69" fmla="*/ 1465298 h 1799581"/>
                <a:gd name="connsiteX70" fmla="*/ 296082 w 857111"/>
                <a:gd name="connsiteY70" fmla="*/ 1469858 h 1799581"/>
                <a:gd name="connsiteX71" fmla="*/ 295023 w 857111"/>
                <a:gd name="connsiteY71" fmla="*/ 1469908 h 1799581"/>
                <a:gd name="connsiteX72" fmla="*/ 305081 w 857111"/>
                <a:gd name="connsiteY72" fmla="*/ 1449512 h 1799581"/>
                <a:gd name="connsiteX73" fmla="*/ 298096 w 857111"/>
                <a:gd name="connsiteY73" fmla="*/ 1445321 h 1799581"/>
                <a:gd name="connsiteX74" fmla="*/ 304522 w 857111"/>
                <a:gd name="connsiteY74" fmla="*/ 1440572 h 1799581"/>
                <a:gd name="connsiteX75" fmla="*/ 309215 w 857111"/>
                <a:gd name="connsiteY75" fmla="*/ 1443858 h 1799581"/>
                <a:gd name="connsiteX76" fmla="*/ 309272 w 857111"/>
                <a:gd name="connsiteY76" fmla="*/ 1444762 h 1799581"/>
                <a:gd name="connsiteX77" fmla="*/ 306311 w 857111"/>
                <a:gd name="connsiteY77" fmla="*/ 1449435 h 1799581"/>
                <a:gd name="connsiteX78" fmla="*/ 305081 w 857111"/>
                <a:gd name="connsiteY78" fmla="*/ 1449512 h 1799581"/>
                <a:gd name="connsiteX79" fmla="*/ 312345 w 857111"/>
                <a:gd name="connsiteY79" fmla="*/ 1420176 h 1799581"/>
                <a:gd name="connsiteX80" fmla="*/ 307802 w 857111"/>
                <a:gd name="connsiteY80" fmla="*/ 1417382 h 1799581"/>
                <a:gd name="connsiteX81" fmla="*/ 307735 w 857111"/>
                <a:gd name="connsiteY81" fmla="*/ 1415985 h 1799581"/>
                <a:gd name="connsiteX82" fmla="*/ 310868 w 857111"/>
                <a:gd name="connsiteY82" fmla="*/ 1411426 h 1799581"/>
                <a:gd name="connsiteX83" fmla="*/ 311927 w 857111"/>
                <a:gd name="connsiteY83" fmla="*/ 1411376 h 1799581"/>
                <a:gd name="connsiteX84" fmla="*/ 316619 w 857111"/>
                <a:gd name="connsiteY84" fmla="*/ 1414662 h 1799581"/>
                <a:gd name="connsiteX85" fmla="*/ 316676 w 857111"/>
                <a:gd name="connsiteY85" fmla="*/ 1415566 h 1799581"/>
                <a:gd name="connsiteX86" fmla="*/ 312345 w 857111"/>
                <a:gd name="connsiteY86" fmla="*/ 1420176 h 1799581"/>
                <a:gd name="connsiteX87" fmla="*/ 320308 w 857111"/>
                <a:gd name="connsiteY87" fmla="*/ 1399920 h 1799581"/>
                <a:gd name="connsiteX88" fmla="*/ 315838 w 857111"/>
                <a:gd name="connsiteY88" fmla="*/ 1395450 h 1799581"/>
                <a:gd name="connsiteX89" fmla="*/ 320308 w 857111"/>
                <a:gd name="connsiteY89" fmla="*/ 1390979 h 1799581"/>
                <a:gd name="connsiteX90" fmla="*/ 327293 w 857111"/>
                <a:gd name="connsiteY90" fmla="*/ 1395170 h 1799581"/>
                <a:gd name="connsiteX91" fmla="*/ 320308 w 857111"/>
                <a:gd name="connsiteY91" fmla="*/ 1399920 h 1799581"/>
                <a:gd name="connsiteX92" fmla="*/ 338748 w 857111"/>
                <a:gd name="connsiteY92" fmla="*/ 1370025 h 1799581"/>
                <a:gd name="connsiteX93" fmla="*/ 327013 w 857111"/>
                <a:gd name="connsiteY93" fmla="*/ 1380642 h 1799581"/>
                <a:gd name="connsiteX94" fmla="*/ 329667 w 857111"/>
                <a:gd name="connsiteY94" fmla="*/ 1366672 h 1799581"/>
                <a:gd name="connsiteX95" fmla="*/ 338608 w 857111"/>
                <a:gd name="connsiteY95" fmla="*/ 1326300 h 1799581"/>
                <a:gd name="connsiteX96" fmla="*/ 344615 w 857111"/>
                <a:gd name="connsiteY96" fmla="*/ 1312330 h 1799581"/>
                <a:gd name="connsiteX97" fmla="*/ 349924 w 857111"/>
                <a:gd name="connsiteY97" fmla="*/ 1329793 h 1799581"/>
                <a:gd name="connsiteX98" fmla="*/ 338748 w 857111"/>
                <a:gd name="connsiteY98" fmla="*/ 1370025 h 1799581"/>
                <a:gd name="connsiteX99" fmla="*/ 355092 w 857111"/>
                <a:gd name="connsiteY99" fmla="*/ 1300177 h 1799581"/>
                <a:gd name="connsiteX100" fmla="*/ 350354 w 857111"/>
                <a:gd name="connsiteY100" fmla="*/ 1295992 h 1799581"/>
                <a:gd name="connsiteX101" fmla="*/ 354538 w 857111"/>
                <a:gd name="connsiteY101" fmla="*/ 1291253 h 1799581"/>
                <a:gd name="connsiteX102" fmla="*/ 359277 w 857111"/>
                <a:gd name="connsiteY102" fmla="*/ 1295438 h 1799581"/>
                <a:gd name="connsiteX103" fmla="*/ 359283 w 857111"/>
                <a:gd name="connsiteY103" fmla="*/ 1295567 h 1799581"/>
                <a:gd name="connsiteX104" fmla="*/ 356501 w 857111"/>
                <a:gd name="connsiteY104" fmla="*/ 1300348 h 1799581"/>
                <a:gd name="connsiteX105" fmla="*/ 355092 w 857111"/>
                <a:gd name="connsiteY105" fmla="*/ 1300456 h 179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857111" h="1799581">
                  <a:moveTo>
                    <a:pt x="847103" y="148380"/>
                  </a:moveTo>
                  <a:cubicBezTo>
                    <a:pt x="841236" y="148380"/>
                    <a:pt x="839560" y="144049"/>
                    <a:pt x="842074" y="135388"/>
                  </a:cubicBezTo>
                  <a:cubicBezTo>
                    <a:pt x="844921" y="126042"/>
                    <a:pt x="840691" y="115995"/>
                    <a:pt x="832016" y="111500"/>
                  </a:cubicBezTo>
                  <a:cubicBezTo>
                    <a:pt x="825776" y="105912"/>
                    <a:pt x="770363" y="85796"/>
                    <a:pt x="665777" y="51151"/>
                  </a:cubicBezTo>
                  <a:cubicBezTo>
                    <a:pt x="561191" y="16507"/>
                    <a:pt x="505219" y="-583"/>
                    <a:pt x="497862" y="-117"/>
                  </a:cubicBezTo>
                  <a:cubicBezTo>
                    <a:pt x="494928" y="-117"/>
                    <a:pt x="477746" y="38718"/>
                    <a:pt x="446174" y="115691"/>
                  </a:cubicBezTo>
                  <a:cubicBezTo>
                    <a:pt x="417397" y="191127"/>
                    <a:pt x="359702" y="336039"/>
                    <a:pt x="273091" y="550426"/>
                  </a:cubicBezTo>
                  <a:cubicBezTo>
                    <a:pt x="213952" y="698505"/>
                    <a:pt x="185082" y="785768"/>
                    <a:pt x="186479" y="812217"/>
                  </a:cubicBezTo>
                  <a:cubicBezTo>
                    <a:pt x="187410" y="830005"/>
                    <a:pt x="158539" y="945348"/>
                    <a:pt x="99867" y="1158245"/>
                  </a:cubicBezTo>
                  <a:cubicBezTo>
                    <a:pt x="53301" y="1325881"/>
                    <a:pt x="24617" y="1459757"/>
                    <a:pt x="13814" y="1559873"/>
                  </a:cubicBezTo>
                  <a:cubicBezTo>
                    <a:pt x="4175" y="1634331"/>
                    <a:pt x="-156" y="1675960"/>
                    <a:pt x="-156" y="1684761"/>
                  </a:cubicBezTo>
                  <a:cubicBezTo>
                    <a:pt x="-203" y="1689306"/>
                    <a:pt x="801" y="1693800"/>
                    <a:pt x="2778" y="1697892"/>
                  </a:cubicBezTo>
                  <a:cubicBezTo>
                    <a:pt x="10461" y="1704877"/>
                    <a:pt x="17446" y="1697892"/>
                    <a:pt x="23872" y="1676938"/>
                  </a:cubicBezTo>
                  <a:lnTo>
                    <a:pt x="29460" y="1654447"/>
                  </a:lnTo>
                  <a:lnTo>
                    <a:pt x="48039" y="1676240"/>
                  </a:lnTo>
                  <a:cubicBezTo>
                    <a:pt x="58423" y="1685390"/>
                    <a:pt x="65983" y="1697311"/>
                    <a:pt x="69832" y="1710605"/>
                  </a:cubicBezTo>
                  <a:cubicBezTo>
                    <a:pt x="69832" y="1720943"/>
                    <a:pt x="72766" y="1725971"/>
                    <a:pt x="77236" y="1725692"/>
                  </a:cubicBezTo>
                  <a:cubicBezTo>
                    <a:pt x="81706" y="1725413"/>
                    <a:pt x="88831" y="1734772"/>
                    <a:pt x="98610" y="1753631"/>
                  </a:cubicBezTo>
                  <a:cubicBezTo>
                    <a:pt x="108388" y="1772491"/>
                    <a:pt x="119145" y="1781571"/>
                    <a:pt x="131019" y="1780872"/>
                  </a:cubicBezTo>
                  <a:cubicBezTo>
                    <a:pt x="142893" y="1780174"/>
                    <a:pt x="151135" y="1782828"/>
                    <a:pt x="151415" y="1788695"/>
                  </a:cubicBezTo>
                  <a:cubicBezTo>
                    <a:pt x="151694" y="1794562"/>
                    <a:pt x="154209" y="1799591"/>
                    <a:pt x="158539" y="1799452"/>
                  </a:cubicBezTo>
                  <a:cubicBezTo>
                    <a:pt x="165943" y="1799452"/>
                    <a:pt x="179075" y="1782129"/>
                    <a:pt x="198213" y="1748602"/>
                  </a:cubicBezTo>
                  <a:lnTo>
                    <a:pt x="218748" y="1716472"/>
                  </a:lnTo>
                  <a:lnTo>
                    <a:pt x="232718" y="1698032"/>
                  </a:lnTo>
                  <a:cubicBezTo>
                    <a:pt x="231327" y="1705193"/>
                    <a:pt x="228679" y="1712051"/>
                    <a:pt x="224895" y="1718288"/>
                  </a:cubicBezTo>
                  <a:cubicBezTo>
                    <a:pt x="221673" y="1724589"/>
                    <a:pt x="219771" y="1731482"/>
                    <a:pt x="219307" y="1738544"/>
                  </a:cubicBezTo>
                  <a:cubicBezTo>
                    <a:pt x="219307" y="1743014"/>
                    <a:pt x="221123" y="1745110"/>
                    <a:pt x="224057" y="1744970"/>
                  </a:cubicBezTo>
                  <a:cubicBezTo>
                    <a:pt x="243242" y="1743946"/>
                    <a:pt x="265826" y="1722852"/>
                    <a:pt x="291810" y="1681688"/>
                  </a:cubicBezTo>
                  <a:cubicBezTo>
                    <a:pt x="305779" y="1657380"/>
                    <a:pt x="318213" y="1647043"/>
                    <a:pt x="330226" y="1650815"/>
                  </a:cubicBezTo>
                  <a:cubicBezTo>
                    <a:pt x="336718" y="1652984"/>
                    <a:pt x="343500" y="1654161"/>
                    <a:pt x="350343" y="1654307"/>
                  </a:cubicBezTo>
                  <a:cubicBezTo>
                    <a:pt x="365145" y="1653537"/>
                    <a:pt x="378714" y="1645820"/>
                    <a:pt x="386943" y="1633492"/>
                  </a:cubicBezTo>
                  <a:cubicBezTo>
                    <a:pt x="398603" y="1616690"/>
                    <a:pt x="407778" y="1598294"/>
                    <a:pt x="414184" y="1578871"/>
                  </a:cubicBezTo>
                  <a:cubicBezTo>
                    <a:pt x="419485" y="1563049"/>
                    <a:pt x="425736" y="1547561"/>
                    <a:pt x="432903" y="1532492"/>
                  </a:cubicBezTo>
                  <a:cubicBezTo>
                    <a:pt x="447634" y="1500702"/>
                    <a:pt x="460417" y="1468046"/>
                    <a:pt x="471180" y="1434704"/>
                  </a:cubicBezTo>
                  <a:cubicBezTo>
                    <a:pt x="482338" y="1406630"/>
                    <a:pt x="490895" y="1377591"/>
                    <a:pt x="496744" y="1347953"/>
                  </a:cubicBezTo>
                  <a:cubicBezTo>
                    <a:pt x="494604" y="1324300"/>
                    <a:pt x="500405" y="1300609"/>
                    <a:pt x="513228" y="1280619"/>
                  </a:cubicBezTo>
                  <a:cubicBezTo>
                    <a:pt x="514486" y="1277546"/>
                    <a:pt x="515883" y="1274612"/>
                    <a:pt x="517140" y="1271539"/>
                  </a:cubicBezTo>
                  <a:lnTo>
                    <a:pt x="519096" y="1264833"/>
                  </a:lnTo>
                  <a:lnTo>
                    <a:pt x="520912" y="1257988"/>
                  </a:lnTo>
                  <a:cubicBezTo>
                    <a:pt x="521692" y="1253216"/>
                    <a:pt x="522956" y="1248535"/>
                    <a:pt x="524683" y="1244019"/>
                  </a:cubicBezTo>
                  <a:cubicBezTo>
                    <a:pt x="525988" y="1239362"/>
                    <a:pt x="538048" y="1199921"/>
                    <a:pt x="560865" y="1125696"/>
                  </a:cubicBezTo>
                  <a:cubicBezTo>
                    <a:pt x="583636" y="1051238"/>
                    <a:pt x="597885" y="1010307"/>
                    <a:pt x="602774" y="1002623"/>
                  </a:cubicBezTo>
                  <a:cubicBezTo>
                    <a:pt x="610915" y="990739"/>
                    <a:pt x="614894" y="976494"/>
                    <a:pt x="614090" y="962112"/>
                  </a:cubicBezTo>
                  <a:cubicBezTo>
                    <a:pt x="612972" y="939900"/>
                    <a:pt x="620934" y="907769"/>
                    <a:pt x="637977" y="865441"/>
                  </a:cubicBezTo>
                  <a:cubicBezTo>
                    <a:pt x="641703" y="852031"/>
                    <a:pt x="651016" y="815337"/>
                    <a:pt x="665917" y="755361"/>
                  </a:cubicBezTo>
                  <a:cubicBezTo>
                    <a:pt x="677331" y="707072"/>
                    <a:pt x="691985" y="659608"/>
                    <a:pt x="709782" y="613289"/>
                  </a:cubicBezTo>
                  <a:cubicBezTo>
                    <a:pt x="719520" y="592693"/>
                    <a:pt x="725888" y="570667"/>
                    <a:pt x="728641" y="548051"/>
                  </a:cubicBezTo>
                  <a:cubicBezTo>
                    <a:pt x="738364" y="519572"/>
                    <a:pt x="749507" y="491598"/>
                    <a:pt x="762028" y="464233"/>
                  </a:cubicBezTo>
                  <a:cubicBezTo>
                    <a:pt x="784472" y="411428"/>
                    <a:pt x="795508" y="381301"/>
                    <a:pt x="795136" y="373850"/>
                  </a:cubicBezTo>
                  <a:cubicBezTo>
                    <a:pt x="796345" y="362477"/>
                    <a:pt x="799561" y="351410"/>
                    <a:pt x="804636" y="341161"/>
                  </a:cubicBezTo>
                  <a:cubicBezTo>
                    <a:pt x="809959" y="330274"/>
                    <a:pt x="813136" y="318464"/>
                    <a:pt x="813995" y="306377"/>
                  </a:cubicBezTo>
                  <a:cubicBezTo>
                    <a:pt x="813782" y="292031"/>
                    <a:pt x="820490" y="278460"/>
                    <a:pt x="832016" y="269916"/>
                  </a:cubicBezTo>
                  <a:cubicBezTo>
                    <a:pt x="838606" y="264579"/>
                    <a:pt x="842658" y="256726"/>
                    <a:pt x="843191" y="248263"/>
                  </a:cubicBezTo>
                  <a:cubicBezTo>
                    <a:pt x="842791" y="241842"/>
                    <a:pt x="845306" y="235582"/>
                    <a:pt x="850036" y="231220"/>
                  </a:cubicBezTo>
                  <a:cubicBezTo>
                    <a:pt x="855764" y="226470"/>
                    <a:pt x="857860" y="211662"/>
                    <a:pt x="856602" y="186517"/>
                  </a:cubicBezTo>
                  <a:cubicBezTo>
                    <a:pt x="855345" y="161372"/>
                    <a:pt x="852551" y="148100"/>
                    <a:pt x="847103" y="148380"/>
                  </a:cubicBezTo>
                  <a:close/>
                  <a:moveTo>
                    <a:pt x="237188" y="1685879"/>
                  </a:moveTo>
                  <a:cubicBezTo>
                    <a:pt x="235065" y="1686273"/>
                    <a:pt x="233023" y="1684870"/>
                    <a:pt x="232629" y="1682746"/>
                  </a:cubicBezTo>
                  <a:cubicBezTo>
                    <a:pt x="232564" y="1682397"/>
                    <a:pt x="232547" y="1682041"/>
                    <a:pt x="232579" y="1681687"/>
                  </a:cubicBezTo>
                  <a:cubicBezTo>
                    <a:pt x="232096" y="1679661"/>
                    <a:pt x="233347" y="1677627"/>
                    <a:pt x="235373" y="1677144"/>
                  </a:cubicBezTo>
                  <a:cubicBezTo>
                    <a:pt x="235831" y="1677035"/>
                    <a:pt x="236304" y="1677012"/>
                    <a:pt x="236769" y="1677078"/>
                  </a:cubicBezTo>
                  <a:cubicBezTo>
                    <a:pt x="241100" y="1677078"/>
                    <a:pt x="243475" y="1678195"/>
                    <a:pt x="243614" y="1681129"/>
                  </a:cubicBezTo>
                  <a:cubicBezTo>
                    <a:pt x="243754" y="1684062"/>
                    <a:pt x="241659" y="1685599"/>
                    <a:pt x="237188" y="1685879"/>
                  </a:cubicBezTo>
                  <a:close/>
                  <a:moveTo>
                    <a:pt x="295023" y="1469908"/>
                  </a:moveTo>
                  <a:cubicBezTo>
                    <a:pt x="292915" y="1470381"/>
                    <a:pt x="290823" y="1469055"/>
                    <a:pt x="290350" y="1466948"/>
                  </a:cubicBezTo>
                  <a:cubicBezTo>
                    <a:pt x="290260" y="1466544"/>
                    <a:pt x="290234" y="1466129"/>
                    <a:pt x="290273" y="1465717"/>
                  </a:cubicBezTo>
                  <a:cubicBezTo>
                    <a:pt x="289879" y="1463593"/>
                    <a:pt x="291282" y="1461552"/>
                    <a:pt x="293406" y="1461158"/>
                  </a:cubicBezTo>
                  <a:cubicBezTo>
                    <a:pt x="293755" y="1461093"/>
                    <a:pt x="294111" y="1461076"/>
                    <a:pt x="294464" y="1461108"/>
                  </a:cubicBezTo>
                  <a:cubicBezTo>
                    <a:pt x="296668" y="1460719"/>
                    <a:pt x="298769" y="1462190"/>
                    <a:pt x="299157" y="1464394"/>
                  </a:cubicBezTo>
                  <a:cubicBezTo>
                    <a:pt x="299210" y="1464692"/>
                    <a:pt x="299229" y="1464996"/>
                    <a:pt x="299214" y="1465298"/>
                  </a:cubicBezTo>
                  <a:cubicBezTo>
                    <a:pt x="299608" y="1467422"/>
                    <a:pt x="298206" y="1469464"/>
                    <a:pt x="296082" y="1469858"/>
                  </a:cubicBezTo>
                  <a:cubicBezTo>
                    <a:pt x="295733" y="1469923"/>
                    <a:pt x="295377" y="1469940"/>
                    <a:pt x="295023" y="1469908"/>
                  </a:cubicBezTo>
                  <a:close/>
                  <a:moveTo>
                    <a:pt x="305081" y="1449512"/>
                  </a:moveTo>
                  <a:cubicBezTo>
                    <a:pt x="300611" y="1449512"/>
                    <a:pt x="298376" y="1448395"/>
                    <a:pt x="298096" y="1445321"/>
                  </a:cubicBezTo>
                  <a:cubicBezTo>
                    <a:pt x="297817" y="1442248"/>
                    <a:pt x="300192" y="1440851"/>
                    <a:pt x="304522" y="1440572"/>
                  </a:cubicBezTo>
                  <a:cubicBezTo>
                    <a:pt x="306725" y="1440183"/>
                    <a:pt x="308827" y="1441655"/>
                    <a:pt x="309215" y="1443858"/>
                  </a:cubicBezTo>
                  <a:cubicBezTo>
                    <a:pt x="309268" y="1444156"/>
                    <a:pt x="309287" y="1444460"/>
                    <a:pt x="309272" y="1444762"/>
                  </a:cubicBezTo>
                  <a:cubicBezTo>
                    <a:pt x="309745" y="1446870"/>
                    <a:pt x="308419" y="1448963"/>
                    <a:pt x="306311" y="1449435"/>
                  </a:cubicBezTo>
                  <a:cubicBezTo>
                    <a:pt x="305908" y="1449526"/>
                    <a:pt x="305493" y="1449552"/>
                    <a:pt x="305081" y="1449512"/>
                  </a:cubicBezTo>
                  <a:close/>
                  <a:moveTo>
                    <a:pt x="312345" y="1420176"/>
                  </a:moveTo>
                  <a:cubicBezTo>
                    <a:pt x="310319" y="1420659"/>
                    <a:pt x="308284" y="1419408"/>
                    <a:pt x="307802" y="1417382"/>
                  </a:cubicBezTo>
                  <a:cubicBezTo>
                    <a:pt x="307693" y="1416924"/>
                    <a:pt x="307670" y="1416451"/>
                    <a:pt x="307735" y="1415985"/>
                  </a:cubicBezTo>
                  <a:cubicBezTo>
                    <a:pt x="307341" y="1413862"/>
                    <a:pt x="308744" y="1411820"/>
                    <a:pt x="310868" y="1411426"/>
                  </a:cubicBezTo>
                  <a:cubicBezTo>
                    <a:pt x="311217" y="1411361"/>
                    <a:pt x="311573" y="1411344"/>
                    <a:pt x="311927" y="1411376"/>
                  </a:cubicBezTo>
                  <a:cubicBezTo>
                    <a:pt x="314130" y="1410987"/>
                    <a:pt x="316231" y="1412459"/>
                    <a:pt x="316619" y="1414662"/>
                  </a:cubicBezTo>
                  <a:cubicBezTo>
                    <a:pt x="316672" y="1414960"/>
                    <a:pt x="316691" y="1415264"/>
                    <a:pt x="316676" y="1415566"/>
                  </a:cubicBezTo>
                  <a:cubicBezTo>
                    <a:pt x="316257" y="1418499"/>
                    <a:pt x="315419" y="1420036"/>
                    <a:pt x="312345" y="1420176"/>
                  </a:cubicBezTo>
                  <a:close/>
                  <a:moveTo>
                    <a:pt x="320308" y="1399920"/>
                  </a:moveTo>
                  <a:cubicBezTo>
                    <a:pt x="317839" y="1399920"/>
                    <a:pt x="315838" y="1397918"/>
                    <a:pt x="315838" y="1395450"/>
                  </a:cubicBezTo>
                  <a:cubicBezTo>
                    <a:pt x="315838" y="1392981"/>
                    <a:pt x="317839" y="1390979"/>
                    <a:pt x="320308" y="1390979"/>
                  </a:cubicBezTo>
                  <a:cubicBezTo>
                    <a:pt x="324778" y="1390979"/>
                    <a:pt x="327013" y="1392097"/>
                    <a:pt x="327293" y="1395170"/>
                  </a:cubicBezTo>
                  <a:cubicBezTo>
                    <a:pt x="327572" y="1398244"/>
                    <a:pt x="324639" y="1399641"/>
                    <a:pt x="320308" y="1399920"/>
                  </a:cubicBezTo>
                  <a:close/>
                  <a:moveTo>
                    <a:pt x="338748" y="1370025"/>
                  </a:moveTo>
                  <a:cubicBezTo>
                    <a:pt x="331623" y="1377848"/>
                    <a:pt x="327851" y="1381341"/>
                    <a:pt x="327013" y="1380642"/>
                  </a:cubicBezTo>
                  <a:cubicBezTo>
                    <a:pt x="326175" y="1379944"/>
                    <a:pt x="327013" y="1375054"/>
                    <a:pt x="329667" y="1366672"/>
                  </a:cubicBezTo>
                  <a:cubicBezTo>
                    <a:pt x="334122" y="1353584"/>
                    <a:pt x="337120" y="1340045"/>
                    <a:pt x="338608" y="1326300"/>
                  </a:cubicBezTo>
                  <a:cubicBezTo>
                    <a:pt x="339915" y="1321374"/>
                    <a:pt x="341939" y="1316667"/>
                    <a:pt x="344615" y="1312330"/>
                  </a:cubicBezTo>
                  <a:lnTo>
                    <a:pt x="349924" y="1329793"/>
                  </a:lnTo>
                  <a:cubicBezTo>
                    <a:pt x="353620" y="1344237"/>
                    <a:pt x="349365" y="1359557"/>
                    <a:pt x="338748" y="1370025"/>
                  </a:cubicBezTo>
                  <a:close/>
                  <a:moveTo>
                    <a:pt x="355092" y="1300177"/>
                  </a:moveTo>
                  <a:cubicBezTo>
                    <a:pt x="352628" y="1300330"/>
                    <a:pt x="350507" y="1298456"/>
                    <a:pt x="350354" y="1295992"/>
                  </a:cubicBezTo>
                  <a:cubicBezTo>
                    <a:pt x="350201" y="1293528"/>
                    <a:pt x="352074" y="1291406"/>
                    <a:pt x="354538" y="1291253"/>
                  </a:cubicBezTo>
                  <a:cubicBezTo>
                    <a:pt x="357003" y="1291100"/>
                    <a:pt x="359124" y="1292974"/>
                    <a:pt x="359277" y="1295438"/>
                  </a:cubicBezTo>
                  <a:cubicBezTo>
                    <a:pt x="359280" y="1295481"/>
                    <a:pt x="359282" y="1295524"/>
                    <a:pt x="359283" y="1295567"/>
                  </a:cubicBezTo>
                  <a:cubicBezTo>
                    <a:pt x="359835" y="1297655"/>
                    <a:pt x="358589" y="1299796"/>
                    <a:pt x="356501" y="1300348"/>
                  </a:cubicBezTo>
                  <a:cubicBezTo>
                    <a:pt x="356042" y="1300470"/>
                    <a:pt x="355565" y="1300506"/>
                    <a:pt x="355092" y="1300456"/>
                  </a:cubicBezTo>
                  <a:close/>
                </a:path>
              </a:pathLst>
            </a:custGeom>
            <a:grpFill/>
            <a:ln w="13953" cap="flat">
              <a:noFill/>
              <a:prstDash val="solid"/>
              <a:miter/>
            </a:ln>
          </p:spPr>
          <p:txBody>
            <a:bodyPr rtlCol="0" anchor="ctr"/>
            <a:lstStyle/>
            <a:p>
              <a:endParaRPr lang="en-GB"/>
            </a:p>
          </p:txBody>
        </p:sp>
        <p:sp>
          <p:nvSpPr>
            <p:cNvPr id="29" name="Graphic 14">
              <a:extLst>
                <a:ext uri="{FF2B5EF4-FFF2-40B4-BE49-F238E27FC236}">
                  <a16:creationId xmlns:a16="http://schemas.microsoft.com/office/drawing/2014/main" id="{7182D69A-4792-4DBA-AD53-E9947A5A0649}"/>
                </a:ext>
              </a:extLst>
            </p:cNvPr>
            <p:cNvSpPr/>
            <p:nvPr/>
          </p:nvSpPr>
          <p:spPr>
            <a:xfrm>
              <a:off x="5419698" y="4603002"/>
              <a:ext cx="1194266" cy="1779332"/>
            </a:xfrm>
            <a:custGeom>
              <a:avLst/>
              <a:gdLst>
                <a:gd name="connsiteX0" fmla="*/ 1182934 w 1194266"/>
                <a:gd name="connsiteY0" fmla="*/ 322227 h 1779332"/>
                <a:gd name="connsiteX1" fmla="*/ 1127055 w 1194266"/>
                <a:gd name="connsiteY1" fmla="*/ 44231 h 1779332"/>
                <a:gd name="connsiteX2" fmla="*/ 1107637 w 1194266"/>
                <a:gd name="connsiteY2" fmla="*/ 5815 h 1779332"/>
                <a:gd name="connsiteX3" fmla="*/ 1076066 w 1194266"/>
                <a:gd name="connsiteY3" fmla="*/ 506 h 1779332"/>
                <a:gd name="connsiteX4" fmla="*/ 620236 w 1194266"/>
                <a:gd name="connsiteY4" fmla="*/ 72450 h 1779332"/>
                <a:gd name="connsiteX5" fmla="*/ -155 w 1194266"/>
                <a:gd name="connsiteY5" fmla="*/ 194545 h 1779332"/>
                <a:gd name="connsiteX6" fmla="*/ 37143 w 1194266"/>
                <a:gd name="connsiteY6" fmla="*/ 378245 h 1779332"/>
                <a:gd name="connsiteX7" fmla="*/ 78214 w 1194266"/>
                <a:gd name="connsiteY7" fmla="*/ 547837 h 1779332"/>
                <a:gd name="connsiteX8" fmla="*/ 99309 w 1194266"/>
                <a:gd name="connsiteY8" fmla="*/ 551469 h 1779332"/>
                <a:gd name="connsiteX9" fmla="*/ 230484 w 1194266"/>
                <a:gd name="connsiteY9" fmla="*/ 530794 h 1779332"/>
                <a:gd name="connsiteX10" fmla="*/ 382334 w 1194266"/>
                <a:gd name="connsiteY10" fmla="*/ 504531 h 1779332"/>
                <a:gd name="connsiteX11" fmla="*/ 273231 w 1194266"/>
                <a:gd name="connsiteY11" fmla="*/ 938288 h 1779332"/>
                <a:gd name="connsiteX12" fmla="*/ 114954 w 1194266"/>
                <a:gd name="connsiteY12" fmla="*/ 1499728 h 1779332"/>
                <a:gd name="connsiteX13" fmla="*/ 73046 w 1194266"/>
                <a:gd name="connsiteY13" fmla="*/ 1692230 h 1779332"/>
                <a:gd name="connsiteX14" fmla="*/ 91066 w 1194266"/>
                <a:gd name="connsiteY14" fmla="*/ 1726036 h 1779332"/>
                <a:gd name="connsiteX15" fmla="*/ 143732 w 1194266"/>
                <a:gd name="connsiteY15" fmla="*/ 1712067 h 1779332"/>
                <a:gd name="connsiteX16" fmla="*/ 199610 w 1194266"/>
                <a:gd name="connsiteY16" fmla="*/ 1706898 h 1779332"/>
                <a:gd name="connsiteX17" fmla="*/ 215816 w 1194266"/>
                <a:gd name="connsiteY17" fmla="*/ 1727014 h 1779332"/>
                <a:gd name="connsiteX18" fmla="*/ 231740 w 1194266"/>
                <a:gd name="connsiteY18" fmla="*/ 1744756 h 1779332"/>
                <a:gd name="connsiteX19" fmla="*/ 270995 w 1194266"/>
                <a:gd name="connsiteY19" fmla="*/ 1763615 h 1779332"/>
                <a:gd name="connsiteX20" fmla="*/ 339865 w 1194266"/>
                <a:gd name="connsiteY20" fmla="*/ 1771717 h 1779332"/>
                <a:gd name="connsiteX21" fmla="*/ 365150 w 1194266"/>
                <a:gd name="connsiteY21" fmla="*/ 1765849 h 1779332"/>
                <a:gd name="connsiteX22" fmla="*/ 384290 w 1194266"/>
                <a:gd name="connsiteY22" fmla="*/ 1755512 h 1779332"/>
                <a:gd name="connsiteX23" fmla="*/ 392531 w 1194266"/>
                <a:gd name="connsiteY23" fmla="*/ 1756350 h 1779332"/>
                <a:gd name="connsiteX24" fmla="*/ 395465 w 1194266"/>
                <a:gd name="connsiteY24" fmla="*/ 1768923 h 1779332"/>
                <a:gd name="connsiteX25" fmla="*/ 429691 w 1194266"/>
                <a:gd name="connsiteY25" fmla="*/ 1757887 h 1779332"/>
                <a:gd name="connsiteX26" fmla="*/ 469644 w 1194266"/>
                <a:gd name="connsiteY26" fmla="*/ 1723382 h 1779332"/>
                <a:gd name="connsiteX27" fmla="*/ 497583 w 1194266"/>
                <a:gd name="connsiteY27" fmla="*/ 1680076 h 1779332"/>
                <a:gd name="connsiteX28" fmla="*/ 519516 w 1194266"/>
                <a:gd name="connsiteY28" fmla="*/ 1609390 h 1779332"/>
                <a:gd name="connsiteX29" fmla="*/ 613112 w 1194266"/>
                <a:gd name="connsiteY29" fmla="*/ 1307645 h 1779332"/>
                <a:gd name="connsiteX30" fmla="*/ 678071 w 1194266"/>
                <a:gd name="connsiteY30" fmla="*/ 1079242 h 1779332"/>
                <a:gd name="connsiteX31" fmla="*/ 729200 w 1194266"/>
                <a:gd name="connsiteY31" fmla="*/ 897636 h 1779332"/>
                <a:gd name="connsiteX32" fmla="*/ 825450 w 1194266"/>
                <a:gd name="connsiteY32" fmla="*/ 553984 h 1779332"/>
                <a:gd name="connsiteX33" fmla="*/ 851853 w 1194266"/>
                <a:gd name="connsiteY33" fmla="*/ 501597 h 1779332"/>
                <a:gd name="connsiteX34" fmla="*/ 875462 w 1194266"/>
                <a:gd name="connsiteY34" fmla="*/ 488745 h 1779332"/>
                <a:gd name="connsiteX35" fmla="*/ 928128 w 1194266"/>
                <a:gd name="connsiteY35" fmla="*/ 474776 h 1779332"/>
                <a:gd name="connsiteX36" fmla="*/ 1038069 w 1194266"/>
                <a:gd name="connsiteY36" fmla="*/ 445858 h 1779332"/>
                <a:gd name="connsiteX37" fmla="*/ 1066008 w 1194266"/>
                <a:gd name="connsiteY37" fmla="*/ 449211 h 1779332"/>
                <a:gd name="connsiteX38" fmla="*/ 1093947 w 1194266"/>
                <a:gd name="connsiteY38" fmla="*/ 445439 h 1779332"/>
                <a:gd name="connsiteX39" fmla="*/ 1107917 w 1194266"/>
                <a:gd name="connsiteY39" fmla="*/ 437756 h 1779332"/>
                <a:gd name="connsiteX40" fmla="*/ 1153458 w 1194266"/>
                <a:gd name="connsiteY40" fmla="*/ 421551 h 1779332"/>
                <a:gd name="connsiteX41" fmla="*/ 1194109 w 1194266"/>
                <a:gd name="connsiteY41" fmla="*/ 400876 h 177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94266" h="1779332">
                  <a:moveTo>
                    <a:pt x="1182934" y="322227"/>
                  </a:moveTo>
                  <a:cubicBezTo>
                    <a:pt x="1167101" y="193147"/>
                    <a:pt x="1148475" y="100482"/>
                    <a:pt x="1127055" y="44231"/>
                  </a:cubicBezTo>
                  <a:cubicBezTo>
                    <a:pt x="1123627" y="30102"/>
                    <a:pt x="1116981" y="16954"/>
                    <a:pt x="1107637" y="5815"/>
                  </a:cubicBezTo>
                  <a:cubicBezTo>
                    <a:pt x="1097979" y="633"/>
                    <a:pt x="1086887" y="-1232"/>
                    <a:pt x="1076066" y="506"/>
                  </a:cubicBezTo>
                  <a:cubicBezTo>
                    <a:pt x="1068429" y="506"/>
                    <a:pt x="916486" y="24487"/>
                    <a:pt x="620236" y="72450"/>
                  </a:cubicBezTo>
                  <a:cubicBezTo>
                    <a:pt x="205897" y="139877"/>
                    <a:pt x="-900" y="180575"/>
                    <a:pt x="-155" y="194545"/>
                  </a:cubicBezTo>
                  <a:cubicBezTo>
                    <a:pt x="683" y="209911"/>
                    <a:pt x="13116" y="271145"/>
                    <a:pt x="37143" y="378245"/>
                  </a:cubicBezTo>
                  <a:cubicBezTo>
                    <a:pt x="61172" y="485346"/>
                    <a:pt x="74862" y="541877"/>
                    <a:pt x="78214" y="547837"/>
                  </a:cubicBezTo>
                  <a:cubicBezTo>
                    <a:pt x="84574" y="551560"/>
                    <a:pt x="92069" y="552850"/>
                    <a:pt x="99309" y="551469"/>
                  </a:cubicBezTo>
                  <a:cubicBezTo>
                    <a:pt x="117934" y="550445"/>
                    <a:pt x="161660" y="543553"/>
                    <a:pt x="230484" y="530794"/>
                  </a:cubicBezTo>
                  <a:cubicBezTo>
                    <a:pt x="316257" y="514216"/>
                    <a:pt x="366874" y="505462"/>
                    <a:pt x="382334" y="504531"/>
                  </a:cubicBezTo>
                  <a:cubicBezTo>
                    <a:pt x="386990" y="505928"/>
                    <a:pt x="350622" y="650513"/>
                    <a:pt x="273231" y="938288"/>
                  </a:cubicBezTo>
                  <a:cubicBezTo>
                    <a:pt x="195839" y="1226063"/>
                    <a:pt x="143080" y="1413209"/>
                    <a:pt x="114954" y="1499728"/>
                  </a:cubicBezTo>
                  <a:cubicBezTo>
                    <a:pt x="85712" y="1594070"/>
                    <a:pt x="71742" y="1658237"/>
                    <a:pt x="73046" y="1692230"/>
                  </a:cubicBezTo>
                  <a:cubicBezTo>
                    <a:pt x="74163" y="1713743"/>
                    <a:pt x="80170" y="1725058"/>
                    <a:pt x="91066" y="1726036"/>
                  </a:cubicBezTo>
                  <a:cubicBezTo>
                    <a:pt x="109687" y="1727375"/>
                    <a:pt x="128222" y="1722459"/>
                    <a:pt x="143732" y="1712067"/>
                  </a:cubicBezTo>
                  <a:cubicBezTo>
                    <a:pt x="179774" y="1691671"/>
                    <a:pt x="198214" y="1689855"/>
                    <a:pt x="199610" y="1706898"/>
                  </a:cubicBezTo>
                  <a:cubicBezTo>
                    <a:pt x="199610" y="1714581"/>
                    <a:pt x="205338" y="1720868"/>
                    <a:pt x="215816" y="1727014"/>
                  </a:cubicBezTo>
                  <a:cubicBezTo>
                    <a:pt x="226293" y="1733161"/>
                    <a:pt x="231462" y="1738609"/>
                    <a:pt x="231740" y="1744756"/>
                  </a:cubicBezTo>
                  <a:cubicBezTo>
                    <a:pt x="232020" y="1750902"/>
                    <a:pt x="245710" y="1757188"/>
                    <a:pt x="270995" y="1763615"/>
                  </a:cubicBezTo>
                  <a:cubicBezTo>
                    <a:pt x="293438" y="1769637"/>
                    <a:pt x="316638" y="1772367"/>
                    <a:pt x="339865" y="1771717"/>
                  </a:cubicBezTo>
                  <a:cubicBezTo>
                    <a:pt x="348622" y="1771641"/>
                    <a:pt x="357255" y="1769638"/>
                    <a:pt x="365150" y="1765849"/>
                  </a:cubicBezTo>
                  <a:cubicBezTo>
                    <a:pt x="374091" y="1760681"/>
                    <a:pt x="380517" y="1757328"/>
                    <a:pt x="384290" y="1755512"/>
                  </a:cubicBezTo>
                  <a:cubicBezTo>
                    <a:pt x="388061" y="1753696"/>
                    <a:pt x="390855" y="1753976"/>
                    <a:pt x="392531" y="1756350"/>
                  </a:cubicBezTo>
                  <a:cubicBezTo>
                    <a:pt x="394477" y="1760254"/>
                    <a:pt x="395482" y="1764560"/>
                    <a:pt x="395465" y="1768923"/>
                  </a:cubicBezTo>
                  <a:cubicBezTo>
                    <a:pt x="400913" y="1785687"/>
                    <a:pt x="412368" y="1781915"/>
                    <a:pt x="429691" y="1757887"/>
                  </a:cubicBezTo>
                  <a:cubicBezTo>
                    <a:pt x="438991" y="1742421"/>
                    <a:pt x="452989" y="1730331"/>
                    <a:pt x="469644" y="1723382"/>
                  </a:cubicBezTo>
                  <a:cubicBezTo>
                    <a:pt x="484870" y="1717934"/>
                    <a:pt x="494231" y="1703545"/>
                    <a:pt x="497583" y="1680076"/>
                  </a:cubicBezTo>
                  <a:cubicBezTo>
                    <a:pt x="500933" y="1655463"/>
                    <a:pt x="508344" y="1631576"/>
                    <a:pt x="519516" y="1609390"/>
                  </a:cubicBezTo>
                  <a:cubicBezTo>
                    <a:pt x="532088" y="1583965"/>
                    <a:pt x="563287" y="1483384"/>
                    <a:pt x="613112" y="1307645"/>
                  </a:cubicBezTo>
                  <a:cubicBezTo>
                    <a:pt x="636767" y="1222803"/>
                    <a:pt x="658420" y="1146669"/>
                    <a:pt x="678071" y="1079242"/>
                  </a:cubicBezTo>
                  <a:cubicBezTo>
                    <a:pt x="697721" y="1011815"/>
                    <a:pt x="714764" y="951280"/>
                    <a:pt x="729200" y="897636"/>
                  </a:cubicBezTo>
                  <a:cubicBezTo>
                    <a:pt x="767197" y="730001"/>
                    <a:pt x="799281" y="615450"/>
                    <a:pt x="825450" y="553984"/>
                  </a:cubicBezTo>
                  <a:cubicBezTo>
                    <a:pt x="832087" y="535512"/>
                    <a:pt x="840954" y="517920"/>
                    <a:pt x="851853" y="501597"/>
                  </a:cubicBezTo>
                  <a:cubicBezTo>
                    <a:pt x="857415" y="494010"/>
                    <a:pt x="866071" y="489298"/>
                    <a:pt x="875462" y="488745"/>
                  </a:cubicBezTo>
                  <a:cubicBezTo>
                    <a:pt x="893775" y="487657"/>
                    <a:pt x="911683" y="482907"/>
                    <a:pt x="928128" y="474776"/>
                  </a:cubicBezTo>
                  <a:cubicBezTo>
                    <a:pt x="962387" y="457655"/>
                    <a:pt x="999819" y="447810"/>
                    <a:pt x="1038069" y="445858"/>
                  </a:cubicBezTo>
                  <a:cubicBezTo>
                    <a:pt x="1047514" y="444943"/>
                    <a:pt x="1057047" y="446087"/>
                    <a:pt x="1066008" y="449211"/>
                  </a:cubicBezTo>
                  <a:cubicBezTo>
                    <a:pt x="1078580" y="454706"/>
                    <a:pt x="1087893" y="453448"/>
                    <a:pt x="1093947" y="445439"/>
                  </a:cubicBezTo>
                  <a:cubicBezTo>
                    <a:pt x="1098278" y="439013"/>
                    <a:pt x="1102748" y="436499"/>
                    <a:pt x="1107917" y="437756"/>
                  </a:cubicBezTo>
                  <a:cubicBezTo>
                    <a:pt x="1111129" y="442226"/>
                    <a:pt x="1126357" y="436778"/>
                    <a:pt x="1153458" y="421551"/>
                  </a:cubicBezTo>
                  <a:lnTo>
                    <a:pt x="1194109" y="400876"/>
                  </a:lnTo>
                  <a:close/>
                </a:path>
              </a:pathLst>
            </a:custGeom>
            <a:grpFill/>
            <a:ln w="13953" cap="flat">
              <a:noFill/>
              <a:prstDash val="solid"/>
              <a:miter/>
            </a:ln>
          </p:spPr>
          <p:txBody>
            <a:bodyPr rtlCol="0" anchor="ctr"/>
            <a:lstStyle/>
            <a:p>
              <a:endParaRPr lang="en-GB"/>
            </a:p>
          </p:txBody>
        </p:sp>
        <p:sp>
          <p:nvSpPr>
            <p:cNvPr id="30" name="Graphic 14">
              <a:extLst>
                <a:ext uri="{FF2B5EF4-FFF2-40B4-BE49-F238E27FC236}">
                  <a16:creationId xmlns:a16="http://schemas.microsoft.com/office/drawing/2014/main" id="{7182D69A-4792-4DBA-AD53-E9947A5A0649}"/>
                </a:ext>
              </a:extLst>
            </p:cNvPr>
            <p:cNvSpPr/>
            <p:nvPr/>
          </p:nvSpPr>
          <p:spPr>
            <a:xfrm>
              <a:off x="6604539" y="4460433"/>
              <a:ext cx="1056403" cy="1817546"/>
            </a:xfrm>
            <a:custGeom>
              <a:avLst/>
              <a:gdLst>
                <a:gd name="connsiteX0" fmla="*/ 1055734 w 1056403"/>
                <a:gd name="connsiteY0" fmla="*/ 1037132 h 1817546"/>
                <a:gd name="connsiteX1" fmla="*/ 1051544 w 1056403"/>
                <a:gd name="connsiteY1" fmla="*/ 997458 h 1817546"/>
                <a:gd name="connsiteX2" fmla="*/ 1007539 w 1056403"/>
                <a:gd name="connsiteY2" fmla="*/ 873268 h 1817546"/>
                <a:gd name="connsiteX3" fmla="*/ 886283 w 1056403"/>
                <a:gd name="connsiteY3" fmla="*/ 759555 h 1817546"/>
                <a:gd name="connsiteX4" fmla="*/ 602978 w 1056403"/>
                <a:gd name="connsiteY4" fmla="*/ 683002 h 1817546"/>
                <a:gd name="connsiteX5" fmla="*/ 492059 w 1056403"/>
                <a:gd name="connsiteY5" fmla="*/ 684259 h 1817546"/>
                <a:gd name="connsiteX6" fmla="*/ 550732 w 1056403"/>
                <a:gd name="connsiteY6" fmla="*/ 616925 h 1817546"/>
                <a:gd name="connsiteX7" fmla="*/ 667797 w 1056403"/>
                <a:gd name="connsiteY7" fmla="*/ 497764 h 1817546"/>
                <a:gd name="connsiteX8" fmla="*/ 741418 w 1056403"/>
                <a:gd name="connsiteY8" fmla="*/ 440768 h 1817546"/>
                <a:gd name="connsiteX9" fmla="*/ 752174 w 1056403"/>
                <a:gd name="connsiteY9" fmla="*/ 433643 h 1817546"/>
                <a:gd name="connsiteX10" fmla="*/ 819927 w 1056403"/>
                <a:gd name="connsiteY10" fmla="*/ 370221 h 1817546"/>
                <a:gd name="connsiteX11" fmla="*/ 893128 w 1056403"/>
                <a:gd name="connsiteY11" fmla="*/ 282213 h 1817546"/>
                <a:gd name="connsiteX12" fmla="*/ 863372 w 1056403"/>
                <a:gd name="connsiteY12" fmla="*/ 221724 h 1817546"/>
                <a:gd name="connsiteX13" fmla="*/ 685678 w 1056403"/>
                <a:gd name="connsiteY13" fmla="*/ -114 h 1817546"/>
                <a:gd name="connsiteX14" fmla="*/ 633851 w 1056403"/>
                <a:gd name="connsiteY14" fmla="*/ 26987 h 1817546"/>
                <a:gd name="connsiteX15" fmla="*/ 608286 w 1056403"/>
                <a:gd name="connsiteY15" fmla="*/ 46125 h 1817546"/>
                <a:gd name="connsiteX16" fmla="*/ 567495 w 1056403"/>
                <a:gd name="connsiteY16" fmla="*/ 74763 h 1817546"/>
                <a:gd name="connsiteX17" fmla="*/ 531174 w 1056403"/>
                <a:gd name="connsiteY17" fmla="*/ 101026 h 1817546"/>
                <a:gd name="connsiteX18" fmla="*/ 243120 w 1056403"/>
                <a:gd name="connsiteY18" fmla="*/ 370780 h 1817546"/>
                <a:gd name="connsiteX19" fmla="*/ 71154 w 1056403"/>
                <a:gd name="connsiteY19" fmla="*/ 610359 h 1817546"/>
                <a:gd name="connsiteX20" fmla="*/ -91 w 1056403"/>
                <a:gd name="connsiteY20" fmla="*/ 780509 h 1817546"/>
                <a:gd name="connsiteX21" fmla="*/ 54111 w 1056403"/>
                <a:gd name="connsiteY21" fmla="*/ 886400 h 1817546"/>
                <a:gd name="connsiteX22" fmla="*/ 151899 w 1056403"/>
                <a:gd name="connsiteY22" fmla="*/ 1027772 h 1817546"/>
                <a:gd name="connsiteX23" fmla="*/ 220489 w 1056403"/>
                <a:gd name="connsiteY23" fmla="*/ 1066468 h 1817546"/>
                <a:gd name="connsiteX24" fmla="*/ 365075 w 1056403"/>
                <a:gd name="connsiteY24" fmla="*/ 1032522 h 1817546"/>
                <a:gd name="connsiteX25" fmla="*/ 575737 w 1056403"/>
                <a:gd name="connsiteY25" fmla="*/ 986282 h 1817546"/>
                <a:gd name="connsiteX26" fmla="*/ 664025 w 1056403"/>
                <a:gd name="connsiteY26" fmla="*/ 1021765 h 1817546"/>
                <a:gd name="connsiteX27" fmla="*/ 677157 w 1056403"/>
                <a:gd name="connsiteY27" fmla="*/ 1061020 h 1817546"/>
                <a:gd name="connsiteX28" fmla="*/ 630499 w 1056403"/>
                <a:gd name="connsiteY28" fmla="*/ 1144838 h 1817546"/>
                <a:gd name="connsiteX29" fmla="*/ 236833 w 1056403"/>
                <a:gd name="connsiteY29" fmla="*/ 1389027 h 1817546"/>
                <a:gd name="connsiteX30" fmla="*/ 136113 w 1056403"/>
                <a:gd name="connsiteY30" fmla="*/ 1458875 h 1817546"/>
                <a:gd name="connsiteX31" fmla="*/ 147847 w 1056403"/>
                <a:gd name="connsiteY31" fmla="*/ 1471588 h 1817546"/>
                <a:gd name="connsiteX32" fmla="*/ 161816 w 1056403"/>
                <a:gd name="connsiteY32" fmla="*/ 1484160 h 1817546"/>
                <a:gd name="connsiteX33" fmla="*/ 161816 w 1056403"/>
                <a:gd name="connsiteY33" fmla="*/ 1490866 h 1817546"/>
                <a:gd name="connsiteX34" fmla="*/ 151199 w 1056403"/>
                <a:gd name="connsiteY34" fmla="*/ 1497990 h 1817546"/>
                <a:gd name="connsiteX35" fmla="*/ 98534 w 1056403"/>
                <a:gd name="connsiteY35" fmla="*/ 1511960 h 1817546"/>
                <a:gd name="connsiteX36" fmla="*/ 64029 w 1056403"/>
                <a:gd name="connsiteY36" fmla="*/ 1529282 h 1817546"/>
                <a:gd name="connsiteX37" fmla="*/ 84285 w 1056403"/>
                <a:gd name="connsiteY37" fmla="*/ 1537105 h 1817546"/>
                <a:gd name="connsiteX38" fmla="*/ 99791 w 1056403"/>
                <a:gd name="connsiteY38" fmla="*/ 1534032 h 1817546"/>
                <a:gd name="connsiteX39" fmla="*/ 101887 w 1056403"/>
                <a:gd name="connsiteY39" fmla="*/ 1534032 h 1817546"/>
                <a:gd name="connsiteX40" fmla="*/ 1027 w 1056403"/>
                <a:gd name="connsiteY40" fmla="*/ 1598991 h 1817546"/>
                <a:gd name="connsiteX41" fmla="*/ 15973 w 1056403"/>
                <a:gd name="connsiteY41" fmla="*/ 1631540 h 1817546"/>
                <a:gd name="connsiteX42" fmla="*/ 33994 w 1056403"/>
                <a:gd name="connsiteY42" fmla="*/ 1681691 h 1817546"/>
                <a:gd name="connsiteX43" fmla="*/ 56206 w 1056403"/>
                <a:gd name="connsiteY43" fmla="*/ 1724857 h 1817546"/>
                <a:gd name="connsiteX44" fmla="*/ 67382 w 1056403"/>
                <a:gd name="connsiteY44" fmla="*/ 1770817 h 1817546"/>
                <a:gd name="connsiteX45" fmla="*/ 65426 w 1056403"/>
                <a:gd name="connsiteY45" fmla="*/ 1796522 h 1817546"/>
                <a:gd name="connsiteX46" fmla="*/ 88476 w 1056403"/>
                <a:gd name="connsiteY46" fmla="*/ 1792051 h 1817546"/>
                <a:gd name="connsiteX47" fmla="*/ 101467 w 1056403"/>
                <a:gd name="connsiteY47" fmla="*/ 1785765 h 1817546"/>
                <a:gd name="connsiteX48" fmla="*/ 105938 w 1056403"/>
                <a:gd name="connsiteY48" fmla="*/ 1786743 h 1817546"/>
                <a:gd name="connsiteX49" fmla="*/ 121305 w 1056403"/>
                <a:gd name="connsiteY49" fmla="*/ 1783669 h 1817546"/>
                <a:gd name="connsiteX50" fmla="*/ 156089 w 1056403"/>
                <a:gd name="connsiteY50" fmla="*/ 1770817 h 1817546"/>
                <a:gd name="connsiteX51" fmla="*/ 201630 w 1056403"/>
                <a:gd name="connsiteY51" fmla="*/ 1748606 h 1817546"/>
                <a:gd name="connsiteX52" fmla="*/ 201630 w 1056403"/>
                <a:gd name="connsiteY52" fmla="*/ 1784088 h 1817546"/>
                <a:gd name="connsiteX53" fmla="*/ 205263 w 1056403"/>
                <a:gd name="connsiteY53" fmla="*/ 1812726 h 1817546"/>
                <a:gd name="connsiteX54" fmla="*/ 221048 w 1056403"/>
                <a:gd name="connsiteY54" fmla="*/ 1816358 h 1817546"/>
                <a:gd name="connsiteX55" fmla="*/ 342165 w 1056403"/>
                <a:gd name="connsiteY55" fmla="*/ 1799036 h 1817546"/>
                <a:gd name="connsiteX56" fmla="*/ 453922 w 1056403"/>
                <a:gd name="connsiteY56" fmla="*/ 1760200 h 1817546"/>
                <a:gd name="connsiteX57" fmla="*/ 549474 w 1056403"/>
                <a:gd name="connsiteY57" fmla="*/ 1719828 h 1817546"/>
                <a:gd name="connsiteX58" fmla="*/ 665981 w 1056403"/>
                <a:gd name="connsiteY58" fmla="*/ 1657244 h 1817546"/>
                <a:gd name="connsiteX59" fmla="*/ 804839 w 1056403"/>
                <a:gd name="connsiteY59" fmla="*/ 1551494 h 1817546"/>
                <a:gd name="connsiteX60" fmla="*/ 832779 w 1056403"/>
                <a:gd name="connsiteY60" fmla="*/ 1526768 h 1817546"/>
                <a:gd name="connsiteX61" fmla="*/ 873011 w 1056403"/>
                <a:gd name="connsiteY61" fmla="*/ 1490307 h 1817546"/>
                <a:gd name="connsiteX62" fmla="*/ 1011311 w 1056403"/>
                <a:gd name="connsiteY62" fmla="*/ 1287049 h 1817546"/>
                <a:gd name="connsiteX63" fmla="*/ 1055734 w 1056403"/>
                <a:gd name="connsiteY63" fmla="*/ 1037132 h 181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056403" h="1817546">
                  <a:moveTo>
                    <a:pt x="1055734" y="1037132"/>
                  </a:moveTo>
                  <a:cubicBezTo>
                    <a:pt x="1055380" y="1023818"/>
                    <a:pt x="1053978" y="1010552"/>
                    <a:pt x="1051544" y="997458"/>
                  </a:cubicBezTo>
                  <a:cubicBezTo>
                    <a:pt x="1047547" y="953021"/>
                    <a:pt x="1032412" y="910308"/>
                    <a:pt x="1007539" y="873268"/>
                  </a:cubicBezTo>
                  <a:cubicBezTo>
                    <a:pt x="973377" y="829199"/>
                    <a:pt x="932451" y="790820"/>
                    <a:pt x="886283" y="759555"/>
                  </a:cubicBezTo>
                  <a:cubicBezTo>
                    <a:pt x="815596" y="707029"/>
                    <a:pt x="721161" y="681511"/>
                    <a:pt x="602978" y="683002"/>
                  </a:cubicBezTo>
                  <a:lnTo>
                    <a:pt x="492059" y="684259"/>
                  </a:lnTo>
                  <a:lnTo>
                    <a:pt x="550732" y="616925"/>
                  </a:lnTo>
                  <a:cubicBezTo>
                    <a:pt x="588636" y="575109"/>
                    <a:pt x="627658" y="535389"/>
                    <a:pt x="667797" y="497764"/>
                  </a:cubicBezTo>
                  <a:cubicBezTo>
                    <a:pt x="707937" y="460139"/>
                    <a:pt x="732477" y="441140"/>
                    <a:pt x="741418" y="440768"/>
                  </a:cubicBezTo>
                  <a:cubicBezTo>
                    <a:pt x="748821" y="440768"/>
                    <a:pt x="752453" y="438114"/>
                    <a:pt x="752174" y="433643"/>
                  </a:cubicBezTo>
                  <a:cubicBezTo>
                    <a:pt x="751895" y="429173"/>
                    <a:pt x="774386" y="406682"/>
                    <a:pt x="819927" y="370221"/>
                  </a:cubicBezTo>
                  <a:cubicBezTo>
                    <a:pt x="869659" y="330827"/>
                    <a:pt x="894059" y="301491"/>
                    <a:pt x="893128" y="282213"/>
                  </a:cubicBezTo>
                  <a:cubicBezTo>
                    <a:pt x="893128" y="267544"/>
                    <a:pt x="882511" y="247288"/>
                    <a:pt x="863372" y="221724"/>
                  </a:cubicBezTo>
                  <a:cubicBezTo>
                    <a:pt x="764187" y="72714"/>
                    <a:pt x="704956" y="-1232"/>
                    <a:pt x="685678" y="-114"/>
                  </a:cubicBezTo>
                  <a:cubicBezTo>
                    <a:pt x="676877" y="-114"/>
                    <a:pt x="659555" y="9386"/>
                    <a:pt x="633851" y="26987"/>
                  </a:cubicBezTo>
                  <a:cubicBezTo>
                    <a:pt x="628123" y="31737"/>
                    <a:pt x="619881" y="38023"/>
                    <a:pt x="608286" y="46125"/>
                  </a:cubicBezTo>
                  <a:lnTo>
                    <a:pt x="567495" y="74763"/>
                  </a:lnTo>
                  <a:cubicBezTo>
                    <a:pt x="551849" y="85939"/>
                    <a:pt x="539556" y="94600"/>
                    <a:pt x="531174" y="101026"/>
                  </a:cubicBezTo>
                  <a:cubicBezTo>
                    <a:pt x="425034" y="179487"/>
                    <a:pt x="328368" y="270011"/>
                    <a:pt x="243120" y="370780"/>
                  </a:cubicBezTo>
                  <a:cubicBezTo>
                    <a:pt x="179292" y="445763"/>
                    <a:pt x="121774" y="525896"/>
                    <a:pt x="71154" y="610359"/>
                  </a:cubicBezTo>
                  <a:cubicBezTo>
                    <a:pt x="22167" y="692780"/>
                    <a:pt x="-1582" y="749497"/>
                    <a:pt x="-91" y="780509"/>
                  </a:cubicBezTo>
                  <a:cubicBezTo>
                    <a:pt x="747" y="796714"/>
                    <a:pt x="18907" y="832057"/>
                    <a:pt x="54111" y="886400"/>
                  </a:cubicBezTo>
                  <a:cubicBezTo>
                    <a:pt x="89314" y="940741"/>
                    <a:pt x="122143" y="987959"/>
                    <a:pt x="151899" y="1027772"/>
                  </a:cubicBezTo>
                  <a:cubicBezTo>
                    <a:pt x="172480" y="1054873"/>
                    <a:pt x="195344" y="1067772"/>
                    <a:pt x="220489" y="1066468"/>
                  </a:cubicBezTo>
                  <a:cubicBezTo>
                    <a:pt x="242561" y="1065351"/>
                    <a:pt x="290757" y="1054035"/>
                    <a:pt x="365075" y="1032522"/>
                  </a:cubicBezTo>
                  <a:cubicBezTo>
                    <a:pt x="464259" y="1003931"/>
                    <a:pt x="534480" y="988518"/>
                    <a:pt x="575737" y="986282"/>
                  </a:cubicBezTo>
                  <a:cubicBezTo>
                    <a:pt x="615551" y="984326"/>
                    <a:pt x="645585" y="996061"/>
                    <a:pt x="664025" y="1021765"/>
                  </a:cubicBezTo>
                  <a:cubicBezTo>
                    <a:pt x="671441" y="1033629"/>
                    <a:pt x="675942" y="1047082"/>
                    <a:pt x="677157" y="1061020"/>
                  </a:cubicBezTo>
                  <a:cubicBezTo>
                    <a:pt x="678833" y="1093429"/>
                    <a:pt x="663187" y="1121648"/>
                    <a:pt x="630499" y="1144838"/>
                  </a:cubicBezTo>
                  <a:cubicBezTo>
                    <a:pt x="549195" y="1205280"/>
                    <a:pt x="417973" y="1286676"/>
                    <a:pt x="236833" y="1389027"/>
                  </a:cubicBezTo>
                  <a:cubicBezTo>
                    <a:pt x="169221" y="1426280"/>
                    <a:pt x="135647" y="1449562"/>
                    <a:pt x="136113" y="1458875"/>
                  </a:cubicBezTo>
                  <a:cubicBezTo>
                    <a:pt x="136113" y="1463346"/>
                    <a:pt x="140164" y="1467536"/>
                    <a:pt x="147847" y="1471588"/>
                  </a:cubicBezTo>
                  <a:cubicBezTo>
                    <a:pt x="153166" y="1474979"/>
                    <a:pt x="157886" y="1479227"/>
                    <a:pt x="161816" y="1484160"/>
                  </a:cubicBezTo>
                  <a:cubicBezTo>
                    <a:pt x="163354" y="1487094"/>
                    <a:pt x="163493" y="1489329"/>
                    <a:pt x="161816" y="1490866"/>
                  </a:cubicBezTo>
                  <a:cubicBezTo>
                    <a:pt x="158598" y="1493686"/>
                    <a:pt x="155029" y="1496081"/>
                    <a:pt x="151199" y="1497990"/>
                  </a:cubicBezTo>
                  <a:cubicBezTo>
                    <a:pt x="135267" y="1507410"/>
                    <a:pt x="117041" y="1512245"/>
                    <a:pt x="98534" y="1511960"/>
                  </a:cubicBezTo>
                  <a:cubicBezTo>
                    <a:pt x="74926" y="1513217"/>
                    <a:pt x="63470" y="1518945"/>
                    <a:pt x="64029" y="1529282"/>
                  </a:cubicBezTo>
                  <a:cubicBezTo>
                    <a:pt x="64588" y="1539620"/>
                    <a:pt x="71293" y="1542135"/>
                    <a:pt x="84285" y="1537105"/>
                  </a:cubicBezTo>
                  <a:cubicBezTo>
                    <a:pt x="89277" y="1535333"/>
                    <a:pt x="94501" y="1534297"/>
                    <a:pt x="99791" y="1534032"/>
                  </a:cubicBezTo>
                  <a:lnTo>
                    <a:pt x="101887" y="1534032"/>
                  </a:lnTo>
                  <a:cubicBezTo>
                    <a:pt x="101887" y="1539899"/>
                    <a:pt x="68499" y="1561971"/>
                    <a:pt x="1027" y="1598991"/>
                  </a:cubicBezTo>
                  <a:lnTo>
                    <a:pt x="15973" y="1631540"/>
                  </a:lnTo>
                  <a:cubicBezTo>
                    <a:pt x="25591" y="1646730"/>
                    <a:pt x="31745" y="1663853"/>
                    <a:pt x="33994" y="1681691"/>
                  </a:cubicBezTo>
                  <a:cubicBezTo>
                    <a:pt x="37357" y="1697824"/>
                    <a:pt x="45033" y="1712743"/>
                    <a:pt x="56206" y="1724857"/>
                  </a:cubicBezTo>
                  <a:cubicBezTo>
                    <a:pt x="70176" y="1743437"/>
                    <a:pt x="74088" y="1758664"/>
                    <a:pt x="67382" y="1770817"/>
                  </a:cubicBezTo>
                  <a:cubicBezTo>
                    <a:pt x="60676" y="1782971"/>
                    <a:pt x="61375" y="1791492"/>
                    <a:pt x="65426" y="1796522"/>
                  </a:cubicBezTo>
                  <a:cubicBezTo>
                    <a:pt x="69477" y="1801550"/>
                    <a:pt x="77021" y="1800014"/>
                    <a:pt x="88476" y="1792051"/>
                  </a:cubicBezTo>
                  <a:cubicBezTo>
                    <a:pt x="92588" y="1789532"/>
                    <a:pt x="96940" y="1787426"/>
                    <a:pt x="101467" y="1785765"/>
                  </a:cubicBezTo>
                  <a:cubicBezTo>
                    <a:pt x="104262" y="1784927"/>
                    <a:pt x="105799" y="1785765"/>
                    <a:pt x="105938" y="1786743"/>
                  </a:cubicBezTo>
                  <a:cubicBezTo>
                    <a:pt x="106078" y="1787721"/>
                    <a:pt x="111107" y="1786743"/>
                    <a:pt x="121305" y="1783669"/>
                  </a:cubicBezTo>
                  <a:cubicBezTo>
                    <a:pt x="131503" y="1780596"/>
                    <a:pt x="143098" y="1775986"/>
                    <a:pt x="156089" y="1770817"/>
                  </a:cubicBezTo>
                  <a:lnTo>
                    <a:pt x="201630" y="1748606"/>
                  </a:lnTo>
                  <a:lnTo>
                    <a:pt x="201630" y="1784088"/>
                  </a:lnTo>
                  <a:cubicBezTo>
                    <a:pt x="199983" y="1793783"/>
                    <a:pt x="201247" y="1803749"/>
                    <a:pt x="205263" y="1812726"/>
                  </a:cubicBezTo>
                  <a:cubicBezTo>
                    <a:pt x="209214" y="1817175"/>
                    <a:pt x="215550" y="1818633"/>
                    <a:pt x="221048" y="1816358"/>
                  </a:cubicBezTo>
                  <a:cubicBezTo>
                    <a:pt x="260986" y="1807871"/>
                    <a:pt x="301450" y="1802084"/>
                    <a:pt x="342165" y="1799036"/>
                  </a:cubicBezTo>
                  <a:cubicBezTo>
                    <a:pt x="365727" y="1797919"/>
                    <a:pt x="402979" y="1784973"/>
                    <a:pt x="453922" y="1760200"/>
                  </a:cubicBezTo>
                  <a:cubicBezTo>
                    <a:pt x="514550" y="1733379"/>
                    <a:pt x="546401" y="1719921"/>
                    <a:pt x="549474" y="1719828"/>
                  </a:cubicBezTo>
                  <a:cubicBezTo>
                    <a:pt x="565679" y="1718990"/>
                    <a:pt x="604514" y="1698129"/>
                    <a:pt x="665981" y="1657244"/>
                  </a:cubicBezTo>
                  <a:cubicBezTo>
                    <a:pt x="715160" y="1625963"/>
                    <a:pt x="761611" y="1590587"/>
                    <a:pt x="804839" y="1551494"/>
                  </a:cubicBezTo>
                  <a:cubicBezTo>
                    <a:pt x="814727" y="1543926"/>
                    <a:pt x="824065" y="1535663"/>
                    <a:pt x="832779" y="1526768"/>
                  </a:cubicBezTo>
                  <a:cubicBezTo>
                    <a:pt x="848239" y="1511960"/>
                    <a:pt x="861649" y="1499807"/>
                    <a:pt x="873011" y="1490307"/>
                  </a:cubicBezTo>
                  <a:cubicBezTo>
                    <a:pt x="934838" y="1434707"/>
                    <a:pt x="982289" y="1364969"/>
                    <a:pt x="1011311" y="1287049"/>
                  </a:cubicBezTo>
                  <a:cubicBezTo>
                    <a:pt x="1044147" y="1207974"/>
                    <a:pt x="1059309" y="1122679"/>
                    <a:pt x="1055734" y="1037132"/>
                  </a:cubicBezTo>
                  <a:close/>
                </a:path>
              </a:pathLst>
            </a:custGeom>
            <a:grpFill/>
            <a:ln w="13953" cap="flat">
              <a:noFill/>
              <a:prstDash val="solid"/>
              <a:miter/>
            </a:ln>
          </p:spPr>
          <p:txBody>
            <a:bodyPr rtlCol="0" anchor="ctr"/>
            <a:lstStyle/>
            <a:p>
              <a:endParaRPr lang="en-GB"/>
            </a:p>
          </p:txBody>
        </p:sp>
        <p:sp>
          <p:nvSpPr>
            <p:cNvPr id="31" name="Graphic 14">
              <a:extLst>
                <a:ext uri="{FF2B5EF4-FFF2-40B4-BE49-F238E27FC236}">
                  <a16:creationId xmlns:a16="http://schemas.microsoft.com/office/drawing/2014/main" id="{7182D69A-4792-4DBA-AD53-E9947A5A0649}"/>
                </a:ext>
              </a:extLst>
            </p:cNvPr>
            <p:cNvSpPr/>
            <p:nvPr/>
          </p:nvSpPr>
          <p:spPr>
            <a:xfrm>
              <a:off x="1205199" y="1754806"/>
              <a:ext cx="3451898" cy="1540443"/>
            </a:xfrm>
            <a:custGeom>
              <a:avLst/>
              <a:gdLst>
                <a:gd name="connsiteX0" fmla="*/ 10041 w 3451898"/>
                <a:gd name="connsiteY0" fmla="*/ 1364987 h 1540443"/>
                <a:gd name="connsiteX1" fmla="*/ 29040 w 3451898"/>
                <a:gd name="connsiteY1" fmla="*/ 1375743 h 1540443"/>
                <a:gd name="connsiteX2" fmla="*/ 102520 w 3451898"/>
                <a:gd name="connsiteY2" fmla="*/ 1389713 h 1540443"/>
                <a:gd name="connsiteX3" fmla="*/ 172368 w 3451898"/>
                <a:gd name="connsiteY3" fmla="*/ 1398234 h 1540443"/>
                <a:gd name="connsiteX4" fmla="*/ 53766 w 3451898"/>
                <a:gd name="connsiteY4" fmla="*/ 1438467 h 1540443"/>
                <a:gd name="connsiteX5" fmla="*/ 121659 w 3451898"/>
                <a:gd name="connsiteY5" fmla="*/ 1457466 h 1540443"/>
                <a:gd name="connsiteX6" fmla="*/ 320027 w 3451898"/>
                <a:gd name="connsiteY6" fmla="*/ 1451040 h 1540443"/>
                <a:gd name="connsiteX7" fmla="*/ 320027 w 3451898"/>
                <a:gd name="connsiteY7" fmla="*/ 1451040 h 1540443"/>
                <a:gd name="connsiteX8" fmla="*/ 329414 w 3451898"/>
                <a:gd name="connsiteY8" fmla="*/ 1457260 h 1540443"/>
                <a:gd name="connsiteX9" fmla="*/ 329527 w 3451898"/>
                <a:gd name="connsiteY9" fmla="*/ 1459701 h 1540443"/>
                <a:gd name="connsiteX10" fmla="*/ 367245 w 3451898"/>
                <a:gd name="connsiteY10" fmla="*/ 1506639 h 1540443"/>
                <a:gd name="connsiteX11" fmla="*/ 416977 w 3451898"/>
                <a:gd name="connsiteY11" fmla="*/ 1540306 h 1540443"/>
                <a:gd name="connsiteX12" fmla="*/ 447011 w 3451898"/>
                <a:gd name="connsiteY12" fmla="*/ 1526336 h 1540443"/>
                <a:gd name="connsiteX13" fmla="*/ 460981 w 3451898"/>
                <a:gd name="connsiteY13" fmla="*/ 1520189 h 1540443"/>
                <a:gd name="connsiteX14" fmla="*/ 472855 w 3451898"/>
                <a:gd name="connsiteY14" fmla="*/ 1523263 h 1540443"/>
                <a:gd name="connsiteX15" fmla="*/ 482913 w 3451898"/>
                <a:gd name="connsiteY15" fmla="*/ 1526336 h 1540443"/>
                <a:gd name="connsiteX16" fmla="*/ 498699 w 3451898"/>
                <a:gd name="connsiteY16" fmla="*/ 1514741 h 1540443"/>
                <a:gd name="connsiteX17" fmla="*/ 528873 w 3451898"/>
                <a:gd name="connsiteY17" fmla="*/ 1502308 h 1540443"/>
                <a:gd name="connsiteX18" fmla="*/ 555835 w 3451898"/>
                <a:gd name="connsiteY18" fmla="*/ 1500911 h 1540443"/>
                <a:gd name="connsiteX19" fmla="*/ 575532 w 3451898"/>
                <a:gd name="connsiteY19" fmla="*/ 1496301 h 1540443"/>
                <a:gd name="connsiteX20" fmla="*/ 606265 w 3451898"/>
                <a:gd name="connsiteY20" fmla="*/ 1494765 h 1540443"/>
                <a:gd name="connsiteX21" fmla="*/ 642307 w 3451898"/>
                <a:gd name="connsiteY21" fmla="*/ 1454951 h 1540443"/>
                <a:gd name="connsiteX22" fmla="*/ 659490 w 3451898"/>
                <a:gd name="connsiteY22" fmla="*/ 1421703 h 1540443"/>
                <a:gd name="connsiteX23" fmla="*/ 727662 w 3451898"/>
                <a:gd name="connsiteY23" fmla="*/ 1415138 h 1540443"/>
                <a:gd name="connsiteX24" fmla="*/ 890827 w 3451898"/>
                <a:gd name="connsiteY24" fmla="*/ 1415138 h 1540443"/>
                <a:gd name="connsiteX25" fmla="*/ 894179 w 3451898"/>
                <a:gd name="connsiteY25" fmla="*/ 1408013 h 1540443"/>
                <a:gd name="connsiteX26" fmla="*/ 1034575 w 3451898"/>
                <a:gd name="connsiteY26" fmla="*/ 1413042 h 1540443"/>
                <a:gd name="connsiteX27" fmla="*/ 1296226 w 3451898"/>
                <a:gd name="connsiteY27" fmla="*/ 1399073 h 1540443"/>
                <a:gd name="connsiteX28" fmla="*/ 1300836 w 3451898"/>
                <a:gd name="connsiteY28" fmla="*/ 1393205 h 1540443"/>
                <a:gd name="connsiteX29" fmla="*/ 1439275 w 3451898"/>
                <a:gd name="connsiteY29" fmla="*/ 1389433 h 1540443"/>
                <a:gd name="connsiteX30" fmla="*/ 1462045 w 3451898"/>
                <a:gd name="connsiteY30" fmla="*/ 1387478 h 1540443"/>
                <a:gd name="connsiteX31" fmla="*/ 1469868 w 3451898"/>
                <a:gd name="connsiteY31" fmla="*/ 1381750 h 1540443"/>
                <a:gd name="connsiteX32" fmla="*/ 1533710 w 3451898"/>
                <a:gd name="connsiteY32" fmla="*/ 1381052 h 1540443"/>
                <a:gd name="connsiteX33" fmla="*/ 1537482 w 3451898"/>
                <a:gd name="connsiteY33" fmla="*/ 1381052 h 1540443"/>
                <a:gd name="connsiteX34" fmla="*/ 1589030 w 3451898"/>
                <a:gd name="connsiteY34" fmla="*/ 1381052 h 1540443"/>
                <a:gd name="connsiteX35" fmla="*/ 1673546 w 3451898"/>
                <a:gd name="connsiteY35" fmla="*/ 1367920 h 1540443"/>
                <a:gd name="connsiteX36" fmla="*/ 2322994 w 3451898"/>
                <a:gd name="connsiteY36" fmla="*/ 1306594 h 1540443"/>
                <a:gd name="connsiteX37" fmla="*/ 2451515 w 3451898"/>
                <a:gd name="connsiteY37" fmla="*/ 1289271 h 1540443"/>
                <a:gd name="connsiteX38" fmla="*/ 2457243 w 3451898"/>
                <a:gd name="connsiteY38" fmla="*/ 1293322 h 1540443"/>
                <a:gd name="connsiteX39" fmla="*/ 2578080 w 3451898"/>
                <a:gd name="connsiteY39" fmla="*/ 1336070 h 1540443"/>
                <a:gd name="connsiteX40" fmla="*/ 2712049 w 3451898"/>
                <a:gd name="connsiteY40" fmla="*/ 1352833 h 1540443"/>
                <a:gd name="connsiteX41" fmla="*/ 2798940 w 3451898"/>
                <a:gd name="connsiteY41" fmla="*/ 1334812 h 1540443"/>
                <a:gd name="connsiteX42" fmla="*/ 2867252 w 3451898"/>
                <a:gd name="connsiteY42" fmla="*/ 1308689 h 1540443"/>
                <a:gd name="connsiteX43" fmla="*/ 2927880 w 3451898"/>
                <a:gd name="connsiteY43" fmla="*/ 1272089 h 1540443"/>
                <a:gd name="connsiteX44" fmla="*/ 2965737 w 3451898"/>
                <a:gd name="connsiteY44" fmla="*/ 1251833 h 1540443"/>
                <a:gd name="connsiteX45" fmla="*/ 2987949 w 3451898"/>
                <a:gd name="connsiteY45" fmla="*/ 1250715 h 1540443"/>
                <a:gd name="connsiteX46" fmla="*/ 2987949 w 3451898"/>
                <a:gd name="connsiteY46" fmla="*/ 1247921 h 1540443"/>
                <a:gd name="connsiteX47" fmla="*/ 2973980 w 3451898"/>
                <a:gd name="connsiteY47" fmla="*/ 1247921 h 1540443"/>
                <a:gd name="connsiteX48" fmla="*/ 2987111 w 3451898"/>
                <a:gd name="connsiteY48" fmla="*/ 1242892 h 1540443"/>
                <a:gd name="connsiteX49" fmla="*/ 2994096 w 3451898"/>
                <a:gd name="connsiteY49" fmla="*/ 1239120 h 1540443"/>
                <a:gd name="connsiteX50" fmla="*/ 3137285 w 3451898"/>
                <a:gd name="connsiteY50" fmla="*/ 1236186 h 1540443"/>
                <a:gd name="connsiteX51" fmla="*/ 3150556 w 3451898"/>
                <a:gd name="connsiteY51" fmla="*/ 1230459 h 1540443"/>
                <a:gd name="connsiteX52" fmla="*/ 3156004 w 3451898"/>
                <a:gd name="connsiteY52" fmla="*/ 1235767 h 1540443"/>
                <a:gd name="connsiteX53" fmla="*/ 3167319 w 3451898"/>
                <a:gd name="connsiteY53" fmla="*/ 1224732 h 1540443"/>
                <a:gd name="connsiteX54" fmla="*/ 3216493 w 3451898"/>
                <a:gd name="connsiteY54" fmla="*/ 1233952 h 1540443"/>
                <a:gd name="connsiteX55" fmla="*/ 3226132 w 3451898"/>
                <a:gd name="connsiteY55" fmla="*/ 1225709 h 1540443"/>
                <a:gd name="connsiteX56" fmla="*/ 3246388 w 3451898"/>
                <a:gd name="connsiteY56" fmla="*/ 1223754 h 1540443"/>
                <a:gd name="connsiteX57" fmla="*/ 3396142 w 3451898"/>
                <a:gd name="connsiteY57" fmla="*/ 1220541 h 1540443"/>
                <a:gd name="connsiteX58" fmla="*/ 3402708 w 3451898"/>
                <a:gd name="connsiteY58" fmla="*/ 1218026 h 1540443"/>
                <a:gd name="connsiteX59" fmla="*/ 3413185 w 3451898"/>
                <a:gd name="connsiteY59" fmla="*/ 1209784 h 1540443"/>
                <a:gd name="connsiteX60" fmla="*/ 3439727 w 3451898"/>
                <a:gd name="connsiteY60" fmla="*/ 1198329 h 1540443"/>
                <a:gd name="connsiteX61" fmla="*/ 3425758 w 3451898"/>
                <a:gd name="connsiteY61" fmla="*/ 1193439 h 1540443"/>
                <a:gd name="connsiteX62" fmla="*/ 3451741 w 3451898"/>
                <a:gd name="connsiteY62" fmla="*/ 1189109 h 1540443"/>
                <a:gd name="connsiteX63" fmla="*/ 3451043 w 3451898"/>
                <a:gd name="connsiteY63" fmla="*/ 1185896 h 1540443"/>
                <a:gd name="connsiteX64" fmla="*/ 3423103 w 3451898"/>
                <a:gd name="connsiteY64" fmla="*/ 1184638 h 1540443"/>
                <a:gd name="connsiteX65" fmla="*/ 3423103 w 3451898"/>
                <a:gd name="connsiteY65" fmla="*/ 1182962 h 1540443"/>
                <a:gd name="connsiteX66" fmla="*/ 3444477 w 3451898"/>
                <a:gd name="connsiteY66" fmla="*/ 1181426 h 1540443"/>
                <a:gd name="connsiteX67" fmla="*/ 3444477 w 3451898"/>
                <a:gd name="connsiteY67" fmla="*/ 1178073 h 1540443"/>
                <a:gd name="connsiteX68" fmla="*/ 3334396 w 3451898"/>
                <a:gd name="connsiteY68" fmla="*/ 1173742 h 1540443"/>
                <a:gd name="connsiteX69" fmla="*/ 3334396 w 3451898"/>
                <a:gd name="connsiteY69" fmla="*/ 1169691 h 1540443"/>
                <a:gd name="connsiteX70" fmla="*/ 3405083 w 3451898"/>
                <a:gd name="connsiteY70" fmla="*/ 1169691 h 1540443"/>
                <a:gd name="connsiteX71" fmla="*/ 3405083 w 3451898"/>
                <a:gd name="connsiteY71" fmla="*/ 1166059 h 1540443"/>
                <a:gd name="connsiteX72" fmla="*/ 3376026 w 3451898"/>
                <a:gd name="connsiteY72" fmla="*/ 1163125 h 1540443"/>
                <a:gd name="connsiteX73" fmla="*/ 3429669 w 3451898"/>
                <a:gd name="connsiteY73" fmla="*/ 1156699 h 1540443"/>
                <a:gd name="connsiteX74" fmla="*/ 3429669 w 3451898"/>
                <a:gd name="connsiteY74" fmla="*/ 1152508 h 1540443"/>
                <a:gd name="connsiteX75" fmla="*/ 3395863 w 3451898"/>
                <a:gd name="connsiteY75" fmla="*/ 1148457 h 1540443"/>
                <a:gd name="connsiteX76" fmla="*/ 3395863 w 3451898"/>
                <a:gd name="connsiteY76" fmla="*/ 1145104 h 1540443"/>
                <a:gd name="connsiteX77" fmla="*/ 3432323 w 3451898"/>
                <a:gd name="connsiteY77" fmla="*/ 1145105 h 1540443"/>
                <a:gd name="connsiteX78" fmla="*/ 3432323 w 3451898"/>
                <a:gd name="connsiteY78" fmla="*/ 1140634 h 1540443"/>
                <a:gd name="connsiteX79" fmla="*/ 3395723 w 3451898"/>
                <a:gd name="connsiteY79" fmla="*/ 1135885 h 1540443"/>
                <a:gd name="connsiteX80" fmla="*/ 3359961 w 3451898"/>
                <a:gd name="connsiteY80" fmla="*/ 1134068 h 1540443"/>
                <a:gd name="connsiteX81" fmla="*/ 3415839 w 3451898"/>
                <a:gd name="connsiteY81" fmla="*/ 1131833 h 1540443"/>
                <a:gd name="connsiteX82" fmla="*/ 3370997 w 3451898"/>
                <a:gd name="connsiteY82" fmla="*/ 1112136 h 1540443"/>
                <a:gd name="connsiteX83" fmla="*/ 3113816 w 3451898"/>
                <a:gd name="connsiteY83" fmla="*/ 1118702 h 1540443"/>
                <a:gd name="connsiteX84" fmla="*/ 3168577 w 3451898"/>
                <a:gd name="connsiteY84" fmla="*/ 1051229 h 1540443"/>
                <a:gd name="connsiteX85" fmla="*/ 3190509 w 3451898"/>
                <a:gd name="connsiteY85" fmla="*/ 1017562 h 1540443"/>
                <a:gd name="connsiteX86" fmla="*/ 3282709 w 3451898"/>
                <a:gd name="connsiteY86" fmla="*/ 801032 h 1540443"/>
                <a:gd name="connsiteX87" fmla="*/ 3312883 w 3451898"/>
                <a:gd name="connsiteY87" fmla="*/ 719869 h 1540443"/>
                <a:gd name="connsiteX88" fmla="*/ 3323919 w 3451898"/>
                <a:gd name="connsiteY88" fmla="*/ 686621 h 1540443"/>
                <a:gd name="connsiteX89" fmla="*/ 3340543 w 3451898"/>
                <a:gd name="connsiteY89" fmla="*/ 622360 h 1540443"/>
                <a:gd name="connsiteX90" fmla="*/ 3371695 w 3451898"/>
                <a:gd name="connsiteY90" fmla="*/ 505854 h 1540443"/>
                <a:gd name="connsiteX91" fmla="*/ 3406200 w 3451898"/>
                <a:gd name="connsiteY91" fmla="*/ 383759 h 1540443"/>
                <a:gd name="connsiteX92" fmla="*/ 3412068 w 3451898"/>
                <a:gd name="connsiteY92" fmla="*/ 320057 h 1540443"/>
                <a:gd name="connsiteX93" fmla="*/ 3421288 w 3451898"/>
                <a:gd name="connsiteY93" fmla="*/ 252584 h 1540443"/>
                <a:gd name="connsiteX94" fmla="*/ 3423942 w 3451898"/>
                <a:gd name="connsiteY94" fmla="*/ 234284 h 1540443"/>
                <a:gd name="connsiteX95" fmla="*/ 3412905 w 3451898"/>
                <a:gd name="connsiteY95" fmla="*/ 193213 h 1540443"/>
                <a:gd name="connsiteX96" fmla="*/ 3387481 w 3451898"/>
                <a:gd name="connsiteY96" fmla="*/ 193213 h 1540443"/>
                <a:gd name="connsiteX97" fmla="*/ 3378401 w 3451898"/>
                <a:gd name="connsiteY97" fmla="*/ 193213 h 1540443"/>
                <a:gd name="connsiteX98" fmla="*/ 3339984 w 3451898"/>
                <a:gd name="connsiteY98" fmla="*/ 183435 h 1540443"/>
                <a:gd name="connsiteX99" fmla="*/ 3322243 w 3451898"/>
                <a:gd name="connsiteY99" fmla="*/ 154378 h 1540443"/>
                <a:gd name="connsiteX100" fmla="*/ 3267482 w 3451898"/>
                <a:gd name="connsiteY100" fmla="*/ 110094 h 1540443"/>
                <a:gd name="connsiteX101" fmla="*/ 3208390 w 3451898"/>
                <a:gd name="connsiteY101" fmla="*/ 89558 h 1540443"/>
                <a:gd name="connsiteX102" fmla="*/ 3188693 w 3451898"/>
                <a:gd name="connsiteY102" fmla="*/ 94168 h 1540443"/>
                <a:gd name="connsiteX103" fmla="*/ 3147622 w 3451898"/>
                <a:gd name="connsiteY103" fmla="*/ 105344 h 1540443"/>
                <a:gd name="connsiteX104" fmla="*/ 3063804 w 3451898"/>
                <a:gd name="connsiteY104" fmla="*/ 297986 h 1540443"/>
                <a:gd name="connsiteX105" fmla="*/ 2898124 w 3451898"/>
                <a:gd name="connsiteY105" fmla="*/ 849507 h 1540443"/>
                <a:gd name="connsiteX106" fmla="*/ 2807182 w 3451898"/>
                <a:gd name="connsiteY106" fmla="*/ 1021613 h 1540443"/>
                <a:gd name="connsiteX107" fmla="*/ 2718615 w 3451898"/>
                <a:gd name="connsiteY107" fmla="*/ 1059750 h 1540443"/>
                <a:gd name="connsiteX108" fmla="*/ 2707858 w 3451898"/>
                <a:gd name="connsiteY108" fmla="*/ 1059750 h 1540443"/>
                <a:gd name="connsiteX109" fmla="*/ 2636613 w 3451898"/>
                <a:gd name="connsiteY109" fmla="*/ 1048993 h 1540443"/>
                <a:gd name="connsiteX110" fmla="*/ 2612445 w 3451898"/>
                <a:gd name="connsiteY110" fmla="*/ 1017562 h 1540443"/>
                <a:gd name="connsiteX111" fmla="*/ 2598476 w 3451898"/>
                <a:gd name="connsiteY111" fmla="*/ 983895 h 1540443"/>
                <a:gd name="connsiteX112" fmla="*/ 2600012 w 3451898"/>
                <a:gd name="connsiteY112" fmla="*/ 978307 h 1540443"/>
                <a:gd name="connsiteX113" fmla="*/ 2595821 w 3451898"/>
                <a:gd name="connsiteY113" fmla="*/ 965874 h 1540443"/>
                <a:gd name="connsiteX114" fmla="*/ 2588976 w 3451898"/>
                <a:gd name="connsiteY114" fmla="*/ 939052 h 1540443"/>
                <a:gd name="connsiteX115" fmla="*/ 2588976 w 3451898"/>
                <a:gd name="connsiteY115" fmla="*/ 910135 h 1540443"/>
                <a:gd name="connsiteX116" fmla="*/ 2604203 w 3451898"/>
                <a:gd name="connsiteY116" fmla="*/ 748227 h 1540443"/>
                <a:gd name="connsiteX117" fmla="*/ 2609791 w 3451898"/>
                <a:gd name="connsiteY117" fmla="*/ 715259 h 1540443"/>
                <a:gd name="connsiteX118" fmla="*/ 2650722 w 3451898"/>
                <a:gd name="connsiteY118" fmla="*/ 563967 h 1540443"/>
                <a:gd name="connsiteX119" fmla="*/ 2657707 w 3451898"/>
                <a:gd name="connsiteY119" fmla="*/ 523735 h 1540443"/>
                <a:gd name="connsiteX120" fmla="*/ 2716100 w 3451898"/>
                <a:gd name="connsiteY120" fmla="*/ 283597 h 1540443"/>
                <a:gd name="connsiteX121" fmla="*/ 2751303 w 3451898"/>
                <a:gd name="connsiteY121" fmla="*/ 120711 h 1540443"/>
                <a:gd name="connsiteX122" fmla="*/ 2728673 w 3451898"/>
                <a:gd name="connsiteY122" fmla="*/ 103668 h 1540443"/>
                <a:gd name="connsiteX123" fmla="*/ 2586601 w 3451898"/>
                <a:gd name="connsiteY123" fmla="*/ 52120 h 1540443"/>
                <a:gd name="connsiteX124" fmla="*/ 2481829 w 3451898"/>
                <a:gd name="connsiteY124" fmla="*/ 18593 h 1540443"/>
                <a:gd name="connsiteX125" fmla="*/ 2455566 w 3451898"/>
                <a:gd name="connsiteY125" fmla="*/ 36194 h 1540443"/>
                <a:gd name="connsiteX126" fmla="*/ 2339199 w 3451898"/>
                <a:gd name="connsiteY126" fmla="*/ 455284 h 1540443"/>
                <a:gd name="connsiteX127" fmla="*/ 2278431 w 3451898"/>
                <a:gd name="connsiteY127" fmla="*/ 826038 h 1540443"/>
                <a:gd name="connsiteX128" fmla="*/ 2276615 w 3451898"/>
                <a:gd name="connsiteY128" fmla="*/ 934722 h 1540443"/>
                <a:gd name="connsiteX129" fmla="*/ 2326626 w 3451898"/>
                <a:gd name="connsiteY129" fmla="*/ 1149575 h 1540443"/>
                <a:gd name="connsiteX130" fmla="*/ 2109259 w 3451898"/>
                <a:gd name="connsiteY130" fmla="*/ 1157957 h 1540443"/>
                <a:gd name="connsiteX131" fmla="*/ 1986466 w 3451898"/>
                <a:gd name="connsiteY131" fmla="*/ 1167037 h 1540443"/>
                <a:gd name="connsiteX132" fmla="*/ 2092216 w 3451898"/>
                <a:gd name="connsiteY132" fmla="*/ 1013371 h 1540443"/>
                <a:gd name="connsiteX133" fmla="*/ 2126023 w 3451898"/>
                <a:gd name="connsiteY133" fmla="*/ 929553 h 1540443"/>
                <a:gd name="connsiteX134" fmla="*/ 2209841 w 3451898"/>
                <a:gd name="connsiteY134" fmla="*/ 694583 h 1540443"/>
                <a:gd name="connsiteX135" fmla="*/ 2227722 w 3451898"/>
                <a:gd name="connsiteY135" fmla="*/ 495376 h 1540443"/>
                <a:gd name="connsiteX136" fmla="*/ 2187768 w 3451898"/>
                <a:gd name="connsiteY136" fmla="*/ 278288 h 1540443"/>
                <a:gd name="connsiteX137" fmla="*/ 2078386 w 3451898"/>
                <a:gd name="connsiteY137" fmla="*/ 122667 h 1540443"/>
                <a:gd name="connsiteX138" fmla="*/ 1857107 w 3451898"/>
                <a:gd name="connsiteY138" fmla="*/ 7277 h 1540443"/>
                <a:gd name="connsiteX139" fmla="*/ 1787259 w 3451898"/>
                <a:gd name="connsiteY139" fmla="*/ -127 h 1540443"/>
                <a:gd name="connsiteX140" fmla="*/ 1728167 w 3451898"/>
                <a:gd name="connsiteY140" fmla="*/ 13843 h 1540443"/>
                <a:gd name="connsiteX141" fmla="*/ 1476714 w 3451898"/>
                <a:gd name="connsiteY141" fmla="*/ 205925 h 1540443"/>
                <a:gd name="connsiteX142" fmla="*/ 1204585 w 3451898"/>
                <a:gd name="connsiteY142" fmla="*/ 764711 h 1540443"/>
                <a:gd name="connsiteX143" fmla="*/ 1190615 w 3451898"/>
                <a:gd name="connsiteY143" fmla="*/ 988225 h 1540443"/>
                <a:gd name="connsiteX144" fmla="*/ 1202909 w 3451898"/>
                <a:gd name="connsiteY144" fmla="*/ 1088947 h 1540443"/>
                <a:gd name="connsiteX145" fmla="*/ 1246075 w 3451898"/>
                <a:gd name="connsiteY145" fmla="*/ 1200704 h 1540443"/>
                <a:gd name="connsiteX146" fmla="*/ 766497 w 3451898"/>
                <a:gd name="connsiteY146" fmla="*/ 1216909 h 1540443"/>
                <a:gd name="connsiteX147" fmla="*/ 816788 w 3451898"/>
                <a:gd name="connsiteY147" fmla="*/ 1115210 h 1540443"/>
                <a:gd name="connsiteX148" fmla="*/ 896415 w 3451898"/>
                <a:gd name="connsiteY148" fmla="*/ 971741 h 1540443"/>
                <a:gd name="connsiteX149" fmla="*/ 939022 w 3451898"/>
                <a:gd name="connsiteY149" fmla="*/ 900775 h 1540443"/>
                <a:gd name="connsiteX150" fmla="*/ 979953 w 3451898"/>
                <a:gd name="connsiteY150" fmla="*/ 833582 h 1540443"/>
                <a:gd name="connsiteX151" fmla="*/ 1051897 w 3451898"/>
                <a:gd name="connsiteY151" fmla="*/ 717633 h 1540443"/>
                <a:gd name="connsiteX152" fmla="*/ 1121745 w 3451898"/>
                <a:gd name="connsiteY152" fmla="*/ 601685 h 1540443"/>
                <a:gd name="connsiteX153" fmla="*/ 1215202 w 3451898"/>
                <a:gd name="connsiteY153" fmla="*/ 463945 h 1540443"/>
                <a:gd name="connsiteX154" fmla="*/ 1262559 w 3451898"/>
                <a:gd name="connsiteY154" fmla="*/ 379149 h 1540443"/>
                <a:gd name="connsiteX155" fmla="*/ 1276528 w 3451898"/>
                <a:gd name="connsiteY155" fmla="*/ 348556 h 1540443"/>
                <a:gd name="connsiteX156" fmla="*/ 1290498 w 3451898"/>
                <a:gd name="connsiteY156" fmla="*/ 319778 h 1540443"/>
                <a:gd name="connsiteX157" fmla="*/ 1307122 w 3451898"/>
                <a:gd name="connsiteY157" fmla="*/ 293655 h 1540443"/>
                <a:gd name="connsiteX158" fmla="*/ 1335760 w 3451898"/>
                <a:gd name="connsiteY158" fmla="*/ 250489 h 1540443"/>
                <a:gd name="connsiteX159" fmla="*/ 1351266 w 3451898"/>
                <a:gd name="connsiteY159" fmla="*/ 198941 h 1540443"/>
                <a:gd name="connsiteX160" fmla="*/ 1357273 w 3451898"/>
                <a:gd name="connsiteY160" fmla="*/ 173376 h 1540443"/>
                <a:gd name="connsiteX161" fmla="*/ 1361743 w 3451898"/>
                <a:gd name="connsiteY161" fmla="*/ 154936 h 1540443"/>
                <a:gd name="connsiteX162" fmla="*/ 1226517 w 3451898"/>
                <a:gd name="connsiteY162" fmla="*/ 94867 h 1540443"/>
                <a:gd name="connsiteX163" fmla="*/ 1092409 w 3451898"/>
                <a:gd name="connsiteY163" fmla="*/ 56450 h 1540443"/>
                <a:gd name="connsiteX164" fmla="*/ 1081652 w 3451898"/>
                <a:gd name="connsiteY164" fmla="*/ 58825 h 1540443"/>
                <a:gd name="connsiteX165" fmla="*/ 952293 w 3451898"/>
                <a:gd name="connsiteY165" fmla="*/ 257334 h 1540443"/>
                <a:gd name="connsiteX166" fmla="*/ 826566 w 3451898"/>
                <a:gd name="connsiteY166" fmla="*/ 430278 h 1540443"/>
                <a:gd name="connsiteX167" fmla="*/ 824634 w 3451898"/>
                <a:gd name="connsiteY167" fmla="*/ 428904 h 1540443"/>
                <a:gd name="connsiteX168" fmla="*/ 824610 w 3451898"/>
                <a:gd name="connsiteY168" fmla="*/ 428601 h 1540443"/>
                <a:gd name="connsiteX169" fmla="*/ 814133 w 3451898"/>
                <a:gd name="connsiteY169" fmla="*/ 329557 h 1540443"/>
                <a:gd name="connsiteX170" fmla="*/ 802678 w 3451898"/>
                <a:gd name="connsiteY170" fmla="*/ 246857 h 1540443"/>
                <a:gd name="connsiteX171" fmla="*/ 800024 w 3451898"/>
                <a:gd name="connsiteY171" fmla="*/ 230652 h 1540443"/>
                <a:gd name="connsiteX172" fmla="*/ 786055 w 3451898"/>
                <a:gd name="connsiteY172" fmla="*/ 215006 h 1540443"/>
                <a:gd name="connsiteX173" fmla="*/ 768593 w 3451898"/>
                <a:gd name="connsiteY173" fmla="*/ 190559 h 1540443"/>
                <a:gd name="connsiteX174" fmla="*/ 767195 w 3451898"/>
                <a:gd name="connsiteY174" fmla="*/ 165274 h 1540443"/>
                <a:gd name="connsiteX175" fmla="*/ 632668 w 3451898"/>
                <a:gd name="connsiteY175" fmla="*/ 117777 h 1540443"/>
                <a:gd name="connsiteX176" fmla="*/ 487384 w 3451898"/>
                <a:gd name="connsiteY176" fmla="*/ 72655 h 1540443"/>
                <a:gd name="connsiteX177" fmla="*/ 481936 w 3451898"/>
                <a:gd name="connsiteY177" fmla="*/ 109116 h 1540443"/>
                <a:gd name="connsiteX178" fmla="*/ 487943 w 3451898"/>
                <a:gd name="connsiteY178" fmla="*/ 192096 h 1540443"/>
                <a:gd name="connsiteX179" fmla="*/ 540329 w 3451898"/>
                <a:gd name="connsiteY179" fmla="*/ 830369 h 1540443"/>
                <a:gd name="connsiteX180" fmla="*/ 543681 w 3451898"/>
                <a:gd name="connsiteY180" fmla="*/ 897283 h 1540443"/>
                <a:gd name="connsiteX181" fmla="*/ 499398 w 3451898"/>
                <a:gd name="connsiteY181" fmla="*/ 986409 h 1540443"/>
                <a:gd name="connsiteX182" fmla="*/ 404963 w 3451898"/>
                <a:gd name="connsiteY182" fmla="*/ 1159633 h 1540443"/>
                <a:gd name="connsiteX183" fmla="*/ 373391 w 3451898"/>
                <a:gd name="connsiteY183" fmla="*/ 1217328 h 1540443"/>
                <a:gd name="connsiteX184" fmla="*/ 242915 w 3451898"/>
                <a:gd name="connsiteY184" fmla="*/ 1223754 h 1540443"/>
                <a:gd name="connsiteX185" fmla="*/ 217770 w 3451898"/>
                <a:gd name="connsiteY185" fmla="*/ 1231576 h 1540443"/>
                <a:gd name="connsiteX186" fmla="*/ 60332 w 3451898"/>
                <a:gd name="connsiteY186" fmla="*/ 1242054 h 1540443"/>
                <a:gd name="connsiteX187" fmla="*/ 60332 w 3451898"/>
                <a:gd name="connsiteY187" fmla="*/ 1238003 h 1540443"/>
                <a:gd name="connsiteX188" fmla="*/ 223637 w 3451898"/>
                <a:gd name="connsiteY188" fmla="*/ 1225290 h 1540443"/>
                <a:gd name="connsiteX189" fmla="*/ 223637 w 3451898"/>
                <a:gd name="connsiteY189" fmla="*/ 1220820 h 1540443"/>
                <a:gd name="connsiteX190" fmla="*/ 113277 w 3451898"/>
                <a:gd name="connsiteY190" fmla="*/ 1227246 h 1540443"/>
                <a:gd name="connsiteX191" fmla="*/ 55023 w 3451898"/>
                <a:gd name="connsiteY191" fmla="*/ 1226408 h 1540443"/>
                <a:gd name="connsiteX192" fmla="*/ 49994 w 3451898"/>
                <a:gd name="connsiteY192" fmla="*/ 1231157 h 1540443"/>
                <a:gd name="connsiteX193" fmla="*/ 43987 w 3451898"/>
                <a:gd name="connsiteY193" fmla="*/ 1254487 h 1540443"/>
                <a:gd name="connsiteX194" fmla="*/ 30018 w 3451898"/>
                <a:gd name="connsiteY194" fmla="*/ 1272228 h 1540443"/>
                <a:gd name="connsiteX195" fmla="*/ 25268 w 3451898"/>
                <a:gd name="connsiteY195" fmla="*/ 1271390 h 1540443"/>
                <a:gd name="connsiteX196" fmla="*/ 10460 w 3451898"/>
                <a:gd name="connsiteY196" fmla="*/ 1287176 h 1540443"/>
                <a:gd name="connsiteX197" fmla="*/ 1100 w 3451898"/>
                <a:gd name="connsiteY197" fmla="*/ 1329085 h 1540443"/>
                <a:gd name="connsiteX198" fmla="*/ 10041 w 3451898"/>
                <a:gd name="connsiteY198" fmla="*/ 1364987 h 1540443"/>
                <a:gd name="connsiteX199" fmla="*/ 1474478 w 3451898"/>
                <a:gd name="connsiteY199" fmla="*/ 963080 h 1540443"/>
                <a:gd name="connsiteX200" fmla="*/ 1511219 w 3451898"/>
                <a:gd name="connsiteY200" fmla="*/ 865293 h 1540443"/>
                <a:gd name="connsiteX201" fmla="*/ 1518483 w 3451898"/>
                <a:gd name="connsiteY201" fmla="*/ 832324 h 1540443"/>
                <a:gd name="connsiteX202" fmla="*/ 1523372 w 3451898"/>
                <a:gd name="connsiteY202" fmla="*/ 821149 h 1540443"/>
                <a:gd name="connsiteX203" fmla="*/ 1530217 w 3451898"/>
                <a:gd name="connsiteY203" fmla="*/ 813605 h 1540443"/>
                <a:gd name="connsiteX204" fmla="*/ 1537342 w 3451898"/>
                <a:gd name="connsiteY204" fmla="*/ 809554 h 1540443"/>
                <a:gd name="connsiteX205" fmla="*/ 1536364 w 3451898"/>
                <a:gd name="connsiteY205" fmla="*/ 789717 h 1540443"/>
                <a:gd name="connsiteX206" fmla="*/ 1533989 w 3451898"/>
                <a:gd name="connsiteY206" fmla="*/ 780776 h 1540443"/>
                <a:gd name="connsiteX207" fmla="*/ 1542231 w 3451898"/>
                <a:gd name="connsiteY207" fmla="*/ 746830 h 1540443"/>
                <a:gd name="connsiteX208" fmla="*/ 1561649 w 3451898"/>
                <a:gd name="connsiteY208" fmla="*/ 718891 h 1540443"/>
                <a:gd name="connsiteX209" fmla="*/ 1571428 w 3451898"/>
                <a:gd name="connsiteY209" fmla="*/ 696679 h 1540443"/>
                <a:gd name="connsiteX210" fmla="*/ 1588890 w 3451898"/>
                <a:gd name="connsiteY210" fmla="*/ 646947 h 1540443"/>
                <a:gd name="connsiteX211" fmla="*/ 1615432 w 3451898"/>
                <a:gd name="connsiteY211" fmla="*/ 600289 h 1540443"/>
                <a:gd name="connsiteX212" fmla="*/ 1634990 w 3451898"/>
                <a:gd name="connsiteY212" fmla="*/ 557681 h 1540443"/>
                <a:gd name="connsiteX213" fmla="*/ 1729006 w 3451898"/>
                <a:gd name="connsiteY213" fmla="*/ 413515 h 1540443"/>
                <a:gd name="connsiteX214" fmla="*/ 1839505 w 3451898"/>
                <a:gd name="connsiteY214" fmla="*/ 308183 h 1540443"/>
                <a:gd name="connsiteX215" fmla="*/ 1876804 w 3451898"/>
                <a:gd name="connsiteY215" fmla="*/ 294214 h 1540443"/>
                <a:gd name="connsiteX216" fmla="*/ 1920948 w 3451898"/>
                <a:gd name="connsiteY216" fmla="*/ 342688 h 1540443"/>
                <a:gd name="connsiteX217" fmla="*/ 1958945 w 3451898"/>
                <a:gd name="connsiteY217" fmla="*/ 485598 h 1540443"/>
                <a:gd name="connsiteX218" fmla="*/ 1883090 w 3451898"/>
                <a:gd name="connsiteY218" fmla="*/ 808157 h 1540443"/>
                <a:gd name="connsiteX219" fmla="*/ 1723976 w 3451898"/>
                <a:gd name="connsiteY219" fmla="*/ 1079727 h 1540443"/>
                <a:gd name="connsiteX220" fmla="*/ 1572266 w 3451898"/>
                <a:gd name="connsiteY220" fmla="*/ 1180727 h 1540443"/>
                <a:gd name="connsiteX221" fmla="*/ 1530357 w 3451898"/>
                <a:gd name="connsiteY221" fmla="*/ 1173882 h 1540443"/>
                <a:gd name="connsiteX222" fmla="*/ 1485654 w 3451898"/>
                <a:gd name="connsiteY222" fmla="*/ 1078330 h 1540443"/>
                <a:gd name="connsiteX223" fmla="*/ 1475736 w 3451898"/>
                <a:gd name="connsiteY223" fmla="*/ 1026363 h 1540443"/>
                <a:gd name="connsiteX224" fmla="*/ 1465817 w 3451898"/>
                <a:gd name="connsiteY224" fmla="*/ 1008761 h 1540443"/>
                <a:gd name="connsiteX225" fmla="*/ 1474478 w 3451898"/>
                <a:gd name="connsiteY225" fmla="*/ 963080 h 154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3451898" h="1540443">
                  <a:moveTo>
                    <a:pt x="10041" y="1364987"/>
                  </a:moveTo>
                  <a:cubicBezTo>
                    <a:pt x="16327" y="1369178"/>
                    <a:pt x="22753" y="1372111"/>
                    <a:pt x="29040" y="1375743"/>
                  </a:cubicBezTo>
                  <a:cubicBezTo>
                    <a:pt x="26525" y="1398653"/>
                    <a:pt x="91903" y="1387897"/>
                    <a:pt x="102520" y="1389713"/>
                  </a:cubicBezTo>
                  <a:cubicBezTo>
                    <a:pt x="116490" y="1391669"/>
                    <a:pt x="158399" y="1396698"/>
                    <a:pt x="172368" y="1398234"/>
                  </a:cubicBezTo>
                  <a:cubicBezTo>
                    <a:pt x="170552" y="1427012"/>
                    <a:pt x="42032" y="1431901"/>
                    <a:pt x="53766" y="1438467"/>
                  </a:cubicBezTo>
                  <a:cubicBezTo>
                    <a:pt x="74537" y="1450174"/>
                    <a:pt x="97828" y="1456691"/>
                    <a:pt x="121659" y="1457466"/>
                  </a:cubicBezTo>
                  <a:cubicBezTo>
                    <a:pt x="172508" y="1458164"/>
                    <a:pt x="268898" y="1452576"/>
                    <a:pt x="320027" y="1451040"/>
                  </a:cubicBezTo>
                  <a:lnTo>
                    <a:pt x="320027" y="1451040"/>
                  </a:lnTo>
                  <a:cubicBezTo>
                    <a:pt x="324337" y="1450165"/>
                    <a:pt x="328540" y="1452951"/>
                    <a:pt x="329414" y="1457260"/>
                  </a:cubicBezTo>
                  <a:cubicBezTo>
                    <a:pt x="329577" y="1458063"/>
                    <a:pt x="329615" y="1458886"/>
                    <a:pt x="329527" y="1459701"/>
                  </a:cubicBezTo>
                  <a:cubicBezTo>
                    <a:pt x="329527" y="1468083"/>
                    <a:pt x="342099" y="1483729"/>
                    <a:pt x="367245" y="1506639"/>
                  </a:cubicBezTo>
                  <a:cubicBezTo>
                    <a:pt x="391971" y="1529549"/>
                    <a:pt x="409154" y="1540725"/>
                    <a:pt x="416977" y="1540306"/>
                  </a:cubicBezTo>
                  <a:cubicBezTo>
                    <a:pt x="428270" y="1539142"/>
                    <a:pt x="438846" y="1534223"/>
                    <a:pt x="447011" y="1526336"/>
                  </a:cubicBezTo>
                  <a:cubicBezTo>
                    <a:pt x="450903" y="1522865"/>
                    <a:pt x="455793" y="1520714"/>
                    <a:pt x="460981" y="1520189"/>
                  </a:cubicBezTo>
                  <a:cubicBezTo>
                    <a:pt x="465137" y="1520176"/>
                    <a:pt x="469227" y="1521234"/>
                    <a:pt x="472855" y="1523263"/>
                  </a:cubicBezTo>
                  <a:cubicBezTo>
                    <a:pt x="475926" y="1525049"/>
                    <a:pt x="479368" y="1526100"/>
                    <a:pt x="482913" y="1526336"/>
                  </a:cubicBezTo>
                  <a:cubicBezTo>
                    <a:pt x="486545" y="1526336"/>
                    <a:pt x="491854" y="1522285"/>
                    <a:pt x="498699" y="1514741"/>
                  </a:cubicBezTo>
                  <a:cubicBezTo>
                    <a:pt x="508897" y="1502029"/>
                    <a:pt x="518955" y="1497978"/>
                    <a:pt x="528873" y="1502308"/>
                  </a:cubicBezTo>
                  <a:cubicBezTo>
                    <a:pt x="537145" y="1507984"/>
                    <a:pt x="548194" y="1507412"/>
                    <a:pt x="555835" y="1500911"/>
                  </a:cubicBezTo>
                  <a:cubicBezTo>
                    <a:pt x="562727" y="1493368"/>
                    <a:pt x="569292" y="1491831"/>
                    <a:pt x="575532" y="1496301"/>
                  </a:cubicBezTo>
                  <a:cubicBezTo>
                    <a:pt x="585616" y="1499595"/>
                    <a:pt x="596561" y="1499048"/>
                    <a:pt x="606265" y="1494765"/>
                  </a:cubicBezTo>
                  <a:cubicBezTo>
                    <a:pt x="623938" y="1487996"/>
                    <a:pt x="637325" y="1473208"/>
                    <a:pt x="642307" y="1454951"/>
                  </a:cubicBezTo>
                  <a:cubicBezTo>
                    <a:pt x="647277" y="1443493"/>
                    <a:pt x="653018" y="1432385"/>
                    <a:pt x="659490" y="1421703"/>
                  </a:cubicBezTo>
                  <a:cubicBezTo>
                    <a:pt x="696090" y="1418351"/>
                    <a:pt x="722912" y="1415836"/>
                    <a:pt x="727662" y="1415138"/>
                  </a:cubicBezTo>
                  <a:cubicBezTo>
                    <a:pt x="785216" y="1408991"/>
                    <a:pt x="833272" y="1421703"/>
                    <a:pt x="890827" y="1415138"/>
                  </a:cubicBezTo>
                  <a:lnTo>
                    <a:pt x="894179" y="1408013"/>
                  </a:lnTo>
                  <a:cubicBezTo>
                    <a:pt x="939441" y="1409410"/>
                    <a:pt x="986519" y="1411506"/>
                    <a:pt x="1034575" y="1413042"/>
                  </a:cubicBezTo>
                  <a:cubicBezTo>
                    <a:pt x="1122304" y="1408944"/>
                    <a:pt x="1209521" y="1404288"/>
                    <a:pt x="1296226" y="1399073"/>
                  </a:cubicBezTo>
                  <a:cubicBezTo>
                    <a:pt x="1293711" y="1396698"/>
                    <a:pt x="1292314" y="1394463"/>
                    <a:pt x="1300836" y="1393205"/>
                  </a:cubicBezTo>
                  <a:cubicBezTo>
                    <a:pt x="1336877" y="1389992"/>
                    <a:pt x="1387308" y="1390691"/>
                    <a:pt x="1439275" y="1389433"/>
                  </a:cubicBezTo>
                  <a:lnTo>
                    <a:pt x="1462045" y="1387478"/>
                  </a:lnTo>
                  <a:cubicBezTo>
                    <a:pt x="1465414" y="1386919"/>
                    <a:pt x="1468318" y="1384793"/>
                    <a:pt x="1469868" y="1381750"/>
                  </a:cubicBezTo>
                  <a:cubicBezTo>
                    <a:pt x="1493338" y="1381750"/>
                    <a:pt x="1514292" y="1381052"/>
                    <a:pt x="1533710" y="1381052"/>
                  </a:cubicBezTo>
                  <a:lnTo>
                    <a:pt x="1537482" y="1381052"/>
                  </a:lnTo>
                  <a:cubicBezTo>
                    <a:pt x="1554653" y="1381942"/>
                    <a:pt x="1571858" y="1381942"/>
                    <a:pt x="1589030" y="1381052"/>
                  </a:cubicBezTo>
                  <a:cubicBezTo>
                    <a:pt x="1617551" y="1379334"/>
                    <a:pt x="1645848" y="1374938"/>
                    <a:pt x="1673546" y="1367920"/>
                  </a:cubicBezTo>
                  <a:cubicBezTo>
                    <a:pt x="1882252" y="1348503"/>
                    <a:pt x="2095289" y="1327827"/>
                    <a:pt x="2322994" y="1306594"/>
                  </a:cubicBezTo>
                  <a:cubicBezTo>
                    <a:pt x="2366021" y="1300307"/>
                    <a:pt x="2409187" y="1294161"/>
                    <a:pt x="2451515" y="1289271"/>
                  </a:cubicBezTo>
                  <a:lnTo>
                    <a:pt x="2457243" y="1293322"/>
                  </a:lnTo>
                  <a:cubicBezTo>
                    <a:pt x="2495322" y="1313159"/>
                    <a:pt x="2535998" y="1327549"/>
                    <a:pt x="2578080" y="1336070"/>
                  </a:cubicBezTo>
                  <a:cubicBezTo>
                    <a:pt x="2621776" y="1347670"/>
                    <a:pt x="2666841" y="1353309"/>
                    <a:pt x="2712049" y="1352833"/>
                  </a:cubicBezTo>
                  <a:cubicBezTo>
                    <a:pt x="2741568" y="1349913"/>
                    <a:pt x="2770694" y="1343872"/>
                    <a:pt x="2798940" y="1334812"/>
                  </a:cubicBezTo>
                  <a:cubicBezTo>
                    <a:pt x="2822810" y="1329309"/>
                    <a:pt x="2845800" y="1320517"/>
                    <a:pt x="2867252" y="1308689"/>
                  </a:cubicBezTo>
                  <a:cubicBezTo>
                    <a:pt x="2886601" y="1295117"/>
                    <a:pt x="2906858" y="1282888"/>
                    <a:pt x="2927880" y="1272089"/>
                  </a:cubicBezTo>
                  <a:cubicBezTo>
                    <a:pt x="2943666" y="1263288"/>
                    <a:pt x="2955819" y="1256582"/>
                    <a:pt x="2965737" y="1251833"/>
                  </a:cubicBezTo>
                  <a:lnTo>
                    <a:pt x="2987949" y="1250715"/>
                  </a:lnTo>
                  <a:lnTo>
                    <a:pt x="2987949" y="1247921"/>
                  </a:lnTo>
                  <a:lnTo>
                    <a:pt x="2973980" y="1247921"/>
                  </a:lnTo>
                  <a:cubicBezTo>
                    <a:pt x="2978107" y="1245654"/>
                    <a:pt x="2982525" y="1243962"/>
                    <a:pt x="2987111" y="1242892"/>
                  </a:cubicBezTo>
                  <a:cubicBezTo>
                    <a:pt x="2989677" y="1242137"/>
                    <a:pt x="2992057" y="1240852"/>
                    <a:pt x="2994096" y="1239120"/>
                  </a:cubicBezTo>
                  <a:cubicBezTo>
                    <a:pt x="3041872" y="1238282"/>
                    <a:pt x="3089508" y="1237304"/>
                    <a:pt x="3137285" y="1236186"/>
                  </a:cubicBezTo>
                  <a:cubicBezTo>
                    <a:pt x="3142007" y="1235060"/>
                    <a:pt x="3146497" y="1233122"/>
                    <a:pt x="3150556" y="1230459"/>
                  </a:cubicBezTo>
                  <a:lnTo>
                    <a:pt x="3156004" y="1235767"/>
                  </a:lnTo>
                  <a:lnTo>
                    <a:pt x="3167319" y="1224732"/>
                  </a:lnTo>
                  <a:cubicBezTo>
                    <a:pt x="3179752" y="1241355"/>
                    <a:pt x="3199310" y="1235488"/>
                    <a:pt x="3216493" y="1233952"/>
                  </a:cubicBezTo>
                  <a:cubicBezTo>
                    <a:pt x="3218570" y="1230102"/>
                    <a:pt x="3222006" y="1227164"/>
                    <a:pt x="3226132" y="1225709"/>
                  </a:cubicBezTo>
                  <a:cubicBezTo>
                    <a:pt x="3232786" y="1224279"/>
                    <a:pt x="3239583" y="1223623"/>
                    <a:pt x="3246388" y="1223754"/>
                  </a:cubicBezTo>
                  <a:cubicBezTo>
                    <a:pt x="3296259" y="1222636"/>
                    <a:pt x="3346270" y="1221798"/>
                    <a:pt x="3396142" y="1220541"/>
                  </a:cubicBezTo>
                  <a:cubicBezTo>
                    <a:pt x="3398489" y="1220197"/>
                    <a:pt x="3400732" y="1219339"/>
                    <a:pt x="3402708" y="1218026"/>
                  </a:cubicBezTo>
                  <a:cubicBezTo>
                    <a:pt x="3398936" y="1208108"/>
                    <a:pt x="3408994" y="1211600"/>
                    <a:pt x="3413185" y="1209784"/>
                  </a:cubicBezTo>
                  <a:lnTo>
                    <a:pt x="3439727" y="1198329"/>
                  </a:lnTo>
                  <a:lnTo>
                    <a:pt x="3425758" y="1193439"/>
                  </a:lnTo>
                  <a:lnTo>
                    <a:pt x="3451741" y="1189109"/>
                  </a:lnTo>
                  <a:lnTo>
                    <a:pt x="3451043" y="1185896"/>
                  </a:lnTo>
                  <a:lnTo>
                    <a:pt x="3423103" y="1184638"/>
                  </a:lnTo>
                  <a:cubicBezTo>
                    <a:pt x="3423172" y="1184082"/>
                    <a:pt x="3423172" y="1183519"/>
                    <a:pt x="3423103" y="1182962"/>
                  </a:cubicBezTo>
                  <a:lnTo>
                    <a:pt x="3444477" y="1181426"/>
                  </a:lnTo>
                  <a:lnTo>
                    <a:pt x="3444477" y="1178073"/>
                  </a:lnTo>
                  <a:lnTo>
                    <a:pt x="3334396" y="1173742"/>
                  </a:lnTo>
                  <a:cubicBezTo>
                    <a:pt x="3334327" y="1172393"/>
                    <a:pt x="3334327" y="1171040"/>
                    <a:pt x="3334396" y="1169691"/>
                  </a:cubicBezTo>
                  <a:lnTo>
                    <a:pt x="3405083" y="1169691"/>
                  </a:lnTo>
                  <a:lnTo>
                    <a:pt x="3405083" y="1166059"/>
                  </a:lnTo>
                  <a:lnTo>
                    <a:pt x="3376026" y="1163125"/>
                  </a:lnTo>
                  <a:lnTo>
                    <a:pt x="3429669" y="1156699"/>
                  </a:lnTo>
                  <a:lnTo>
                    <a:pt x="3429669" y="1152508"/>
                  </a:lnTo>
                  <a:lnTo>
                    <a:pt x="3395863" y="1148457"/>
                  </a:lnTo>
                  <a:cubicBezTo>
                    <a:pt x="3395932" y="1147341"/>
                    <a:pt x="3395932" y="1146221"/>
                    <a:pt x="3395863" y="1145104"/>
                  </a:cubicBezTo>
                  <a:lnTo>
                    <a:pt x="3432323" y="1145105"/>
                  </a:lnTo>
                  <a:cubicBezTo>
                    <a:pt x="3432323" y="1143568"/>
                    <a:pt x="3432323" y="1142171"/>
                    <a:pt x="3432323" y="1140634"/>
                  </a:cubicBezTo>
                  <a:cubicBezTo>
                    <a:pt x="3420170" y="1138958"/>
                    <a:pt x="3408016" y="1136862"/>
                    <a:pt x="3395723" y="1135885"/>
                  </a:cubicBezTo>
                  <a:cubicBezTo>
                    <a:pt x="3383430" y="1134907"/>
                    <a:pt x="3371835" y="1134627"/>
                    <a:pt x="3359961" y="1134068"/>
                  </a:cubicBezTo>
                  <a:cubicBezTo>
                    <a:pt x="3378616" y="1134901"/>
                    <a:pt x="3397310" y="1134154"/>
                    <a:pt x="3415839" y="1131833"/>
                  </a:cubicBezTo>
                  <a:cubicBezTo>
                    <a:pt x="3446852" y="1124010"/>
                    <a:pt x="3339984" y="1119819"/>
                    <a:pt x="3370997" y="1112136"/>
                  </a:cubicBezTo>
                  <a:cubicBezTo>
                    <a:pt x="3284664" y="1113673"/>
                    <a:pt x="3199031" y="1116048"/>
                    <a:pt x="3113816" y="1118702"/>
                  </a:cubicBezTo>
                  <a:cubicBezTo>
                    <a:pt x="3150416" y="1078749"/>
                    <a:pt x="3168856" y="1056118"/>
                    <a:pt x="3168577" y="1051229"/>
                  </a:cubicBezTo>
                  <a:cubicBezTo>
                    <a:pt x="3173746" y="1038748"/>
                    <a:pt x="3181182" y="1027333"/>
                    <a:pt x="3190509" y="1017562"/>
                  </a:cubicBezTo>
                  <a:cubicBezTo>
                    <a:pt x="3216493" y="984873"/>
                    <a:pt x="3247226" y="912696"/>
                    <a:pt x="3282709" y="801032"/>
                  </a:cubicBezTo>
                  <a:cubicBezTo>
                    <a:pt x="3290367" y="773145"/>
                    <a:pt x="3300464" y="745986"/>
                    <a:pt x="3312883" y="719869"/>
                  </a:cubicBezTo>
                  <a:cubicBezTo>
                    <a:pt x="3320248" y="710370"/>
                    <a:pt x="3324142" y="698638"/>
                    <a:pt x="3323919" y="686621"/>
                  </a:cubicBezTo>
                  <a:cubicBezTo>
                    <a:pt x="3326695" y="664579"/>
                    <a:pt x="3332282" y="642983"/>
                    <a:pt x="3340543" y="622360"/>
                  </a:cubicBezTo>
                  <a:cubicBezTo>
                    <a:pt x="3344734" y="610207"/>
                    <a:pt x="3354512" y="571371"/>
                    <a:pt x="3371695" y="505854"/>
                  </a:cubicBezTo>
                  <a:cubicBezTo>
                    <a:pt x="3388878" y="440336"/>
                    <a:pt x="3399634" y="399685"/>
                    <a:pt x="3406200" y="383759"/>
                  </a:cubicBezTo>
                  <a:cubicBezTo>
                    <a:pt x="3407318" y="379987"/>
                    <a:pt x="3409274" y="358893"/>
                    <a:pt x="3412068" y="320057"/>
                  </a:cubicBezTo>
                  <a:cubicBezTo>
                    <a:pt x="3412413" y="297277"/>
                    <a:pt x="3415508" y="274622"/>
                    <a:pt x="3421288" y="252584"/>
                  </a:cubicBezTo>
                  <a:cubicBezTo>
                    <a:pt x="3423662" y="250070"/>
                    <a:pt x="3424500" y="244063"/>
                    <a:pt x="3423942" y="234284"/>
                  </a:cubicBezTo>
                  <a:cubicBezTo>
                    <a:pt x="3424417" y="219802"/>
                    <a:pt x="3420575" y="205506"/>
                    <a:pt x="3412905" y="193213"/>
                  </a:cubicBezTo>
                  <a:cubicBezTo>
                    <a:pt x="3411509" y="189721"/>
                    <a:pt x="3402987" y="189581"/>
                    <a:pt x="3387481" y="193213"/>
                  </a:cubicBezTo>
                  <a:lnTo>
                    <a:pt x="3378401" y="193213"/>
                  </a:lnTo>
                  <a:cubicBezTo>
                    <a:pt x="3364877" y="194162"/>
                    <a:pt x="3351408" y="190734"/>
                    <a:pt x="3339984" y="183435"/>
                  </a:cubicBezTo>
                  <a:cubicBezTo>
                    <a:pt x="3329449" y="177462"/>
                    <a:pt x="3322742" y="166477"/>
                    <a:pt x="3322243" y="154378"/>
                  </a:cubicBezTo>
                  <a:cubicBezTo>
                    <a:pt x="3321544" y="142364"/>
                    <a:pt x="3303244" y="127696"/>
                    <a:pt x="3267482" y="110094"/>
                  </a:cubicBezTo>
                  <a:cubicBezTo>
                    <a:pt x="3238844" y="96124"/>
                    <a:pt x="3219286" y="89000"/>
                    <a:pt x="3208390" y="89558"/>
                  </a:cubicBezTo>
                  <a:cubicBezTo>
                    <a:pt x="3201703" y="90520"/>
                    <a:pt x="3195112" y="92063"/>
                    <a:pt x="3188693" y="94168"/>
                  </a:cubicBezTo>
                  <a:cubicBezTo>
                    <a:pt x="3175804" y="100381"/>
                    <a:pt x="3161882" y="104169"/>
                    <a:pt x="3147622" y="105344"/>
                  </a:cubicBezTo>
                  <a:cubicBezTo>
                    <a:pt x="3124898" y="106462"/>
                    <a:pt x="3096959" y="170675"/>
                    <a:pt x="3063804" y="297986"/>
                  </a:cubicBezTo>
                  <a:cubicBezTo>
                    <a:pt x="2993398" y="576819"/>
                    <a:pt x="2938171" y="760660"/>
                    <a:pt x="2898124" y="849507"/>
                  </a:cubicBezTo>
                  <a:cubicBezTo>
                    <a:pt x="2857985" y="941055"/>
                    <a:pt x="2827671" y="998423"/>
                    <a:pt x="2807182" y="1021613"/>
                  </a:cubicBezTo>
                  <a:cubicBezTo>
                    <a:pt x="2784281" y="1046135"/>
                    <a:pt x="2752167" y="1059963"/>
                    <a:pt x="2718615" y="1059750"/>
                  </a:cubicBezTo>
                  <a:lnTo>
                    <a:pt x="2707858" y="1059750"/>
                  </a:lnTo>
                  <a:cubicBezTo>
                    <a:pt x="2670605" y="1060588"/>
                    <a:pt x="2646857" y="1057003"/>
                    <a:pt x="2636613" y="1048993"/>
                  </a:cubicBezTo>
                  <a:cubicBezTo>
                    <a:pt x="2626596" y="1040181"/>
                    <a:pt x="2618389" y="1029506"/>
                    <a:pt x="2612445" y="1017562"/>
                  </a:cubicBezTo>
                  <a:cubicBezTo>
                    <a:pt x="2605575" y="1007392"/>
                    <a:pt x="2600823" y="995942"/>
                    <a:pt x="2598476" y="983895"/>
                  </a:cubicBezTo>
                  <a:cubicBezTo>
                    <a:pt x="2599421" y="982179"/>
                    <a:pt x="2599947" y="980265"/>
                    <a:pt x="2600012" y="978307"/>
                  </a:cubicBezTo>
                  <a:cubicBezTo>
                    <a:pt x="2602108" y="972160"/>
                    <a:pt x="2600711" y="968109"/>
                    <a:pt x="2595821" y="965874"/>
                  </a:cubicBezTo>
                  <a:cubicBezTo>
                    <a:pt x="2590932" y="963639"/>
                    <a:pt x="2589814" y="954698"/>
                    <a:pt x="2588976" y="939052"/>
                  </a:cubicBezTo>
                  <a:cubicBezTo>
                    <a:pt x="2588162" y="929431"/>
                    <a:pt x="2588162" y="919757"/>
                    <a:pt x="2588976" y="910135"/>
                  </a:cubicBezTo>
                  <a:cubicBezTo>
                    <a:pt x="2592329" y="810951"/>
                    <a:pt x="2597405" y="756981"/>
                    <a:pt x="2604203" y="748227"/>
                  </a:cubicBezTo>
                  <a:cubicBezTo>
                    <a:pt x="2607106" y="737439"/>
                    <a:pt x="2608977" y="726400"/>
                    <a:pt x="2609791" y="715259"/>
                  </a:cubicBezTo>
                  <a:cubicBezTo>
                    <a:pt x="2616690" y="663241"/>
                    <a:pt x="2630454" y="612368"/>
                    <a:pt x="2650722" y="563967"/>
                  </a:cubicBezTo>
                  <a:cubicBezTo>
                    <a:pt x="2655008" y="550971"/>
                    <a:pt x="2657362" y="537415"/>
                    <a:pt x="2657707" y="523735"/>
                  </a:cubicBezTo>
                  <a:cubicBezTo>
                    <a:pt x="2659383" y="483875"/>
                    <a:pt x="2678848" y="403829"/>
                    <a:pt x="2716100" y="283597"/>
                  </a:cubicBezTo>
                  <a:cubicBezTo>
                    <a:pt x="2740547" y="195448"/>
                    <a:pt x="2752421" y="141246"/>
                    <a:pt x="2751303" y="120711"/>
                  </a:cubicBezTo>
                  <a:cubicBezTo>
                    <a:pt x="2751303" y="114704"/>
                    <a:pt x="2743480" y="109116"/>
                    <a:pt x="2728673" y="103668"/>
                  </a:cubicBezTo>
                  <a:cubicBezTo>
                    <a:pt x="2699243" y="91933"/>
                    <a:pt x="2651886" y="74751"/>
                    <a:pt x="2586601" y="52120"/>
                  </a:cubicBezTo>
                  <a:cubicBezTo>
                    <a:pt x="2552354" y="38930"/>
                    <a:pt x="2517371" y="27735"/>
                    <a:pt x="2481829" y="18593"/>
                  </a:cubicBezTo>
                  <a:cubicBezTo>
                    <a:pt x="2471169" y="20940"/>
                    <a:pt x="2461789" y="27227"/>
                    <a:pt x="2455566" y="36194"/>
                  </a:cubicBezTo>
                  <a:cubicBezTo>
                    <a:pt x="2436009" y="57708"/>
                    <a:pt x="2397220" y="197404"/>
                    <a:pt x="2339199" y="455284"/>
                  </a:cubicBezTo>
                  <a:cubicBezTo>
                    <a:pt x="2310206" y="577277"/>
                    <a:pt x="2289899" y="701172"/>
                    <a:pt x="2278431" y="826038"/>
                  </a:cubicBezTo>
                  <a:cubicBezTo>
                    <a:pt x="2275202" y="862174"/>
                    <a:pt x="2274595" y="898497"/>
                    <a:pt x="2276615" y="934722"/>
                  </a:cubicBezTo>
                  <a:cubicBezTo>
                    <a:pt x="2278581" y="1008985"/>
                    <a:pt x="2295595" y="1082077"/>
                    <a:pt x="2326626" y="1149575"/>
                  </a:cubicBezTo>
                  <a:cubicBezTo>
                    <a:pt x="2254683" y="1152508"/>
                    <a:pt x="2182320" y="1155442"/>
                    <a:pt x="2109259" y="1157957"/>
                  </a:cubicBezTo>
                  <a:cubicBezTo>
                    <a:pt x="2086768" y="1160471"/>
                    <a:pt x="2043741" y="1163544"/>
                    <a:pt x="1986466" y="1167037"/>
                  </a:cubicBezTo>
                  <a:cubicBezTo>
                    <a:pt x="2056314" y="1070507"/>
                    <a:pt x="2092495" y="1018819"/>
                    <a:pt x="2092216" y="1013371"/>
                  </a:cubicBezTo>
                  <a:cubicBezTo>
                    <a:pt x="2092216" y="1012114"/>
                    <a:pt x="2103392" y="984454"/>
                    <a:pt x="2126023" y="929553"/>
                  </a:cubicBezTo>
                  <a:cubicBezTo>
                    <a:pt x="2160398" y="853677"/>
                    <a:pt x="2188433" y="775085"/>
                    <a:pt x="2209841" y="694583"/>
                  </a:cubicBezTo>
                  <a:cubicBezTo>
                    <a:pt x="2225326" y="629383"/>
                    <a:pt x="2231348" y="562293"/>
                    <a:pt x="2227722" y="495376"/>
                  </a:cubicBezTo>
                  <a:cubicBezTo>
                    <a:pt x="2223065" y="404946"/>
                    <a:pt x="2209747" y="332584"/>
                    <a:pt x="2187768" y="278288"/>
                  </a:cubicBezTo>
                  <a:cubicBezTo>
                    <a:pt x="2162522" y="219374"/>
                    <a:pt x="2125269" y="166372"/>
                    <a:pt x="2078386" y="122667"/>
                  </a:cubicBezTo>
                  <a:cubicBezTo>
                    <a:pt x="2018055" y="62625"/>
                    <a:pt x="1940873" y="22377"/>
                    <a:pt x="1857107" y="7277"/>
                  </a:cubicBezTo>
                  <a:cubicBezTo>
                    <a:pt x="1834111" y="2603"/>
                    <a:pt x="1810723" y="124"/>
                    <a:pt x="1787259" y="-127"/>
                  </a:cubicBezTo>
                  <a:cubicBezTo>
                    <a:pt x="1767120" y="2408"/>
                    <a:pt x="1747310" y="7091"/>
                    <a:pt x="1728167" y="13843"/>
                  </a:cubicBezTo>
                  <a:cubicBezTo>
                    <a:pt x="1648540" y="39640"/>
                    <a:pt x="1564722" y="103668"/>
                    <a:pt x="1476714" y="205925"/>
                  </a:cubicBezTo>
                  <a:cubicBezTo>
                    <a:pt x="1343350" y="361175"/>
                    <a:pt x="1252640" y="547437"/>
                    <a:pt x="1204585" y="764711"/>
                  </a:cubicBezTo>
                  <a:cubicBezTo>
                    <a:pt x="1190013" y="838264"/>
                    <a:pt x="1185315" y="913431"/>
                    <a:pt x="1190615" y="988225"/>
                  </a:cubicBezTo>
                  <a:cubicBezTo>
                    <a:pt x="1191446" y="1022118"/>
                    <a:pt x="1195563" y="1055849"/>
                    <a:pt x="1202909" y="1088947"/>
                  </a:cubicBezTo>
                  <a:cubicBezTo>
                    <a:pt x="1212195" y="1127974"/>
                    <a:pt x="1226715" y="1165567"/>
                    <a:pt x="1246075" y="1200704"/>
                  </a:cubicBezTo>
                  <a:cubicBezTo>
                    <a:pt x="1051199" y="1208247"/>
                    <a:pt x="871828" y="1214673"/>
                    <a:pt x="766497" y="1216909"/>
                  </a:cubicBezTo>
                  <a:cubicBezTo>
                    <a:pt x="780467" y="1187991"/>
                    <a:pt x="797091" y="1154324"/>
                    <a:pt x="816788" y="1115210"/>
                  </a:cubicBezTo>
                  <a:cubicBezTo>
                    <a:pt x="840585" y="1065914"/>
                    <a:pt x="867170" y="1018013"/>
                    <a:pt x="896415" y="971741"/>
                  </a:cubicBezTo>
                  <a:cubicBezTo>
                    <a:pt x="912278" y="949124"/>
                    <a:pt x="926516" y="925409"/>
                    <a:pt x="939022" y="900775"/>
                  </a:cubicBezTo>
                  <a:cubicBezTo>
                    <a:pt x="950687" y="877230"/>
                    <a:pt x="964383" y="854747"/>
                    <a:pt x="979953" y="833582"/>
                  </a:cubicBezTo>
                  <a:cubicBezTo>
                    <a:pt x="1005859" y="796160"/>
                    <a:pt x="1029870" y="757462"/>
                    <a:pt x="1051897" y="717633"/>
                  </a:cubicBezTo>
                  <a:cubicBezTo>
                    <a:pt x="1089615" y="652908"/>
                    <a:pt x="1112898" y="614258"/>
                    <a:pt x="1121745" y="601685"/>
                  </a:cubicBezTo>
                  <a:cubicBezTo>
                    <a:pt x="1152199" y="560335"/>
                    <a:pt x="1183351" y="514422"/>
                    <a:pt x="1215202" y="463945"/>
                  </a:cubicBezTo>
                  <a:cubicBezTo>
                    <a:pt x="1247053" y="413468"/>
                    <a:pt x="1262838" y="385203"/>
                    <a:pt x="1262559" y="379149"/>
                  </a:cubicBezTo>
                  <a:cubicBezTo>
                    <a:pt x="1264925" y="368054"/>
                    <a:pt x="1269693" y="357611"/>
                    <a:pt x="1276528" y="348556"/>
                  </a:cubicBezTo>
                  <a:cubicBezTo>
                    <a:pt x="1282904" y="339897"/>
                    <a:pt x="1287639" y="330143"/>
                    <a:pt x="1290498" y="319778"/>
                  </a:cubicBezTo>
                  <a:cubicBezTo>
                    <a:pt x="1291446" y="308880"/>
                    <a:pt x="1297651" y="299129"/>
                    <a:pt x="1307122" y="293655"/>
                  </a:cubicBezTo>
                  <a:cubicBezTo>
                    <a:pt x="1318964" y="280929"/>
                    <a:pt x="1328638" y="266346"/>
                    <a:pt x="1335760" y="250489"/>
                  </a:cubicBezTo>
                  <a:cubicBezTo>
                    <a:pt x="1344537" y="234605"/>
                    <a:pt x="1349823" y="217031"/>
                    <a:pt x="1351266" y="198941"/>
                  </a:cubicBezTo>
                  <a:cubicBezTo>
                    <a:pt x="1352525" y="190262"/>
                    <a:pt x="1354535" y="181708"/>
                    <a:pt x="1357273" y="173376"/>
                  </a:cubicBezTo>
                  <a:cubicBezTo>
                    <a:pt x="1360765" y="170722"/>
                    <a:pt x="1362162" y="164715"/>
                    <a:pt x="1361743" y="154936"/>
                  </a:cubicBezTo>
                  <a:cubicBezTo>
                    <a:pt x="1361324" y="145158"/>
                    <a:pt x="1316063" y="124203"/>
                    <a:pt x="1226517" y="94867"/>
                  </a:cubicBezTo>
                  <a:cubicBezTo>
                    <a:pt x="1150243" y="68604"/>
                    <a:pt x="1105540" y="55799"/>
                    <a:pt x="1092409" y="56450"/>
                  </a:cubicBezTo>
                  <a:cubicBezTo>
                    <a:pt x="1086262" y="56450"/>
                    <a:pt x="1082770" y="57568"/>
                    <a:pt x="1081652" y="58825"/>
                  </a:cubicBezTo>
                  <a:cubicBezTo>
                    <a:pt x="1074760" y="66369"/>
                    <a:pt x="1031641" y="132538"/>
                    <a:pt x="952293" y="257334"/>
                  </a:cubicBezTo>
                  <a:cubicBezTo>
                    <a:pt x="879651" y="372071"/>
                    <a:pt x="837742" y="429719"/>
                    <a:pt x="826566" y="430278"/>
                  </a:cubicBezTo>
                  <a:cubicBezTo>
                    <a:pt x="825654" y="430432"/>
                    <a:pt x="824788" y="429817"/>
                    <a:pt x="824634" y="428904"/>
                  </a:cubicBezTo>
                  <a:cubicBezTo>
                    <a:pt x="824617" y="428804"/>
                    <a:pt x="824609" y="428703"/>
                    <a:pt x="824610" y="428601"/>
                  </a:cubicBezTo>
                  <a:cubicBezTo>
                    <a:pt x="818101" y="395976"/>
                    <a:pt x="814594" y="362822"/>
                    <a:pt x="814133" y="329557"/>
                  </a:cubicBezTo>
                  <a:cubicBezTo>
                    <a:pt x="811340" y="273678"/>
                    <a:pt x="807521" y="246112"/>
                    <a:pt x="802678" y="246857"/>
                  </a:cubicBezTo>
                  <a:cubicBezTo>
                    <a:pt x="799186" y="246857"/>
                    <a:pt x="798208" y="241548"/>
                    <a:pt x="800024" y="230652"/>
                  </a:cubicBezTo>
                  <a:cubicBezTo>
                    <a:pt x="801840" y="219755"/>
                    <a:pt x="798627" y="214447"/>
                    <a:pt x="786055" y="215006"/>
                  </a:cubicBezTo>
                  <a:cubicBezTo>
                    <a:pt x="773482" y="215565"/>
                    <a:pt x="769431" y="207462"/>
                    <a:pt x="768593" y="190559"/>
                  </a:cubicBezTo>
                  <a:lnTo>
                    <a:pt x="767195" y="165274"/>
                  </a:lnTo>
                  <a:lnTo>
                    <a:pt x="632668" y="117777"/>
                  </a:lnTo>
                  <a:cubicBezTo>
                    <a:pt x="541772" y="87417"/>
                    <a:pt x="493344" y="72376"/>
                    <a:pt x="487384" y="72655"/>
                  </a:cubicBezTo>
                  <a:cubicBezTo>
                    <a:pt x="481423" y="72935"/>
                    <a:pt x="479607" y="85088"/>
                    <a:pt x="481936" y="109116"/>
                  </a:cubicBezTo>
                  <a:cubicBezTo>
                    <a:pt x="483519" y="139290"/>
                    <a:pt x="485521" y="166950"/>
                    <a:pt x="487943" y="192096"/>
                  </a:cubicBezTo>
                  <a:cubicBezTo>
                    <a:pt x="515882" y="474376"/>
                    <a:pt x="533344" y="687133"/>
                    <a:pt x="540329" y="830369"/>
                  </a:cubicBezTo>
                  <a:lnTo>
                    <a:pt x="543681" y="897283"/>
                  </a:lnTo>
                  <a:lnTo>
                    <a:pt x="499398" y="986409"/>
                  </a:lnTo>
                  <a:cubicBezTo>
                    <a:pt x="474066" y="1036048"/>
                    <a:pt x="442588" y="1093789"/>
                    <a:pt x="404963" y="1159633"/>
                  </a:cubicBezTo>
                  <a:cubicBezTo>
                    <a:pt x="392111" y="1182124"/>
                    <a:pt x="381773" y="1201542"/>
                    <a:pt x="373391" y="1217328"/>
                  </a:cubicBezTo>
                  <a:cubicBezTo>
                    <a:pt x="324218" y="1217328"/>
                    <a:pt x="279096" y="1219563"/>
                    <a:pt x="242915" y="1223754"/>
                  </a:cubicBezTo>
                  <a:cubicBezTo>
                    <a:pt x="234173" y="1225020"/>
                    <a:pt x="225687" y="1227660"/>
                    <a:pt x="217770" y="1231576"/>
                  </a:cubicBezTo>
                  <a:cubicBezTo>
                    <a:pt x="164825" y="1235488"/>
                    <a:pt x="112439" y="1240377"/>
                    <a:pt x="60332" y="1242054"/>
                  </a:cubicBezTo>
                  <a:cubicBezTo>
                    <a:pt x="60332" y="1240657"/>
                    <a:pt x="60332" y="1239260"/>
                    <a:pt x="60332" y="1238003"/>
                  </a:cubicBezTo>
                  <a:lnTo>
                    <a:pt x="223637" y="1225290"/>
                  </a:lnTo>
                  <a:cubicBezTo>
                    <a:pt x="223637" y="1223754"/>
                    <a:pt x="223637" y="1222357"/>
                    <a:pt x="223637" y="1220820"/>
                  </a:cubicBezTo>
                  <a:cubicBezTo>
                    <a:pt x="186897" y="1223055"/>
                    <a:pt x="150157" y="1225849"/>
                    <a:pt x="113277" y="1227246"/>
                  </a:cubicBezTo>
                  <a:cubicBezTo>
                    <a:pt x="93859" y="1228084"/>
                    <a:pt x="74441" y="1226547"/>
                    <a:pt x="55023" y="1226408"/>
                  </a:cubicBezTo>
                  <a:cubicBezTo>
                    <a:pt x="52581" y="1226908"/>
                    <a:pt x="50633" y="1228748"/>
                    <a:pt x="49994" y="1231157"/>
                  </a:cubicBezTo>
                  <a:cubicBezTo>
                    <a:pt x="47288" y="1238735"/>
                    <a:pt x="45277" y="1246544"/>
                    <a:pt x="43987" y="1254487"/>
                  </a:cubicBezTo>
                  <a:cubicBezTo>
                    <a:pt x="41892" y="1270692"/>
                    <a:pt x="37142" y="1275302"/>
                    <a:pt x="30018" y="1272228"/>
                  </a:cubicBezTo>
                  <a:cubicBezTo>
                    <a:pt x="28481" y="1271530"/>
                    <a:pt x="26805" y="1272228"/>
                    <a:pt x="25268" y="1271390"/>
                  </a:cubicBezTo>
                  <a:cubicBezTo>
                    <a:pt x="17864" y="1266501"/>
                    <a:pt x="13394" y="1275022"/>
                    <a:pt x="10460" y="1287176"/>
                  </a:cubicBezTo>
                  <a:cubicBezTo>
                    <a:pt x="7527" y="1299329"/>
                    <a:pt x="3894" y="1315115"/>
                    <a:pt x="1100" y="1329085"/>
                  </a:cubicBezTo>
                  <a:cubicBezTo>
                    <a:pt x="-1693" y="1351157"/>
                    <a:pt x="-297" y="1358002"/>
                    <a:pt x="10041" y="1364987"/>
                  </a:cubicBezTo>
                  <a:close/>
                  <a:moveTo>
                    <a:pt x="1474478" y="963080"/>
                  </a:moveTo>
                  <a:cubicBezTo>
                    <a:pt x="1500322" y="901334"/>
                    <a:pt x="1512476" y="868785"/>
                    <a:pt x="1511219" y="865293"/>
                  </a:cubicBezTo>
                  <a:cubicBezTo>
                    <a:pt x="1511890" y="853989"/>
                    <a:pt x="1514341" y="842863"/>
                    <a:pt x="1518483" y="832324"/>
                  </a:cubicBezTo>
                  <a:cubicBezTo>
                    <a:pt x="1519637" y="828409"/>
                    <a:pt x="1521279" y="824654"/>
                    <a:pt x="1523372" y="821149"/>
                  </a:cubicBezTo>
                  <a:cubicBezTo>
                    <a:pt x="1527703" y="811230"/>
                    <a:pt x="1530078" y="808716"/>
                    <a:pt x="1530217" y="813605"/>
                  </a:cubicBezTo>
                  <a:cubicBezTo>
                    <a:pt x="1530217" y="815980"/>
                    <a:pt x="1532732" y="814583"/>
                    <a:pt x="1537342" y="809554"/>
                  </a:cubicBezTo>
                  <a:cubicBezTo>
                    <a:pt x="1541672" y="800893"/>
                    <a:pt x="1541393" y="794327"/>
                    <a:pt x="1536364" y="789717"/>
                  </a:cubicBezTo>
                  <a:cubicBezTo>
                    <a:pt x="1534967" y="788599"/>
                    <a:pt x="1534268" y="785666"/>
                    <a:pt x="1533989" y="780776"/>
                  </a:cubicBezTo>
                  <a:cubicBezTo>
                    <a:pt x="1534022" y="768969"/>
                    <a:pt x="1536846" y="757337"/>
                    <a:pt x="1542231" y="746830"/>
                  </a:cubicBezTo>
                  <a:cubicBezTo>
                    <a:pt x="1546302" y="736059"/>
                    <a:pt x="1552972" y="726461"/>
                    <a:pt x="1561649" y="718891"/>
                  </a:cubicBezTo>
                  <a:cubicBezTo>
                    <a:pt x="1568660" y="713779"/>
                    <a:pt x="1572392" y="705302"/>
                    <a:pt x="1571428" y="696679"/>
                  </a:cubicBezTo>
                  <a:cubicBezTo>
                    <a:pt x="1574392" y="679233"/>
                    <a:pt x="1580296" y="662417"/>
                    <a:pt x="1588890" y="646947"/>
                  </a:cubicBezTo>
                  <a:cubicBezTo>
                    <a:pt x="1595274" y="630116"/>
                    <a:pt x="1604228" y="614377"/>
                    <a:pt x="1615432" y="600289"/>
                  </a:cubicBezTo>
                  <a:cubicBezTo>
                    <a:pt x="1623692" y="586952"/>
                    <a:pt x="1630262" y="572639"/>
                    <a:pt x="1634990" y="557681"/>
                  </a:cubicBezTo>
                  <a:cubicBezTo>
                    <a:pt x="1659271" y="505376"/>
                    <a:pt x="1690932" y="456826"/>
                    <a:pt x="1729006" y="413515"/>
                  </a:cubicBezTo>
                  <a:cubicBezTo>
                    <a:pt x="1775571" y="356798"/>
                    <a:pt x="1812404" y="321687"/>
                    <a:pt x="1839505" y="308183"/>
                  </a:cubicBezTo>
                  <a:cubicBezTo>
                    <a:pt x="1851331" y="302044"/>
                    <a:pt x="1863854" y="297353"/>
                    <a:pt x="1876804" y="294214"/>
                  </a:cubicBezTo>
                  <a:cubicBezTo>
                    <a:pt x="1888818" y="294214"/>
                    <a:pt x="1903626" y="309860"/>
                    <a:pt x="1920948" y="342688"/>
                  </a:cubicBezTo>
                  <a:cubicBezTo>
                    <a:pt x="1943927" y="386967"/>
                    <a:pt x="1956899" y="435753"/>
                    <a:pt x="1958945" y="485598"/>
                  </a:cubicBezTo>
                  <a:cubicBezTo>
                    <a:pt x="1963509" y="575842"/>
                    <a:pt x="1938224" y="683361"/>
                    <a:pt x="1883090" y="808157"/>
                  </a:cubicBezTo>
                  <a:cubicBezTo>
                    <a:pt x="1830937" y="924291"/>
                    <a:pt x="1777899" y="1014814"/>
                    <a:pt x="1723976" y="1079727"/>
                  </a:cubicBezTo>
                  <a:cubicBezTo>
                    <a:pt x="1670053" y="1144639"/>
                    <a:pt x="1619483" y="1178306"/>
                    <a:pt x="1572266" y="1180727"/>
                  </a:cubicBezTo>
                  <a:cubicBezTo>
                    <a:pt x="1557980" y="1181260"/>
                    <a:pt x="1543731" y="1178933"/>
                    <a:pt x="1530357" y="1173882"/>
                  </a:cubicBezTo>
                  <a:cubicBezTo>
                    <a:pt x="1503256" y="1163125"/>
                    <a:pt x="1488448" y="1131973"/>
                    <a:pt x="1485654" y="1078330"/>
                  </a:cubicBezTo>
                  <a:cubicBezTo>
                    <a:pt x="1483838" y="1043406"/>
                    <a:pt x="1480625" y="1026083"/>
                    <a:pt x="1475736" y="1026363"/>
                  </a:cubicBezTo>
                  <a:cubicBezTo>
                    <a:pt x="1470846" y="1026642"/>
                    <a:pt x="1466376" y="1020775"/>
                    <a:pt x="1465817" y="1008761"/>
                  </a:cubicBezTo>
                  <a:cubicBezTo>
                    <a:pt x="1465076" y="993065"/>
                    <a:pt x="1468043" y="977415"/>
                    <a:pt x="1474478" y="963080"/>
                  </a:cubicBezTo>
                  <a:close/>
                </a:path>
              </a:pathLst>
            </a:custGeom>
            <a:grpFill/>
            <a:ln w="13953" cap="flat">
              <a:noFill/>
              <a:prstDash val="solid"/>
              <a:miter/>
            </a:ln>
          </p:spPr>
          <p:txBody>
            <a:bodyPr rtlCol="0" anchor="ctr"/>
            <a:lstStyle/>
            <a:p>
              <a:endParaRPr lang="en-GB"/>
            </a:p>
          </p:txBody>
        </p:sp>
      </p:grpSp>
      <p:sp>
        <p:nvSpPr>
          <p:cNvPr id="33" name="TextBox 32">
            <a:extLst>
              <a:ext uri="{FF2B5EF4-FFF2-40B4-BE49-F238E27FC236}">
                <a16:creationId xmlns:a16="http://schemas.microsoft.com/office/drawing/2014/main" id="{10A59B53-99CC-42B2-8AA7-9DAC80894307}"/>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Format Background &gt; Picture or texture fill &gt; Insert… to change photo (A4 proportions: 297x210mm)</a:t>
            </a:r>
          </a:p>
        </p:txBody>
      </p:sp>
    </p:spTree>
    <p:extLst>
      <p:ext uri="{BB962C8B-B14F-4D97-AF65-F5344CB8AC3E}">
        <p14:creationId xmlns:p14="http://schemas.microsoft.com/office/powerpoint/2010/main" val="1465883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 Wordmark (green)">
    <p:bg>
      <p:bgPr>
        <a:solidFill>
          <a:schemeClr val="bg1"/>
        </a:solidFill>
        <a:effectLst/>
      </p:bgPr>
    </p:bg>
    <p:spTree>
      <p:nvGrpSpPr>
        <p:cNvPr id="1" name=""/>
        <p:cNvGrpSpPr/>
        <p:nvPr/>
      </p:nvGrpSpPr>
      <p:grpSpPr>
        <a:xfrm>
          <a:off x="0" y="0"/>
          <a:ext cx="0" cy="0"/>
          <a:chOff x="0" y="0"/>
          <a:chExt cx="0" cy="0"/>
        </a:xfrm>
      </p:grpSpPr>
      <p:pic>
        <p:nvPicPr>
          <p:cNvPr id="45" name="Picture 44" descr="A green background with black letters and a crown&#10;&#10;Description automatically generated">
            <a:extLst>
              <a:ext uri="{FF2B5EF4-FFF2-40B4-BE49-F238E27FC236}">
                <a16:creationId xmlns:a16="http://schemas.microsoft.com/office/drawing/2014/main" id="{006CC1D3-6E0C-5D05-7315-A5E625C25E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837" y="6142550"/>
            <a:ext cx="949765" cy="954288"/>
          </a:xfrm>
          <a:prstGeom prst="rect">
            <a:avLst/>
          </a:prstGeom>
        </p:spPr>
      </p:pic>
      <p:grpSp>
        <p:nvGrpSpPr>
          <p:cNvPr id="32" name="Group 31">
            <a:extLst>
              <a:ext uri="{FF2B5EF4-FFF2-40B4-BE49-F238E27FC236}">
                <a16:creationId xmlns:a16="http://schemas.microsoft.com/office/drawing/2014/main" id="{AAD8F76C-5DF6-4C1C-9E8B-5A6EBC625671}"/>
              </a:ext>
            </a:extLst>
          </p:cNvPr>
          <p:cNvGrpSpPr/>
          <p:nvPr userDrawn="1"/>
        </p:nvGrpSpPr>
        <p:grpSpPr>
          <a:xfrm>
            <a:off x="2244695" y="2596722"/>
            <a:ext cx="6202421" cy="4022972"/>
            <a:chOff x="293608" y="1754806"/>
            <a:chExt cx="7367334" cy="4778550"/>
          </a:xfrm>
          <a:solidFill>
            <a:schemeClr val="accent3"/>
          </a:solidFill>
        </p:grpSpPr>
        <p:sp>
          <p:nvSpPr>
            <p:cNvPr id="16" name="Graphic 14">
              <a:extLst>
                <a:ext uri="{FF2B5EF4-FFF2-40B4-BE49-F238E27FC236}">
                  <a16:creationId xmlns:a16="http://schemas.microsoft.com/office/drawing/2014/main" id="{7182D69A-4792-4DBA-AD53-E9947A5A0649}"/>
                </a:ext>
              </a:extLst>
            </p:cNvPr>
            <p:cNvSpPr/>
            <p:nvPr/>
          </p:nvSpPr>
          <p:spPr>
            <a:xfrm>
              <a:off x="4687815" y="1837483"/>
              <a:ext cx="765082" cy="1163565"/>
            </a:xfrm>
            <a:custGeom>
              <a:avLst/>
              <a:gdLst>
                <a:gd name="connsiteX0" fmla="*/ 46796 w 765082"/>
                <a:gd name="connsiteY0" fmla="*/ 260710 h 1163565"/>
                <a:gd name="connsiteX1" fmla="*/ 50987 w 765082"/>
                <a:gd name="connsiteY1" fmla="*/ 269371 h 1163565"/>
                <a:gd name="connsiteX2" fmla="*/ 54340 w 765082"/>
                <a:gd name="connsiteY2" fmla="*/ 278032 h 1163565"/>
                <a:gd name="connsiteX3" fmla="*/ 89823 w 765082"/>
                <a:gd name="connsiteY3" fmla="*/ 350115 h 1163565"/>
                <a:gd name="connsiteX4" fmla="*/ 123909 w 765082"/>
                <a:gd name="connsiteY4" fmla="*/ 364085 h 1163565"/>
                <a:gd name="connsiteX5" fmla="*/ 188309 w 765082"/>
                <a:gd name="connsiteY5" fmla="*/ 351792 h 1163565"/>
                <a:gd name="connsiteX6" fmla="*/ 239717 w 765082"/>
                <a:gd name="connsiteY6" fmla="*/ 344807 h 1163565"/>
                <a:gd name="connsiteX7" fmla="*/ 250334 w 765082"/>
                <a:gd name="connsiteY7" fmla="*/ 348718 h 1163565"/>
                <a:gd name="connsiteX8" fmla="*/ 164141 w 765082"/>
                <a:gd name="connsiteY8" fmla="*/ 719892 h 1163565"/>
                <a:gd name="connsiteX9" fmla="*/ 77669 w 765082"/>
                <a:gd name="connsiteY9" fmla="*/ 1111880 h 1163565"/>
                <a:gd name="connsiteX10" fmla="*/ 84514 w 765082"/>
                <a:gd name="connsiteY10" fmla="*/ 1130739 h 1163565"/>
                <a:gd name="connsiteX11" fmla="*/ 169729 w 765082"/>
                <a:gd name="connsiteY11" fmla="*/ 1148620 h 1163565"/>
                <a:gd name="connsiteX12" fmla="*/ 256201 w 765082"/>
                <a:gd name="connsiteY12" fmla="*/ 1163428 h 1163565"/>
                <a:gd name="connsiteX13" fmla="*/ 261649 w 765082"/>
                <a:gd name="connsiteY13" fmla="*/ 1154208 h 1163565"/>
                <a:gd name="connsiteX14" fmla="*/ 275619 w 765082"/>
                <a:gd name="connsiteY14" fmla="*/ 1141775 h 1163565"/>
                <a:gd name="connsiteX15" fmla="*/ 297412 w 765082"/>
                <a:gd name="connsiteY15" fmla="*/ 1148061 h 1163565"/>
                <a:gd name="connsiteX16" fmla="*/ 303558 w 765082"/>
                <a:gd name="connsiteY16" fmla="*/ 1152112 h 1163565"/>
                <a:gd name="connsiteX17" fmla="*/ 305374 w 765082"/>
                <a:gd name="connsiteY17" fmla="*/ 1128364 h 1163565"/>
                <a:gd name="connsiteX18" fmla="*/ 313616 w 765082"/>
                <a:gd name="connsiteY18" fmla="*/ 1089528 h 1163565"/>
                <a:gd name="connsiteX19" fmla="*/ 321719 w 765082"/>
                <a:gd name="connsiteY19" fmla="*/ 1074301 h 1163565"/>
                <a:gd name="connsiteX20" fmla="*/ 337365 w 765082"/>
                <a:gd name="connsiteY20" fmla="*/ 1030577 h 1163565"/>
                <a:gd name="connsiteX21" fmla="*/ 453033 w 765082"/>
                <a:gd name="connsiteY21" fmla="*/ 659403 h 1163565"/>
                <a:gd name="connsiteX22" fmla="*/ 514639 w 765082"/>
                <a:gd name="connsiteY22" fmla="*/ 446226 h 1163565"/>
                <a:gd name="connsiteX23" fmla="*/ 538667 w 765082"/>
                <a:gd name="connsiteY23" fmla="*/ 365063 h 1163565"/>
                <a:gd name="connsiteX24" fmla="*/ 548586 w 765082"/>
                <a:gd name="connsiteY24" fmla="*/ 329859 h 1163565"/>
                <a:gd name="connsiteX25" fmla="*/ 566467 w 765082"/>
                <a:gd name="connsiteY25" fmla="*/ 313654 h 1163565"/>
                <a:gd name="connsiteX26" fmla="*/ 671099 w 765082"/>
                <a:gd name="connsiteY26" fmla="*/ 277333 h 1163565"/>
                <a:gd name="connsiteX27" fmla="*/ 715662 w 765082"/>
                <a:gd name="connsiteY27" fmla="*/ 249394 h 1163565"/>
                <a:gd name="connsiteX28" fmla="*/ 724044 w 765082"/>
                <a:gd name="connsiteY28" fmla="*/ 225925 h 1163565"/>
                <a:gd name="connsiteX29" fmla="*/ 708259 w 765082"/>
                <a:gd name="connsiteY29" fmla="*/ 222991 h 1163565"/>
                <a:gd name="connsiteX30" fmla="*/ 691775 w 765082"/>
                <a:gd name="connsiteY30" fmla="*/ 217962 h 1163565"/>
                <a:gd name="connsiteX31" fmla="*/ 724323 w 765082"/>
                <a:gd name="connsiteY31" fmla="*/ 188207 h 1163565"/>
                <a:gd name="connsiteX32" fmla="*/ 748072 w 765082"/>
                <a:gd name="connsiteY32" fmla="*/ 161944 h 1163565"/>
                <a:gd name="connsiteX33" fmla="*/ 743602 w 765082"/>
                <a:gd name="connsiteY33" fmla="*/ 159150 h 1163565"/>
                <a:gd name="connsiteX34" fmla="*/ 736197 w 765082"/>
                <a:gd name="connsiteY34" fmla="*/ 160966 h 1163565"/>
                <a:gd name="connsiteX35" fmla="*/ 741367 w 765082"/>
                <a:gd name="connsiteY35" fmla="*/ 146019 h 1163565"/>
                <a:gd name="connsiteX36" fmla="*/ 746954 w 765082"/>
                <a:gd name="connsiteY36" fmla="*/ 139732 h 1163565"/>
                <a:gd name="connsiteX37" fmla="*/ 745837 w 765082"/>
                <a:gd name="connsiteY37" fmla="*/ 117660 h 1163565"/>
                <a:gd name="connsiteX38" fmla="*/ 752542 w 765082"/>
                <a:gd name="connsiteY38" fmla="*/ 102434 h 1163565"/>
                <a:gd name="connsiteX39" fmla="*/ 763299 w 765082"/>
                <a:gd name="connsiteY39" fmla="*/ 82736 h 1163565"/>
                <a:gd name="connsiteX40" fmla="*/ 751286 w 765082"/>
                <a:gd name="connsiteY40" fmla="*/ 49349 h 1163565"/>
                <a:gd name="connsiteX41" fmla="*/ 707839 w 765082"/>
                <a:gd name="connsiteY41" fmla="*/ 10094 h 1163565"/>
                <a:gd name="connsiteX42" fmla="*/ 692753 w 765082"/>
                <a:gd name="connsiteY42" fmla="*/ 4925 h 1163565"/>
                <a:gd name="connsiteX43" fmla="*/ 673335 w 765082"/>
                <a:gd name="connsiteY43" fmla="*/ 36 h 1163565"/>
                <a:gd name="connsiteX44" fmla="*/ 475245 w 765082"/>
                <a:gd name="connsiteY44" fmla="*/ 32306 h 1163565"/>
                <a:gd name="connsiteX45" fmla="*/ 3909 w 765082"/>
                <a:gd name="connsiteY45" fmla="*/ 127299 h 1163565"/>
                <a:gd name="connsiteX46" fmla="*/ -2 w 765082"/>
                <a:gd name="connsiteY46" fmla="*/ 137777 h 1163565"/>
                <a:gd name="connsiteX47" fmla="*/ 42605 w 765082"/>
                <a:gd name="connsiteY47" fmla="*/ 249534 h 1163565"/>
                <a:gd name="connsiteX48" fmla="*/ 46796 w 765082"/>
                <a:gd name="connsiteY48" fmla="*/ 260710 h 116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65082" h="1163565">
                  <a:moveTo>
                    <a:pt x="46796" y="260710"/>
                  </a:moveTo>
                  <a:cubicBezTo>
                    <a:pt x="48473" y="264481"/>
                    <a:pt x="49870" y="267415"/>
                    <a:pt x="50987" y="269371"/>
                  </a:cubicBezTo>
                  <a:cubicBezTo>
                    <a:pt x="52462" y="272106"/>
                    <a:pt x="53589" y="275016"/>
                    <a:pt x="54340" y="278032"/>
                  </a:cubicBezTo>
                  <a:cubicBezTo>
                    <a:pt x="63725" y="303186"/>
                    <a:pt x="75613" y="327335"/>
                    <a:pt x="89823" y="350115"/>
                  </a:cubicBezTo>
                  <a:cubicBezTo>
                    <a:pt x="97984" y="360381"/>
                    <a:pt x="110890" y="365671"/>
                    <a:pt x="123909" y="364085"/>
                  </a:cubicBezTo>
                  <a:cubicBezTo>
                    <a:pt x="125864" y="364085"/>
                    <a:pt x="147377" y="359894"/>
                    <a:pt x="188309" y="351792"/>
                  </a:cubicBezTo>
                  <a:cubicBezTo>
                    <a:pt x="205271" y="348324"/>
                    <a:pt x="222445" y="345990"/>
                    <a:pt x="239717" y="344807"/>
                  </a:cubicBezTo>
                  <a:cubicBezTo>
                    <a:pt x="246562" y="344807"/>
                    <a:pt x="250194" y="345785"/>
                    <a:pt x="250334" y="348718"/>
                  </a:cubicBezTo>
                  <a:cubicBezTo>
                    <a:pt x="251545" y="374236"/>
                    <a:pt x="222814" y="497961"/>
                    <a:pt x="164141" y="719892"/>
                  </a:cubicBezTo>
                  <a:cubicBezTo>
                    <a:pt x="105469" y="941823"/>
                    <a:pt x="76645" y="1072485"/>
                    <a:pt x="77669" y="1111880"/>
                  </a:cubicBezTo>
                  <a:cubicBezTo>
                    <a:pt x="77669" y="1122636"/>
                    <a:pt x="80463" y="1128923"/>
                    <a:pt x="84514" y="1130739"/>
                  </a:cubicBezTo>
                  <a:cubicBezTo>
                    <a:pt x="88565" y="1132555"/>
                    <a:pt x="116924" y="1138422"/>
                    <a:pt x="169729" y="1148620"/>
                  </a:cubicBezTo>
                  <a:cubicBezTo>
                    <a:pt x="222534" y="1158818"/>
                    <a:pt x="251312" y="1163707"/>
                    <a:pt x="256201" y="1163428"/>
                  </a:cubicBezTo>
                  <a:cubicBezTo>
                    <a:pt x="261091" y="1163148"/>
                    <a:pt x="261929" y="1160075"/>
                    <a:pt x="261649" y="1154208"/>
                  </a:cubicBezTo>
                  <a:cubicBezTo>
                    <a:pt x="261370" y="1148340"/>
                    <a:pt x="265840" y="1143172"/>
                    <a:pt x="275619" y="1141775"/>
                  </a:cubicBezTo>
                  <a:cubicBezTo>
                    <a:pt x="283486" y="1139786"/>
                    <a:pt x="291813" y="1142188"/>
                    <a:pt x="297412" y="1148061"/>
                  </a:cubicBezTo>
                  <a:cubicBezTo>
                    <a:pt x="299507" y="1150855"/>
                    <a:pt x="301602" y="1152252"/>
                    <a:pt x="303558" y="1152112"/>
                  </a:cubicBezTo>
                  <a:cubicBezTo>
                    <a:pt x="305514" y="1151973"/>
                    <a:pt x="306073" y="1143172"/>
                    <a:pt x="305374" y="1128364"/>
                  </a:cubicBezTo>
                  <a:cubicBezTo>
                    <a:pt x="304257" y="1107689"/>
                    <a:pt x="307051" y="1094697"/>
                    <a:pt x="313616" y="1089528"/>
                  </a:cubicBezTo>
                  <a:cubicBezTo>
                    <a:pt x="318098" y="1085622"/>
                    <a:pt x="320983" y="1080201"/>
                    <a:pt x="321719" y="1074301"/>
                  </a:cubicBezTo>
                  <a:cubicBezTo>
                    <a:pt x="321719" y="1073324"/>
                    <a:pt x="326887" y="1058655"/>
                    <a:pt x="337365" y="1030577"/>
                  </a:cubicBezTo>
                  <a:cubicBezTo>
                    <a:pt x="373313" y="943965"/>
                    <a:pt x="411870" y="820240"/>
                    <a:pt x="453033" y="659403"/>
                  </a:cubicBezTo>
                  <a:cubicBezTo>
                    <a:pt x="477806" y="565341"/>
                    <a:pt x="498342" y="494282"/>
                    <a:pt x="514639" y="446226"/>
                  </a:cubicBezTo>
                  <a:cubicBezTo>
                    <a:pt x="527352" y="406133"/>
                    <a:pt x="535315" y="379172"/>
                    <a:pt x="538667" y="365063"/>
                  </a:cubicBezTo>
                  <a:cubicBezTo>
                    <a:pt x="540877" y="353046"/>
                    <a:pt x="544197" y="341261"/>
                    <a:pt x="548586" y="329859"/>
                  </a:cubicBezTo>
                  <a:cubicBezTo>
                    <a:pt x="552902" y="322882"/>
                    <a:pt x="559100" y="317265"/>
                    <a:pt x="566467" y="313654"/>
                  </a:cubicBezTo>
                  <a:cubicBezTo>
                    <a:pt x="599621" y="297058"/>
                    <a:pt x="634794" y="284848"/>
                    <a:pt x="671099" y="277333"/>
                  </a:cubicBezTo>
                  <a:cubicBezTo>
                    <a:pt x="695407" y="271187"/>
                    <a:pt x="710354" y="261967"/>
                    <a:pt x="715662" y="249394"/>
                  </a:cubicBezTo>
                  <a:cubicBezTo>
                    <a:pt x="719904" y="242166"/>
                    <a:pt x="722748" y="234205"/>
                    <a:pt x="724044" y="225925"/>
                  </a:cubicBezTo>
                  <a:cubicBezTo>
                    <a:pt x="723346" y="223550"/>
                    <a:pt x="718177" y="222572"/>
                    <a:pt x="708259" y="222991"/>
                  </a:cubicBezTo>
                  <a:cubicBezTo>
                    <a:pt x="698340" y="223410"/>
                    <a:pt x="692054" y="221874"/>
                    <a:pt x="691775" y="217962"/>
                  </a:cubicBezTo>
                  <a:cubicBezTo>
                    <a:pt x="691775" y="211117"/>
                    <a:pt x="702252" y="201199"/>
                    <a:pt x="724323" y="188207"/>
                  </a:cubicBezTo>
                  <a:cubicBezTo>
                    <a:pt x="740668" y="179546"/>
                    <a:pt x="748631" y="170745"/>
                    <a:pt x="748072" y="161944"/>
                  </a:cubicBezTo>
                  <a:cubicBezTo>
                    <a:pt x="748072" y="159988"/>
                    <a:pt x="746535" y="159010"/>
                    <a:pt x="743602" y="159150"/>
                  </a:cubicBezTo>
                  <a:cubicBezTo>
                    <a:pt x="741033" y="159221"/>
                    <a:pt x="738508" y="159840"/>
                    <a:pt x="736197" y="160966"/>
                  </a:cubicBezTo>
                  <a:cubicBezTo>
                    <a:pt x="730331" y="162224"/>
                    <a:pt x="732146" y="157334"/>
                    <a:pt x="741367" y="146019"/>
                  </a:cubicBezTo>
                  <a:lnTo>
                    <a:pt x="746954" y="139732"/>
                  </a:lnTo>
                  <a:cubicBezTo>
                    <a:pt x="758969" y="124366"/>
                    <a:pt x="758689" y="116962"/>
                    <a:pt x="745837" y="117660"/>
                  </a:cubicBezTo>
                  <a:cubicBezTo>
                    <a:pt x="738992" y="117660"/>
                    <a:pt x="741227" y="112911"/>
                    <a:pt x="752542" y="102434"/>
                  </a:cubicBezTo>
                  <a:cubicBezTo>
                    <a:pt x="763858" y="91956"/>
                    <a:pt x="767350" y="85391"/>
                    <a:pt x="763299" y="82736"/>
                  </a:cubicBezTo>
                  <a:cubicBezTo>
                    <a:pt x="759247" y="80082"/>
                    <a:pt x="754219" y="68767"/>
                    <a:pt x="751286" y="49349"/>
                  </a:cubicBezTo>
                  <a:cubicBezTo>
                    <a:pt x="745977" y="21410"/>
                    <a:pt x="731448" y="8977"/>
                    <a:pt x="707839" y="10094"/>
                  </a:cubicBezTo>
                  <a:cubicBezTo>
                    <a:pt x="698060" y="10094"/>
                    <a:pt x="693032" y="8977"/>
                    <a:pt x="692753" y="4925"/>
                  </a:cubicBezTo>
                  <a:cubicBezTo>
                    <a:pt x="692473" y="874"/>
                    <a:pt x="686047" y="-662"/>
                    <a:pt x="673335" y="36"/>
                  </a:cubicBezTo>
                  <a:cubicBezTo>
                    <a:pt x="657596" y="874"/>
                    <a:pt x="591566" y="11631"/>
                    <a:pt x="475245" y="32306"/>
                  </a:cubicBezTo>
                  <a:cubicBezTo>
                    <a:pt x="171452" y="87253"/>
                    <a:pt x="14340" y="118918"/>
                    <a:pt x="3909" y="127299"/>
                  </a:cubicBezTo>
                  <a:cubicBezTo>
                    <a:pt x="826" y="129841"/>
                    <a:pt x="-665" y="133836"/>
                    <a:pt x="-2" y="137777"/>
                  </a:cubicBezTo>
                  <a:cubicBezTo>
                    <a:pt x="-2" y="146717"/>
                    <a:pt x="14666" y="183877"/>
                    <a:pt x="42605" y="249534"/>
                  </a:cubicBezTo>
                  <a:cubicBezTo>
                    <a:pt x="43723" y="253445"/>
                    <a:pt x="45399" y="256798"/>
                    <a:pt x="46796" y="260710"/>
                  </a:cubicBezTo>
                  <a:close/>
                </a:path>
              </a:pathLst>
            </a:custGeom>
            <a:grpFill/>
            <a:ln w="13953" cap="flat">
              <a:noFill/>
              <a:prstDash val="solid"/>
              <a:miter/>
            </a:ln>
          </p:spPr>
          <p:txBody>
            <a:bodyPr rtlCol="0" anchor="ctr"/>
            <a:lstStyle/>
            <a:p>
              <a:endParaRPr lang="en-GB"/>
            </a:p>
          </p:txBody>
        </p:sp>
        <p:sp>
          <p:nvSpPr>
            <p:cNvPr id="17" name="Graphic 14">
              <a:extLst>
                <a:ext uri="{FF2B5EF4-FFF2-40B4-BE49-F238E27FC236}">
                  <a16:creationId xmlns:a16="http://schemas.microsoft.com/office/drawing/2014/main" id="{7182D69A-4792-4DBA-AD53-E9947A5A0649}"/>
                </a:ext>
              </a:extLst>
            </p:cNvPr>
            <p:cNvSpPr/>
            <p:nvPr/>
          </p:nvSpPr>
          <p:spPr>
            <a:xfrm>
              <a:off x="5315685" y="1780906"/>
              <a:ext cx="962420" cy="1199875"/>
            </a:xfrm>
            <a:custGeom>
              <a:avLst/>
              <a:gdLst>
                <a:gd name="connsiteX0" fmla="*/ 225114 w 962420"/>
                <a:gd name="connsiteY0" fmla="*/ 1175442 h 1199875"/>
                <a:gd name="connsiteX1" fmla="*/ 245510 w 962420"/>
                <a:gd name="connsiteY1" fmla="*/ 1169994 h 1199875"/>
                <a:gd name="connsiteX2" fmla="*/ 275684 w 962420"/>
                <a:gd name="connsiteY2" fmla="*/ 1094558 h 1199875"/>
                <a:gd name="connsiteX3" fmla="*/ 328350 w 962420"/>
                <a:gd name="connsiteY3" fmla="*/ 880263 h 1199875"/>
                <a:gd name="connsiteX4" fmla="*/ 365929 w 962420"/>
                <a:gd name="connsiteY4" fmla="*/ 745316 h 1199875"/>
                <a:gd name="connsiteX5" fmla="*/ 418455 w 962420"/>
                <a:gd name="connsiteY5" fmla="*/ 704106 h 1199875"/>
                <a:gd name="connsiteX6" fmla="*/ 465114 w 962420"/>
                <a:gd name="connsiteY6" fmla="*/ 690136 h 1199875"/>
                <a:gd name="connsiteX7" fmla="*/ 509537 w 962420"/>
                <a:gd name="connsiteY7" fmla="*/ 676167 h 1199875"/>
                <a:gd name="connsiteX8" fmla="*/ 563041 w 962420"/>
                <a:gd name="connsiteY8" fmla="*/ 667506 h 1199875"/>
                <a:gd name="connsiteX9" fmla="*/ 570583 w 962420"/>
                <a:gd name="connsiteY9" fmla="*/ 668623 h 1199875"/>
                <a:gd name="connsiteX10" fmla="*/ 568069 w 962420"/>
                <a:gd name="connsiteY10" fmla="*/ 677703 h 1199875"/>
                <a:gd name="connsiteX11" fmla="*/ 559827 w 962420"/>
                <a:gd name="connsiteY11" fmla="*/ 705643 h 1199875"/>
                <a:gd name="connsiteX12" fmla="*/ 548931 w 962420"/>
                <a:gd name="connsiteY12" fmla="*/ 739589 h 1199875"/>
                <a:gd name="connsiteX13" fmla="*/ 459106 w 962420"/>
                <a:gd name="connsiteY13" fmla="*/ 1094697 h 1199875"/>
                <a:gd name="connsiteX14" fmla="*/ 454217 w 962420"/>
                <a:gd name="connsiteY14" fmla="*/ 1143731 h 1199875"/>
                <a:gd name="connsiteX15" fmla="*/ 471539 w 962420"/>
                <a:gd name="connsiteY15" fmla="*/ 1164964 h 1199875"/>
                <a:gd name="connsiteX16" fmla="*/ 538035 w 962420"/>
                <a:gd name="connsiteY16" fmla="*/ 1180052 h 1199875"/>
                <a:gd name="connsiteX17" fmla="*/ 610537 w 962420"/>
                <a:gd name="connsiteY17" fmla="*/ 1194440 h 1199875"/>
                <a:gd name="connsiteX18" fmla="*/ 612074 w 962420"/>
                <a:gd name="connsiteY18" fmla="*/ 1194440 h 1199875"/>
                <a:gd name="connsiteX19" fmla="*/ 624087 w 962420"/>
                <a:gd name="connsiteY19" fmla="*/ 1198212 h 1199875"/>
                <a:gd name="connsiteX20" fmla="*/ 624087 w 962420"/>
                <a:gd name="connsiteY20" fmla="*/ 1199749 h 1199875"/>
                <a:gd name="connsiteX21" fmla="*/ 633447 w 962420"/>
                <a:gd name="connsiteY21" fmla="*/ 1181449 h 1199875"/>
                <a:gd name="connsiteX22" fmla="*/ 656916 w 962420"/>
                <a:gd name="connsiteY22" fmla="*/ 1149179 h 1199875"/>
                <a:gd name="connsiteX23" fmla="*/ 665577 w 962420"/>
                <a:gd name="connsiteY23" fmla="*/ 1145128 h 1199875"/>
                <a:gd name="connsiteX24" fmla="*/ 670885 w 962420"/>
                <a:gd name="connsiteY24" fmla="*/ 1145128 h 1199875"/>
                <a:gd name="connsiteX25" fmla="*/ 673958 w 962420"/>
                <a:gd name="connsiteY25" fmla="*/ 1149458 h 1199875"/>
                <a:gd name="connsiteX26" fmla="*/ 675216 w 962420"/>
                <a:gd name="connsiteY26" fmla="*/ 1158259 h 1199875"/>
                <a:gd name="connsiteX27" fmla="*/ 676752 w 962420"/>
                <a:gd name="connsiteY27" fmla="*/ 1161053 h 1199875"/>
                <a:gd name="connsiteX28" fmla="*/ 690723 w 962420"/>
                <a:gd name="connsiteY28" fmla="*/ 1107130 h 1199875"/>
                <a:gd name="connsiteX29" fmla="*/ 703435 w 962420"/>
                <a:gd name="connsiteY29" fmla="*/ 1051252 h 1199875"/>
                <a:gd name="connsiteX30" fmla="*/ 715448 w 962420"/>
                <a:gd name="connsiteY30" fmla="*/ 1041054 h 1199875"/>
                <a:gd name="connsiteX31" fmla="*/ 721316 w 962420"/>
                <a:gd name="connsiteY31" fmla="*/ 1041054 h 1199875"/>
                <a:gd name="connsiteX32" fmla="*/ 727323 w 962420"/>
                <a:gd name="connsiteY32" fmla="*/ 1041054 h 1199875"/>
                <a:gd name="connsiteX33" fmla="*/ 738778 w 962420"/>
                <a:gd name="connsiteY33" fmla="*/ 1035326 h 1199875"/>
                <a:gd name="connsiteX34" fmla="*/ 746322 w 962420"/>
                <a:gd name="connsiteY34" fmla="*/ 1007387 h 1199875"/>
                <a:gd name="connsiteX35" fmla="*/ 756519 w 962420"/>
                <a:gd name="connsiteY35" fmla="*/ 946200 h 1199875"/>
                <a:gd name="connsiteX36" fmla="*/ 783202 w 962420"/>
                <a:gd name="connsiteY36" fmla="*/ 832487 h 1199875"/>
                <a:gd name="connsiteX37" fmla="*/ 805274 w 962420"/>
                <a:gd name="connsiteY37" fmla="*/ 742662 h 1199875"/>
                <a:gd name="connsiteX38" fmla="*/ 821898 w 962420"/>
                <a:gd name="connsiteY38" fmla="*/ 689997 h 1199875"/>
                <a:gd name="connsiteX39" fmla="*/ 830559 w 962420"/>
                <a:gd name="connsiteY39" fmla="*/ 658565 h 1199875"/>
                <a:gd name="connsiteX40" fmla="*/ 839640 w 962420"/>
                <a:gd name="connsiteY40" fmla="*/ 602686 h 1199875"/>
                <a:gd name="connsiteX41" fmla="*/ 853608 w 962420"/>
                <a:gd name="connsiteY41" fmla="*/ 532838 h 1199875"/>
                <a:gd name="connsiteX42" fmla="*/ 872747 w 962420"/>
                <a:gd name="connsiteY42" fmla="*/ 443013 h 1199875"/>
                <a:gd name="connsiteX43" fmla="*/ 894400 w 962420"/>
                <a:gd name="connsiteY43" fmla="*/ 374003 h 1199875"/>
                <a:gd name="connsiteX44" fmla="*/ 937426 w 962420"/>
                <a:gd name="connsiteY44" fmla="*/ 232770 h 1199875"/>
                <a:gd name="connsiteX45" fmla="*/ 949999 w 962420"/>
                <a:gd name="connsiteY45" fmla="*/ 189185 h 1199875"/>
                <a:gd name="connsiteX46" fmla="*/ 962153 w 962420"/>
                <a:gd name="connsiteY46" fmla="*/ 135262 h 1199875"/>
                <a:gd name="connsiteX47" fmla="*/ 962153 w 962420"/>
                <a:gd name="connsiteY47" fmla="*/ 130792 h 1199875"/>
                <a:gd name="connsiteX48" fmla="*/ 962153 w 962420"/>
                <a:gd name="connsiteY48" fmla="*/ 126461 h 1199875"/>
                <a:gd name="connsiteX49" fmla="*/ 938964 w 962420"/>
                <a:gd name="connsiteY49" fmla="*/ 92794 h 1199875"/>
                <a:gd name="connsiteX50" fmla="*/ 856542 w 962420"/>
                <a:gd name="connsiteY50" fmla="*/ 57870 h 1199875"/>
                <a:gd name="connsiteX51" fmla="*/ 768114 w 962420"/>
                <a:gd name="connsiteY51" fmla="*/ 34262 h 1199875"/>
                <a:gd name="connsiteX52" fmla="*/ 754145 w 962420"/>
                <a:gd name="connsiteY52" fmla="*/ 42364 h 1199875"/>
                <a:gd name="connsiteX53" fmla="*/ 697428 w 962420"/>
                <a:gd name="connsiteY53" fmla="*/ 234586 h 1199875"/>
                <a:gd name="connsiteX54" fmla="*/ 638197 w 962420"/>
                <a:gd name="connsiteY54" fmla="*/ 437286 h 1199875"/>
                <a:gd name="connsiteX55" fmla="*/ 614448 w 962420"/>
                <a:gd name="connsiteY55" fmla="*/ 463549 h 1199875"/>
                <a:gd name="connsiteX56" fmla="*/ 510234 w 962420"/>
                <a:gd name="connsiteY56" fmla="*/ 494003 h 1199875"/>
                <a:gd name="connsiteX57" fmla="*/ 405602 w 962420"/>
                <a:gd name="connsiteY57" fmla="*/ 517052 h 1199875"/>
                <a:gd name="connsiteX58" fmla="*/ 402669 w 962420"/>
                <a:gd name="connsiteY58" fmla="*/ 517052 h 1199875"/>
                <a:gd name="connsiteX59" fmla="*/ 401691 w 962420"/>
                <a:gd name="connsiteY59" fmla="*/ 512023 h 1199875"/>
                <a:gd name="connsiteX60" fmla="*/ 405043 w 962420"/>
                <a:gd name="connsiteY60" fmla="*/ 505178 h 1199875"/>
                <a:gd name="connsiteX61" fmla="*/ 416079 w 962420"/>
                <a:gd name="connsiteY61" fmla="*/ 460196 h 1199875"/>
                <a:gd name="connsiteX62" fmla="*/ 444018 w 962420"/>
                <a:gd name="connsiteY62" fmla="*/ 328742 h 1199875"/>
                <a:gd name="connsiteX63" fmla="*/ 454915 w 962420"/>
                <a:gd name="connsiteY63" fmla="*/ 280826 h 1199875"/>
                <a:gd name="connsiteX64" fmla="*/ 472657 w 962420"/>
                <a:gd name="connsiteY64" fmla="*/ 222153 h 1199875"/>
                <a:gd name="connsiteX65" fmla="*/ 486627 w 962420"/>
                <a:gd name="connsiteY65" fmla="*/ 156356 h 1199875"/>
                <a:gd name="connsiteX66" fmla="*/ 491376 w 962420"/>
                <a:gd name="connsiteY66" fmla="*/ 132468 h 1199875"/>
                <a:gd name="connsiteX67" fmla="*/ 494588 w 962420"/>
                <a:gd name="connsiteY67" fmla="*/ 123528 h 1199875"/>
                <a:gd name="connsiteX68" fmla="*/ 491376 w 962420"/>
                <a:gd name="connsiteY68" fmla="*/ 105088 h 1199875"/>
                <a:gd name="connsiteX69" fmla="*/ 483413 w 962420"/>
                <a:gd name="connsiteY69" fmla="*/ 92934 h 1199875"/>
                <a:gd name="connsiteX70" fmla="*/ 475032 w 962420"/>
                <a:gd name="connsiteY70" fmla="*/ 74215 h 1199875"/>
                <a:gd name="connsiteX71" fmla="*/ 455753 w 962420"/>
                <a:gd name="connsiteY71" fmla="*/ 56613 h 1199875"/>
                <a:gd name="connsiteX72" fmla="*/ 379619 w 962420"/>
                <a:gd name="connsiteY72" fmla="*/ 28674 h 1199875"/>
                <a:gd name="connsiteX73" fmla="*/ 276104 w 962420"/>
                <a:gd name="connsiteY73" fmla="*/ -104 h 1199875"/>
                <a:gd name="connsiteX74" fmla="*/ 254451 w 962420"/>
                <a:gd name="connsiteY74" fmla="*/ 12748 h 1199875"/>
                <a:gd name="connsiteX75" fmla="*/ 170633 w 962420"/>
                <a:gd name="connsiteY75" fmla="*/ 306949 h 1199875"/>
                <a:gd name="connsiteX76" fmla="*/ 126908 w 962420"/>
                <a:gd name="connsiteY76" fmla="*/ 493304 h 1199875"/>
                <a:gd name="connsiteX77" fmla="*/ 95057 w 962420"/>
                <a:gd name="connsiteY77" fmla="*/ 622942 h 1199875"/>
                <a:gd name="connsiteX78" fmla="*/ 67118 w 962420"/>
                <a:gd name="connsiteY78" fmla="*/ 739589 h 1199875"/>
                <a:gd name="connsiteX79" fmla="*/ 31216 w 962420"/>
                <a:gd name="connsiteY79" fmla="*/ 890880 h 1199875"/>
                <a:gd name="connsiteX80" fmla="*/ -76 w 962420"/>
                <a:gd name="connsiteY80" fmla="*/ 1059633 h 1199875"/>
                <a:gd name="connsiteX81" fmla="*/ 4254 w 962420"/>
                <a:gd name="connsiteY81" fmla="*/ 1087573 h 1199875"/>
                <a:gd name="connsiteX82" fmla="*/ 19482 w 962420"/>
                <a:gd name="connsiteY82" fmla="*/ 1097212 h 1199875"/>
                <a:gd name="connsiteX83" fmla="*/ 54546 w 962420"/>
                <a:gd name="connsiteY83" fmla="*/ 1116071 h 1199875"/>
                <a:gd name="connsiteX84" fmla="*/ 138364 w 962420"/>
                <a:gd name="connsiteY84" fmla="*/ 1159237 h 1199875"/>
                <a:gd name="connsiteX85" fmla="*/ 225115 w 962420"/>
                <a:gd name="connsiteY85" fmla="*/ 1175442 h 119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962420" h="1199875">
                  <a:moveTo>
                    <a:pt x="225114" y="1175442"/>
                  </a:moveTo>
                  <a:cubicBezTo>
                    <a:pt x="232279" y="1175494"/>
                    <a:pt x="239325" y="1173612"/>
                    <a:pt x="245510" y="1169994"/>
                  </a:cubicBezTo>
                  <a:cubicBezTo>
                    <a:pt x="251285" y="1166827"/>
                    <a:pt x="261342" y="1141682"/>
                    <a:pt x="275684" y="1094558"/>
                  </a:cubicBezTo>
                  <a:cubicBezTo>
                    <a:pt x="297312" y="1024189"/>
                    <a:pt x="314896" y="952641"/>
                    <a:pt x="328350" y="880263"/>
                  </a:cubicBezTo>
                  <a:cubicBezTo>
                    <a:pt x="335455" y="833945"/>
                    <a:pt x="348071" y="788641"/>
                    <a:pt x="365929" y="745316"/>
                  </a:cubicBezTo>
                  <a:cubicBezTo>
                    <a:pt x="374575" y="723001"/>
                    <a:pt x="394723" y="707194"/>
                    <a:pt x="418455" y="704106"/>
                  </a:cubicBezTo>
                  <a:cubicBezTo>
                    <a:pt x="434834" y="702874"/>
                    <a:pt x="450752" y="698108"/>
                    <a:pt x="465114" y="690136"/>
                  </a:cubicBezTo>
                  <a:cubicBezTo>
                    <a:pt x="479085" y="683148"/>
                    <a:pt x="494081" y="678433"/>
                    <a:pt x="509537" y="676167"/>
                  </a:cubicBezTo>
                  <a:cubicBezTo>
                    <a:pt x="527132" y="671955"/>
                    <a:pt x="545016" y="669060"/>
                    <a:pt x="563041" y="667506"/>
                  </a:cubicBezTo>
                  <a:cubicBezTo>
                    <a:pt x="567929" y="667505"/>
                    <a:pt x="570444" y="667505"/>
                    <a:pt x="570583" y="668623"/>
                  </a:cubicBezTo>
                  <a:lnTo>
                    <a:pt x="568069" y="677703"/>
                  </a:lnTo>
                  <a:cubicBezTo>
                    <a:pt x="566393" y="683570"/>
                    <a:pt x="563599" y="692930"/>
                    <a:pt x="559827" y="705643"/>
                  </a:cubicBezTo>
                  <a:cubicBezTo>
                    <a:pt x="556055" y="718355"/>
                    <a:pt x="552423" y="729531"/>
                    <a:pt x="548931" y="739589"/>
                  </a:cubicBezTo>
                  <a:cubicBezTo>
                    <a:pt x="511330" y="855888"/>
                    <a:pt x="481325" y="974507"/>
                    <a:pt x="459106" y="1094697"/>
                  </a:cubicBezTo>
                  <a:cubicBezTo>
                    <a:pt x="456141" y="1110881"/>
                    <a:pt x="454506" y="1127280"/>
                    <a:pt x="454217" y="1143731"/>
                  </a:cubicBezTo>
                  <a:cubicBezTo>
                    <a:pt x="454217" y="1157700"/>
                    <a:pt x="460642" y="1165523"/>
                    <a:pt x="471539" y="1164964"/>
                  </a:cubicBezTo>
                  <a:cubicBezTo>
                    <a:pt x="474472" y="1164964"/>
                    <a:pt x="496684" y="1169854"/>
                    <a:pt x="538035" y="1180052"/>
                  </a:cubicBezTo>
                  <a:cubicBezTo>
                    <a:pt x="561774" y="1186799"/>
                    <a:pt x="586020" y="1191611"/>
                    <a:pt x="610537" y="1194440"/>
                  </a:cubicBezTo>
                  <a:lnTo>
                    <a:pt x="612074" y="1194440"/>
                  </a:lnTo>
                  <a:cubicBezTo>
                    <a:pt x="619757" y="1192066"/>
                    <a:pt x="623808" y="1193323"/>
                    <a:pt x="624087" y="1198212"/>
                  </a:cubicBezTo>
                  <a:lnTo>
                    <a:pt x="624087" y="1199749"/>
                  </a:lnTo>
                  <a:lnTo>
                    <a:pt x="633447" y="1181449"/>
                  </a:lnTo>
                  <a:cubicBezTo>
                    <a:pt x="637365" y="1168332"/>
                    <a:pt x="645645" y="1156947"/>
                    <a:pt x="656916" y="1149179"/>
                  </a:cubicBezTo>
                  <a:cubicBezTo>
                    <a:pt x="659673" y="1147567"/>
                    <a:pt x="662572" y="1146210"/>
                    <a:pt x="665577" y="1145128"/>
                  </a:cubicBezTo>
                  <a:cubicBezTo>
                    <a:pt x="667260" y="1144344"/>
                    <a:pt x="669202" y="1144344"/>
                    <a:pt x="670885" y="1145128"/>
                  </a:cubicBezTo>
                  <a:cubicBezTo>
                    <a:pt x="672392" y="1146160"/>
                    <a:pt x="673482" y="1147696"/>
                    <a:pt x="673958" y="1149458"/>
                  </a:cubicBezTo>
                  <a:cubicBezTo>
                    <a:pt x="674657" y="1152345"/>
                    <a:pt x="675079" y="1155292"/>
                    <a:pt x="675216" y="1158259"/>
                  </a:cubicBezTo>
                  <a:cubicBezTo>
                    <a:pt x="675290" y="1159372"/>
                    <a:pt x="675853" y="1160395"/>
                    <a:pt x="676752" y="1161053"/>
                  </a:cubicBezTo>
                  <a:cubicBezTo>
                    <a:pt x="678709" y="1161053"/>
                    <a:pt x="683318" y="1143032"/>
                    <a:pt x="690723" y="1107130"/>
                  </a:cubicBezTo>
                  <a:cubicBezTo>
                    <a:pt x="697009" y="1076257"/>
                    <a:pt x="701340" y="1057538"/>
                    <a:pt x="703435" y="1051252"/>
                  </a:cubicBezTo>
                  <a:cubicBezTo>
                    <a:pt x="704728" y="1045560"/>
                    <a:pt x="709622" y="1041405"/>
                    <a:pt x="715448" y="1041054"/>
                  </a:cubicBezTo>
                  <a:lnTo>
                    <a:pt x="721316" y="1041054"/>
                  </a:lnTo>
                  <a:lnTo>
                    <a:pt x="727323" y="1041054"/>
                  </a:lnTo>
                  <a:cubicBezTo>
                    <a:pt x="731907" y="1041409"/>
                    <a:pt x="736313" y="1039207"/>
                    <a:pt x="738778" y="1035326"/>
                  </a:cubicBezTo>
                  <a:cubicBezTo>
                    <a:pt x="742148" y="1026265"/>
                    <a:pt x="744674" y="1016913"/>
                    <a:pt x="746322" y="1007387"/>
                  </a:cubicBezTo>
                  <a:cubicBezTo>
                    <a:pt x="751335" y="987293"/>
                    <a:pt x="754746" y="966833"/>
                    <a:pt x="756519" y="946200"/>
                  </a:cubicBezTo>
                  <a:cubicBezTo>
                    <a:pt x="759593" y="929343"/>
                    <a:pt x="768487" y="891439"/>
                    <a:pt x="783202" y="832487"/>
                  </a:cubicBezTo>
                  <a:cubicBezTo>
                    <a:pt x="798010" y="773535"/>
                    <a:pt x="805274" y="743640"/>
                    <a:pt x="805274" y="742662"/>
                  </a:cubicBezTo>
                  <a:cubicBezTo>
                    <a:pt x="808098" y="724362"/>
                    <a:pt x="813704" y="706602"/>
                    <a:pt x="821898" y="689997"/>
                  </a:cubicBezTo>
                  <a:cubicBezTo>
                    <a:pt x="828265" y="680804"/>
                    <a:pt x="831320" y="669721"/>
                    <a:pt x="830559" y="658565"/>
                  </a:cubicBezTo>
                  <a:cubicBezTo>
                    <a:pt x="830343" y="639555"/>
                    <a:pt x="833415" y="620650"/>
                    <a:pt x="839640" y="602686"/>
                  </a:cubicBezTo>
                  <a:cubicBezTo>
                    <a:pt x="842898" y="588717"/>
                    <a:pt x="847555" y="565434"/>
                    <a:pt x="853608" y="532838"/>
                  </a:cubicBezTo>
                  <a:cubicBezTo>
                    <a:pt x="859895" y="500009"/>
                    <a:pt x="866181" y="469975"/>
                    <a:pt x="872747" y="443013"/>
                  </a:cubicBezTo>
                  <a:cubicBezTo>
                    <a:pt x="878212" y="419496"/>
                    <a:pt x="885450" y="396427"/>
                    <a:pt x="894400" y="374003"/>
                  </a:cubicBezTo>
                  <a:cubicBezTo>
                    <a:pt x="912074" y="328006"/>
                    <a:pt x="926453" y="280809"/>
                    <a:pt x="937426" y="232770"/>
                  </a:cubicBezTo>
                  <a:cubicBezTo>
                    <a:pt x="940333" y="217902"/>
                    <a:pt x="944540" y="203317"/>
                    <a:pt x="949999" y="189185"/>
                  </a:cubicBezTo>
                  <a:cubicBezTo>
                    <a:pt x="956313" y="171797"/>
                    <a:pt x="960396" y="153678"/>
                    <a:pt x="962153" y="135262"/>
                  </a:cubicBezTo>
                  <a:cubicBezTo>
                    <a:pt x="961997" y="133776"/>
                    <a:pt x="961997" y="132278"/>
                    <a:pt x="962153" y="130792"/>
                  </a:cubicBezTo>
                  <a:cubicBezTo>
                    <a:pt x="962300" y="129352"/>
                    <a:pt x="962300" y="127901"/>
                    <a:pt x="962153" y="126461"/>
                  </a:cubicBezTo>
                  <a:cubicBezTo>
                    <a:pt x="960492" y="112085"/>
                    <a:pt x="951803" y="99471"/>
                    <a:pt x="938964" y="92794"/>
                  </a:cubicBezTo>
                  <a:cubicBezTo>
                    <a:pt x="912834" y="78208"/>
                    <a:pt x="885198" y="66498"/>
                    <a:pt x="856542" y="57870"/>
                  </a:cubicBezTo>
                  <a:cubicBezTo>
                    <a:pt x="827877" y="47228"/>
                    <a:pt x="798270" y="39323"/>
                    <a:pt x="768114" y="34262"/>
                  </a:cubicBezTo>
                  <a:cubicBezTo>
                    <a:pt x="762587" y="35060"/>
                    <a:pt x="757582" y="37963"/>
                    <a:pt x="754145" y="42364"/>
                  </a:cubicBezTo>
                  <a:cubicBezTo>
                    <a:pt x="749488" y="47486"/>
                    <a:pt x="730583" y="111560"/>
                    <a:pt x="697428" y="234586"/>
                  </a:cubicBezTo>
                  <a:cubicBezTo>
                    <a:pt x="664273" y="357612"/>
                    <a:pt x="644529" y="425179"/>
                    <a:pt x="638197" y="437286"/>
                  </a:cubicBezTo>
                  <a:cubicBezTo>
                    <a:pt x="633704" y="448616"/>
                    <a:pt x="625271" y="457942"/>
                    <a:pt x="614448" y="463549"/>
                  </a:cubicBezTo>
                  <a:cubicBezTo>
                    <a:pt x="580391" y="475900"/>
                    <a:pt x="545583" y="486072"/>
                    <a:pt x="510234" y="494003"/>
                  </a:cubicBezTo>
                  <a:cubicBezTo>
                    <a:pt x="475876" y="503880"/>
                    <a:pt x="440929" y="511578"/>
                    <a:pt x="405602" y="517052"/>
                  </a:cubicBezTo>
                  <a:lnTo>
                    <a:pt x="402669" y="517052"/>
                  </a:lnTo>
                  <a:cubicBezTo>
                    <a:pt x="401502" y="515655"/>
                    <a:pt x="401133" y="513757"/>
                    <a:pt x="401691" y="512023"/>
                  </a:cubicBezTo>
                  <a:cubicBezTo>
                    <a:pt x="402016" y="509432"/>
                    <a:pt x="403196" y="507023"/>
                    <a:pt x="405043" y="505178"/>
                  </a:cubicBezTo>
                  <a:cubicBezTo>
                    <a:pt x="410241" y="490598"/>
                    <a:pt x="413939" y="475526"/>
                    <a:pt x="416079" y="460196"/>
                  </a:cubicBezTo>
                  <a:cubicBezTo>
                    <a:pt x="420550" y="431418"/>
                    <a:pt x="429863" y="387600"/>
                    <a:pt x="444018" y="328742"/>
                  </a:cubicBezTo>
                  <a:cubicBezTo>
                    <a:pt x="449298" y="313190"/>
                    <a:pt x="452949" y="297132"/>
                    <a:pt x="454915" y="280826"/>
                  </a:cubicBezTo>
                  <a:cubicBezTo>
                    <a:pt x="459025" y="260768"/>
                    <a:pt x="464964" y="241128"/>
                    <a:pt x="472657" y="222153"/>
                  </a:cubicBezTo>
                  <a:cubicBezTo>
                    <a:pt x="481489" y="201320"/>
                    <a:pt x="486233" y="178982"/>
                    <a:pt x="486627" y="156356"/>
                  </a:cubicBezTo>
                  <a:cubicBezTo>
                    <a:pt x="485788" y="140710"/>
                    <a:pt x="487465" y="132748"/>
                    <a:pt x="491376" y="132468"/>
                  </a:cubicBezTo>
                  <a:cubicBezTo>
                    <a:pt x="495288" y="132189"/>
                    <a:pt x="494450" y="129395"/>
                    <a:pt x="494588" y="123528"/>
                  </a:cubicBezTo>
                  <a:cubicBezTo>
                    <a:pt x="494715" y="117232"/>
                    <a:pt x="493624" y="110970"/>
                    <a:pt x="491376" y="105088"/>
                  </a:cubicBezTo>
                  <a:cubicBezTo>
                    <a:pt x="490149" y="100263"/>
                    <a:pt x="487347" y="95985"/>
                    <a:pt x="483413" y="92934"/>
                  </a:cubicBezTo>
                  <a:cubicBezTo>
                    <a:pt x="478384" y="91258"/>
                    <a:pt x="475590" y="84972"/>
                    <a:pt x="475032" y="74215"/>
                  </a:cubicBezTo>
                  <a:cubicBezTo>
                    <a:pt x="471274" y="65965"/>
                    <a:pt x="464310" y="59607"/>
                    <a:pt x="455753" y="56613"/>
                  </a:cubicBezTo>
                  <a:cubicBezTo>
                    <a:pt x="445136" y="51864"/>
                    <a:pt x="419711" y="42644"/>
                    <a:pt x="379619" y="28674"/>
                  </a:cubicBezTo>
                  <a:cubicBezTo>
                    <a:pt x="319456" y="8930"/>
                    <a:pt x="284951" y="-662"/>
                    <a:pt x="276104" y="-104"/>
                  </a:cubicBezTo>
                  <a:cubicBezTo>
                    <a:pt x="267465" y="1132"/>
                    <a:pt x="259674" y="5757"/>
                    <a:pt x="254451" y="12748"/>
                  </a:cubicBezTo>
                  <a:cubicBezTo>
                    <a:pt x="241506" y="26346"/>
                    <a:pt x="213566" y="124412"/>
                    <a:pt x="170633" y="306949"/>
                  </a:cubicBezTo>
                  <a:cubicBezTo>
                    <a:pt x="161786" y="347927"/>
                    <a:pt x="147211" y="410045"/>
                    <a:pt x="126908" y="493304"/>
                  </a:cubicBezTo>
                  <a:cubicBezTo>
                    <a:pt x="106605" y="576563"/>
                    <a:pt x="95988" y="619776"/>
                    <a:pt x="95057" y="622942"/>
                  </a:cubicBezTo>
                  <a:cubicBezTo>
                    <a:pt x="93381" y="629927"/>
                    <a:pt x="84067" y="668809"/>
                    <a:pt x="67118" y="739589"/>
                  </a:cubicBezTo>
                  <a:cubicBezTo>
                    <a:pt x="50494" y="810555"/>
                    <a:pt x="39179" y="860845"/>
                    <a:pt x="31216" y="890880"/>
                  </a:cubicBezTo>
                  <a:cubicBezTo>
                    <a:pt x="9237" y="982614"/>
                    <a:pt x="-1194" y="1038865"/>
                    <a:pt x="-76" y="1059633"/>
                  </a:cubicBezTo>
                  <a:cubicBezTo>
                    <a:pt x="-374" y="1069134"/>
                    <a:pt x="1095" y="1078608"/>
                    <a:pt x="4254" y="1087573"/>
                  </a:cubicBezTo>
                  <a:cubicBezTo>
                    <a:pt x="7965" y="1092557"/>
                    <a:pt x="13389" y="1095990"/>
                    <a:pt x="19482" y="1097212"/>
                  </a:cubicBezTo>
                  <a:cubicBezTo>
                    <a:pt x="32216" y="1101320"/>
                    <a:pt x="44097" y="1107711"/>
                    <a:pt x="54546" y="1116071"/>
                  </a:cubicBezTo>
                  <a:cubicBezTo>
                    <a:pt x="79757" y="1135232"/>
                    <a:pt x="108123" y="1149840"/>
                    <a:pt x="138364" y="1159237"/>
                  </a:cubicBezTo>
                  <a:cubicBezTo>
                    <a:pt x="166077" y="1169791"/>
                    <a:pt x="195461" y="1175280"/>
                    <a:pt x="225115" y="1175442"/>
                  </a:cubicBezTo>
                  <a:close/>
                </a:path>
              </a:pathLst>
            </a:custGeom>
            <a:grpFill/>
            <a:ln w="13953" cap="flat">
              <a:noFill/>
              <a:prstDash val="solid"/>
              <a:miter/>
            </a:ln>
          </p:spPr>
          <p:txBody>
            <a:bodyPr rtlCol="0" anchor="ctr"/>
            <a:lstStyle/>
            <a:p>
              <a:endParaRPr lang="en-GB"/>
            </a:p>
          </p:txBody>
        </p:sp>
        <p:sp>
          <p:nvSpPr>
            <p:cNvPr id="18" name="Graphic 14">
              <a:extLst>
                <a:ext uri="{FF2B5EF4-FFF2-40B4-BE49-F238E27FC236}">
                  <a16:creationId xmlns:a16="http://schemas.microsoft.com/office/drawing/2014/main" id="{7182D69A-4792-4DBA-AD53-E9947A5A0649}"/>
                </a:ext>
              </a:extLst>
            </p:cNvPr>
            <p:cNvSpPr/>
            <p:nvPr/>
          </p:nvSpPr>
          <p:spPr>
            <a:xfrm>
              <a:off x="293608" y="3380562"/>
              <a:ext cx="1501568" cy="1408096"/>
            </a:xfrm>
            <a:custGeom>
              <a:avLst/>
              <a:gdLst>
                <a:gd name="connsiteX0" fmla="*/ 891318 w 1501568"/>
                <a:gd name="connsiteY0" fmla="*/ 1294331 h 1408096"/>
                <a:gd name="connsiteX1" fmla="*/ 951807 w 1501568"/>
                <a:gd name="connsiteY1" fmla="*/ 1309418 h 1408096"/>
                <a:gd name="connsiteX2" fmla="*/ 973041 w 1501568"/>
                <a:gd name="connsiteY2" fmla="*/ 1299220 h 1408096"/>
                <a:gd name="connsiteX3" fmla="*/ 998186 w 1501568"/>
                <a:gd name="connsiteY3" fmla="*/ 1259966 h 1408096"/>
                <a:gd name="connsiteX4" fmla="*/ 1033390 w 1501568"/>
                <a:gd name="connsiteY4" fmla="*/ 1202970 h 1408096"/>
                <a:gd name="connsiteX5" fmla="*/ 1063285 w 1501568"/>
                <a:gd name="connsiteY5" fmla="*/ 1149745 h 1408096"/>
                <a:gd name="connsiteX6" fmla="*/ 1102400 w 1501568"/>
                <a:gd name="connsiteY6" fmla="*/ 1082551 h 1408096"/>
                <a:gd name="connsiteX7" fmla="*/ 1141515 w 1501568"/>
                <a:gd name="connsiteY7" fmla="*/ 1015497 h 1408096"/>
                <a:gd name="connsiteX8" fmla="*/ 1226590 w 1501568"/>
                <a:gd name="connsiteY8" fmla="*/ 852052 h 1408096"/>
                <a:gd name="connsiteX9" fmla="*/ 1308172 w 1501568"/>
                <a:gd name="connsiteY9" fmla="*/ 710260 h 1408096"/>
                <a:gd name="connsiteX10" fmla="*/ 1336950 w 1501568"/>
                <a:gd name="connsiteY10" fmla="*/ 652705 h 1408096"/>
                <a:gd name="connsiteX11" fmla="*/ 1363771 w 1501568"/>
                <a:gd name="connsiteY11" fmla="*/ 595150 h 1408096"/>
                <a:gd name="connsiteX12" fmla="*/ 1377741 w 1501568"/>
                <a:gd name="connsiteY12" fmla="*/ 553242 h 1408096"/>
                <a:gd name="connsiteX13" fmla="*/ 1387799 w 1501568"/>
                <a:gd name="connsiteY13" fmla="*/ 501973 h 1408096"/>
                <a:gd name="connsiteX14" fmla="*/ 1393247 w 1501568"/>
                <a:gd name="connsiteY14" fmla="*/ 467328 h 1408096"/>
                <a:gd name="connsiteX15" fmla="*/ 1385844 w 1501568"/>
                <a:gd name="connsiteY15" fmla="*/ 464115 h 1408096"/>
                <a:gd name="connsiteX16" fmla="*/ 1359022 w 1501568"/>
                <a:gd name="connsiteY16" fmla="*/ 505325 h 1408096"/>
                <a:gd name="connsiteX17" fmla="*/ 1346170 w 1501568"/>
                <a:gd name="connsiteY17" fmla="*/ 538573 h 1408096"/>
                <a:gd name="connsiteX18" fmla="*/ 1339045 w 1501568"/>
                <a:gd name="connsiteY18" fmla="*/ 506303 h 1408096"/>
                <a:gd name="connsiteX19" fmla="*/ 1346030 w 1501568"/>
                <a:gd name="connsiteY19" fmla="*/ 466071 h 1408096"/>
                <a:gd name="connsiteX20" fmla="*/ 1373969 w 1501568"/>
                <a:gd name="connsiteY20" fmla="*/ 394127 h 1408096"/>
                <a:gd name="connsiteX21" fmla="*/ 1413364 w 1501568"/>
                <a:gd name="connsiteY21" fmla="*/ 332381 h 1408096"/>
                <a:gd name="connsiteX22" fmla="*/ 1419650 w 1501568"/>
                <a:gd name="connsiteY22" fmla="*/ 313942 h 1408096"/>
                <a:gd name="connsiteX23" fmla="*/ 1461559 w 1501568"/>
                <a:gd name="connsiteY23" fmla="*/ 219367 h 1408096"/>
                <a:gd name="connsiteX24" fmla="*/ 1501373 w 1501568"/>
                <a:gd name="connsiteY24" fmla="*/ 112359 h 1408096"/>
                <a:gd name="connsiteX25" fmla="*/ 1477345 w 1501568"/>
                <a:gd name="connsiteY25" fmla="*/ 68355 h 1408096"/>
                <a:gd name="connsiteX26" fmla="*/ 1357206 w 1501568"/>
                <a:gd name="connsiteY26" fmla="*/ 20160 h 1408096"/>
                <a:gd name="connsiteX27" fmla="*/ 1303143 w 1501568"/>
                <a:gd name="connsiteY27" fmla="*/ 60951 h 1408096"/>
                <a:gd name="connsiteX28" fmla="*/ 1290634 w 1501568"/>
                <a:gd name="connsiteY28" fmla="*/ 76242 h 1408096"/>
                <a:gd name="connsiteX29" fmla="*/ 1283167 w 1501568"/>
                <a:gd name="connsiteY29" fmla="*/ 74921 h 1408096"/>
                <a:gd name="connsiteX30" fmla="*/ 1267660 w 1501568"/>
                <a:gd name="connsiteY30" fmla="*/ 72965 h 1408096"/>
                <a:gd name="connsiteX31" fmla="*/ 1098069 w 1501568"/>
                <a:gd name="connsiteY31" fmla="*/ 369540 h 1408096"/>
                <a:gd name="connsiteX32" fmla="*/ 989106 w 1501568"/>
                <a:gd name="connsiteY32" fmla="*/ 576012 h 1408096"/>
                <a:gd name="connsiteX33" fmla="*/ 947197 w 1501568"/>
                <a:gd name="connsiteY33" fmla="*/ 650610 h 1408096"/>
                <a:gd name="connsiteX34" fmla="*/ 944962 w 1501568"/>
                <a:gd name="connsiteY34" fmla="*/ 570983 h 1408096"/>
                <a:gd name="connsiteX35" fmla="*/ 954321 w 1501568"/>
                <a:gd name="connsiteY35" fmla="*/ 329727 h 1408096"/>
                <a:gd name="connsiteX36" fmla="*/ 957953 w 1501568"/>
                <a:gd name="connsiteY36" fmla="*/ 222720 h 1408096"/>
                <a:gd name="connsiteX37" fmla="*/ 957954 w 1501568"/>
                <a:gd name="connsiteY37" fmla="*/ 175642 h 1408096"/>
                <a:gd name="connsiteX38" fmla="*/ 922750 w 1501568"/>
                <a:gd name="connsiteY38" fmla="*/ 159437 h 1408096"/>
                <a:gd name="connsiteX39" fmla="*/ 786267 w 1501568"/>
                <a:gd name="connsiteY39" fmla="*/ 110124 h 1408096"/>
                <a:gd name="connsiteX40" fmla="*/ 683450 w 1501568"/>
                <a:gd name="connsiteY40" fmla="*/ 82185 h 1408096"/>
                <a:gd name="connsiteX41" fmla="*/ 654533 w 1501568"/>
                <a:gd name="connsiteY41" fmla="*/ 84560 h 1408096"/>
                <a:gd name="connsiteX42" fmla="*/ 637490 w 1501568"/>
                <a:gd name="connsiteY42" fmla="*/ 104536 h 1408096"/>
                <a:gd name="connsiteX43" fmla="*/ 466502 w 1501568"/>
                <a:gd name="connsiteY43" fmla="*/ 444557 h 1408096"/>
                <a:gd name="connsiteX44" fmla="*/ 410623 w 1501568"/>
                <a:gd name="connsiteY44" fmla="*/ 550587 h 1408096"/>
                <a:gd name="connsiteX45" fmla="*/ 405594 w 1501568"/>
                <a:gd name="connsiteY45" fmla="*/ 523765 h 1408096"/>
                <a:gd name="connsiteX46" fmla="*/ 403359 w 1501568"/>
                <a:gd name="connsiteY46" fmla="*/ 444138 h 1408096"/>
                <a:gd name="connsiteX47" fmla="*/ 408807 w 1501568"/>
                <a:gd name="connsiteY47" fmla="*/ 300810 h 1408096"/>
                <a:gd name="connsiteX48" fmla="*/ 414116 w 1501568"/>
                <a:gd name="connsiteY48" fmla="*/ 191986 h 1408096"/>
                <a:gd name="connsiteX49" fmla="*/ 413138 w 1501568"/>
                <a:gd name="connsiteY49" fmla="*/ 103279 h 1408096"/>
                <a:gd name="connsiteX50" fmla="*/ 367038 w 1501568"/>
                <a:gd name="connsiteY50" fmla="*/ 85677 h 1408096"/>
                <a:gd name="connsiteX51" fmla="*/ 109018 w 1501568"/>
                <a:gd name="connsiteY51" fmla="*/ -96 h 1408096"/>
                <a:gd name="connsiteX52" fmla="*/ 89880 w 1501568"/>
                <a:gd name="connsiteY52" fmla="*/ 15410 h 1408096"/>
                <a:gd name="connsiteX53" fmla="*/ 56632 w 1501568"/>
                <a:gd name="connsiteY53" fmla="*/ 393708 h 1408096"/>
                <a:gd name="connsiteX54" fmla="*/ 24782 w 1501568"/>
                <a:gd name="connsiteY54" fmla="*/ 835288 h 1408096"/>
                <a:gd name="connsiteX55" fmla="*/ 55 w 1501568"/>
                <a:gd name="connsiteY55" fmla="*/ 1238452 h 1408096"/>
                <a:gd name="connsiteX56" fmla="*/ 2151 w 1501568"/>
                <a:gd name="connsiteY56" fmla="*/ 1245577 h 1408096"/>
                <a:gd name="connsiteX57" fmla="*/ 2151 w 1501568"/>
                <a:gd name="connsiteY57" fmla="*/ 1249209 h 1408096"/>
                <a:gd name="connsiteX58" fmla="*/ 125363 w 1501568"/>
                <a:gd name="connsiteY58" fmla="*/ 1322549 h 1408096"/>
                <a:gd name="connsiteX59" fmla="*/ 270647 w 1501568"/>
                <a:gd name="connsiteY59" fmla="*/ 1402176 h 1408096"/>
                <a:gd name="connsiteX60" fmla="*/ 299844 w 1501568"/>
                <a:gd name="connsiteY60" fmla="*/ 1407904 h 1408096"/>
                <a:gd name="connsiteX61" fmla="*/ 320379 w 1501568"/>
                <a:gd name="connsiteY61" fmla="*/ 1383317 h 1408096"/>
                <a:gd name="connsiteX62" fmla="*/ 330437 w 1501568"/>
                <a:gd name="connsiteY62" fmla="*/ 1368370 h 1408096"/>
                <a:gd name="connsiteX63" fmla="*/ 369273 w 1501568"/>
                <a:gd name="connsiteY63" fmla="*/ 1312491 h 1408096"/>
                <a:gd name="connsiteX64" fmla="*/ 453929 w 1501568"/>
                <a:gd name="connsiteY64" fmla="*/ 1163296 h 1408096"/>
                <a:gd name="connsiteX65" fmla="*/ 526990 w 1501568"/>
                <a:gd name="connsiteY65" fmla="*/ 1031003 h 1408096"/>
                <a:gd name="connsiteX66" fmla="*/ 563590 w 1501568"/>
                <a:gd name="connsiteY66" fmla="*/ 967581 h 1408096"/>
                <a:gd name="connsiteX67" fmla="*/ 575046 w 1501568"/>
                <a:gd name="connsiteY67" fmla="*/ 945229 h 1408096"/>
                <a:gd name="connsiteX68" fmla="*/ 590552 w 1501568"/>
                <a:gd name="connsiteY68" fmla="*/ 911981 h 1408096"/>
                <a:gd name="connsiteX69" fmla="*/ 607874 w 1501568"/>
                <a:gd name="connsiteY69" fmla="*/ 878454 h 1408096"/>
                <a:gd name="connsiteX70" fmla="*/ 629946 w 1501568"/>
                <a:gd name="connsiteY70" fmla="*/ 813915 h 1408096"/>
                <a:gd name="connsiteX71" fmla="*/ 647688 w 1501568"/>
                <a:gd name="connsiteY71" fmla="*/ 985043 h 1408096"/>
                <a:gd name="connsiteX72" fmla="*/ 656489 w 1501568"/>
                <a:gd name="connsiteY72" fmla="*/ 1158406 h 1408096"/>
                <a:gd name="connsiteX73" fmla="*/ 679259 w 1501568"/>
                <a:gd name="connsiteY73" fmla="*/ 1177125 h 1408096"/>
                <a:gd name="connsiteX74" fmla="*/ 784451 w 1501568"/>
                <a:gd name="connsiteY74" fmla="*/ 1234261 h 1408096"/>
                <a:gd name="connsiteX75" fmla="*/ 891318 w 1501568"/>
                <a:gd name="connsiteY75" fmla="*/ 1294331 h 1408096"/>
                <a:gd name="connsiteX76" fmla="*/ 1273248 w 1501568"/>
                <a:gd name="connsiteY76" fmla="*/ 116131 h 1408096"/>
                <a:gd name="connsiteX77" fmla="*/ 1277015 w 1501568"/>
                <a:gd name="connsiteY77" fmla="*/ 119624 h 1408096"/>
                <a:gd name="connsiteX78" fmla="*/ 1273522 w 1501568"/>
                <a:gd name="connsiteY78" fmla="*/ 123390 h 1408096"/>
                <a:gd name="connsiteX79" fmla="*/ 1269756 w 1501568"/>
                <a:gd name="connsiteY79" fmla="*/ 119903 h 1408096"/>
                <a:gd name="connsiteX80" fmla="*/ 1272550 w 1501568"/>
                <a:gd name="connsiteY80" fmla="*/ 116131 h 140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501568" h="1408096">
                  <a:moveTo>
                    <a:pt x="891318" y="1294331"/>
                  </a:moveTo>
                  <a:cubicBezTo>
                    <a:pt x="900399" y="1305925"/>
                    <a:pt x="920515" y="1310955"/>
                    <a:pt x="951807" y="1309418"/>
                  </a:cubicBezTo>
                  <a:cubicBezTo>
                    <a:pt x="965777" y="1308580"/>
                    <a:pt x="973320" y="1305227"/>
                    <a:pt x="973041" y="1299220"/>
                  </a:cubicBezTo>
                  <a:cubicBezTo>
                    <a:pt x="972761" y="1293213"/>
                    <a:pt x="981143" y="1281199"/>
                    <a:pt x="998186" y="1259966"/>
                  </a:cubicBezTo>
                  <a:cubicBezTo>
                    <a:pt x="1011399" y="1241921"/>
                    <a:pt x="1023170" y="1222863"/>
                    <a:pt x="1033390" y="1202970"/>
                  </a:cubicBezTo>
                  <a:cubicBezTo>
                    <a:pt x="1047359" y="1176287"/>
                    <a:pt x="1057557" y="1158546"/>
                    <a:pt x="1063285" y="1149745"/>
                  </a:cubicBezTo>
                  <a:cubicBezTo>
                    <a:pt x="1071108" y="1138569"/>
                    <a:pt x="1084099" y="1116078"/>
                    <a:pt x="1102400" y="1082551"/>
                  </a:cubicBezTo>
                  <a:cubicBezTo>
                    <a:pt x="1120700" y="1049024"/>
                    <a:pt x="1133552" y="1026672"/>
                    <a:pt x="1141515" y="1015497"/>
                  </a:cubicBezTo>
                  <a:cubicBezTo>
                    <a:pt x="1173968" y="963247"/>
                    <a:pt x="1202408" y="908608"/>
                    <a:pt x="1226590" y="852052"/>
                  </a:cubicBezTo>
                  <a:cubicBezTo>
                    <a:pt x="1263842" y="769259"/>
                    <a:pt x="1291036" y="721995"/>
                    <a:pt x="1308172" y="710260"/>
                  </a:cubicBezTo>
                  <a:cubicBezTo>
                    <a:pt x="1319523" y="692006"/>
                    <a:pt x="1329157" y="672738"/>
                    <a:pt x="1336950" y="652705"/>
                  </a:cubicBezTo>
                  <a:cubicBezTo>
                    <a:pt x="1344923" y="633084"/>
                    <a:pt x="1353874" y="613875"/>
                    <a:pt x="1363771" y="595150"/>
                  </a:cubicBezTo>
                  <a:cubicBezTo>
                    <a:pt x="1372155" y="582712"/>
                    <a:pt x="1376985" y="568222"/>
                    <a:pt x="1377741" y="553242"/>
                  </a:cubicBezTo>
                  <a:cubicBezTo>
                    <a:pt x="1377488" y="535638"/>
                    <a:pt x="1380914" y="518176"/>
                    <a:pt x="1387799" y="501973"/>
                  </a:cubicBezTo>
                  <a:cubicBezTo>
                    <a:pt x="1393946" y="481158"/>
                    <a:pt x="1395762" y="469703"/>
                    <a:pt x="1393247" y="467328"/>
                  </a:cubicBezTo>
                  <a:cubicBezTo>
                    <a:pt x="1391308" y="465311"/>
                    <a:pt x="1388641" y="464154"/>
                    <a:pt x="1385844" y="464115"/>
                  </a:cubicBezTo>
                  <a:cubicBezTo>
                    <a:pt x="1374947" y="464115"/>
                    <a:pt x="1366007" y="478085"/>
                    <a:pt x="1359022" y="505325"/>
                  </a:cubicBezTo>
                  <a:cubicBezTo>
                    <a:pt x="1353993" y="527258"/>
                    <a:pt x="1349802" y="538294"/>
                    <a:pt x="1346170" y="538573"/>
                  </a:cubicBezTo>
                  <a:cubicBezTo>
                    <a:pt x="1331828" y="539318"/>
                    <a:pt x="1329453" y="528561"/>
                    <a:pt x="1339045" y="506303"/>
                  </a:cubicBezTo>
                  <a:cubicBezTo>
                    <a:pt x="1345143" y="493827"/>
                    <a:pt x="1347565" y="479873"/>
                    <a:pt x="1346030" y="466071"/>
                  </a:cubicBezTo>
                  <a:cubicBezTo>
                    <a:pt x="1346030" y="456758"/>
                    <a:pt x="1355343" y="432776"/>
                    <a:pt x="1373969" y="394127"/>
                  </a:cubicBezTo>
                  <a:cubicBezTo>
                    <a:pt x="1393108" y="355711"/>
                    <a:pt x="1406239" y="335035"/>
                    <a:pt x="1413364" y="332381"/>
                  </a:cubicBezTo>
                  <a:cubicBezTo>
                    <a:pt x="1418113" y="329774"/>
                    <a:pt x="1420209" y="323627"/>
                    <a:pt x="1419650" y="313942"/>
                  </a:cubicBezTo>
                  <a:cubicBezTo>
                    <a:pt x="1419650" y="306677"/>
                    <a:pt x="1433620" y="275245"/>
                    <a:pt x="1461559" y="219367"/>
                  </a:cubicBezTo>
                  <a:cubicBezTo>
                    <a:pt x="1489498" y="166142"/>
                    <a:pt x="1502211" y="130380"/>
                    <a:pt x="1501373" y="112359"/>
                  </a:cubicBezTo>
                  <a:cubicBezTo>
                    <a:pt x="1498770" y="95328"/>
                    <a:pt x="1490265" y="79753"/>
                    <a:pt x="1477345" y="68355"/>
                  </a:cubicBezTo>
                  <a:cubicBezTo>
                    <a:pt x="1446134" y="35701"/>
                    <a:pt x="1402332" y="18129"/>
                    <a:pt x="1357206" y="20160"/>
                  </a:cubicBezTo>
                  <a:cubicBezTo>
                    <a:pt x="1323586" y="21836"/>
                    <a:pt x="1305565" y="35433"/>
                    <a:pt x="1303143" y="60951"/>
                  </a:cubicBezTo>
                  <a:cubicBezTo>
                    <a:pt x="1303911" y="68628"/>
                    <a:pt x="1298311" y="75474"/>
                    <a:pt x="1290634" y="76242"/>
                  </a:cubicBezTo>
                  <a:cubicBezTo>
                    <a:pt x="1288071" y="76499"/>
                    <a:pt x="1285486" y="76041"/>
                    <a:pt x="1283167" y="74921"/>
                  </a:cubicBezTo>
                  <a:cubicBezTo>
                    <a:pt x="1278086" y="73699"/>
                    <a:pt x="1272886" y="73043"/>
                    <a:pt x="1267660" y="72965"/>
                  </a:cubicBezTo>
                  <a:cubicBezTo>
                    <a:pt x="1252015" y="73803"/>
                    <a:pt x="1195484" y="172662"/>
                    <a:pt x="1098069" y="369540"/>
                  </a:cubicBezTo>
                  <a:cubicBezTo>
                    <a:pt x="1065194" y="436502"/>
                    <a:pt x="1028873" y="505325"/>
                    <a:pt x="989106" y="576012"/>
                  </a:cubicBezTo>
                  <a:lnTo>
                    <a:pt x="947197" y="650610"/>
                  </a:lnTo>
                  <a:lnTo>
                    <a:pt x="944962" y="570983"/>
                  </a:lnTo>
                  <a:cubicBezTo>
                    <a:pt x="943989" y="490457"/>
                    <a:pt x="947113" y="409935"/>
                    <a:pt x="954321" y="329727"/>
                  </a:cubicBezTo>
                  <a:cubicBezTo>
                    <a:pt x="958507" y="294221"/>
                    <a:pt x="959722" y="258428"/>
                    <a:pt x="957953" y="222720"/>
                  </a:cubicBezTo>
                  <a:lnTo>
                    <a:pt x="957954" y="175642"/>
                  </a:lnTo>
                  <a:lnTo>
                    <a:pt x="922750" y="159437"/>
                  </a:lnTo>
                  <a:cubicBezTo>
                    <a:pt x="884473" y="143232"/>
                    <a:pt x="838979" y="126795"/>
                    <a:pt x="786267" y="110124"/>
                  </a:cubicBezTo>
                  <a:cubicBezTo>
                    <a:pt x="752744" y="98244"/>
                    <a:pt x="718375" y="88904"/>
                    <a:pt x="683450" y="82185"/>
                  </a:cubicBezTo>
                  <a:cubicBezTo>
                    <a:pt x="673746" y="81290"/>
                    <a:pt x="663961" y="82093"/>
                    <a:pt x="654533" y="84560"/>
                  </a:cubicBezTo>
                  <a:cubicBezTo>
                    <a:pt x="647218" y="89631"/>
                    <a:pt x="641346" y="96514"/>
                    <a:pt x="637490" y="104536"/>
                  </a:cubicBezTo>
                  <a:cubicBezTo>
                    <a:pt x="602845" y="158180"/>
                    <a:pt x="545849" y="271520"/>
                    <a:pt x="466502" y="444557"/>
                  </a:cubicBezTo>
                  <a:cubicBezTo>
                    <a:pt x="433813" y="514964"/>
                    <a:pt x="415187" y="550308"/>
                    <a:pt x="410623" y="550587"/>
                  </a:cubicBezTo>
                  <a:cubicBezTo>
                    <a:pt x="408202" y="550587"/>
                    <a:pt x="406525" y="541646"/>
                    <a:pt x="405594" y="523765"/>
                  </a:cubicBezTo>
                  <a:cubicBezTo>
                    <a:pt x="404057" y="493591"/>
                    <a:pt x="403359" y="467049"/>
                    <a:pt x="403359" y="444138"/>
                  </a:cubicBezTo>
                  <a:cubicBezTo>
                    <a:pt x="403359" y="356036"/>
                    <a:pt x="405175" y="308260"/>
                    <a:pt x="408807" y="300810"/>
                  </a:cubicBezTo>
                  <a:cubicBezTo>
                    <a:pt x="413991" y="264783"/>
                    <a:pt x="415769" y="228347"/>
                    <a:pt x="414116" y="191986"/>
                  </a:cubicBezTo>
                  <a:lnTo>
                    <a:pt x="413138" y="103279"/>
                  </a:lnTo>
                  <a:lnTo>
                    <a:pt x="367038" y="85677"/>
                  </a:lnTo>
                  <a:cubicBezTo>
                    <a:pt x="214676" y="27470"/>
                    <a:pt x="128669" y="-1121"/>
                    <a:pt x="109018" y="-96"/>
                  </a:cubicBezTo>
                  <a:cubicBezTo>
                    <a:pt x="99595" y="-637"/>
                    <a:pt x="91306" y="6079"/>
                    <a:pt x="89880" y="15410"/>
                  </a:cubicBezTo>
                  <a:cubicBezTo>
                    <a:pt x="82057" y="50707"/>
                    <a:pt x="70975" y="176806"/>
                    <a:pt x="56632" y="393708"/>
                  </a:cubicBezTo>
                  <a:cubicBezTo>
                    <a:pt x="45177" y="572892"/>
                    <a:pt x="34560" y="720086"/>
                    <a:pt x="24782" y="835288"/>
                  </a:cubicBezTo>
                  <a:cubicBezTo>
                    <a:pt x="6621" y="1070444"/>
                    <a:pt x="-1621" y="1204832"/>
                    <a:pt x="55" y="1238452"/>
                  </a:cubicBezTo>
                  <a:cubicBezTo>
                    <a:pt x="212" y="1240954"/>
                    <a:pt x="928" y="1243389"/>
                    <a:pt x="2151" y="1245577"/>
                  </a:cubicBezTo>
                  <a:lnTo>
                    <a:pt x="2151" y="1249209"/>
                  </a:lnTo>
                  <a:cubicBezTo>
                    <a:pt x="4665" y="1252748"/>
                    <a:pt x="45736" y="1277194"/>
                    <a:pt x="125363" y="1322549"/>
                  </a:cubicBezTo>
                  <a:cubicBezTo>
                    <a:pt x="204990" y="1367904"/>
                    <a:pt x="253418" y="1394446"/>
                    <a:pt x="270647" y="1402176"/>
                  </a:cubicBezTo>
                  <a:cubicBezTo>
                    <a:pt x="279779" y="1406400"/>
                    <a:pt x="289793" y="1408364"/>
                    <a:pt x="299844" y="1407904"/>
                  </a:cubicBezTo>
                  <a:cubicBezTo>
                    <a:pt x="313813" y="1407904"/>
                    <a:pt x="321217" y="1398963"/>
                    <a:pt x="320379" y="1383317"/>
                  </a:cubicBezTo>
                  <a:cubicBezTo>
                    <a:pt x="319642" y="1376550"/>
                    <a:pt x="323890" y="1370236"/>
                    <a:pt x="330437" y="1368370"/>
                  </a:cubicBezTo>
                  <a:cubicBezTo>
                    <a:pt x="346060" y="1351754"/>
                    <a:pt x="359146" y="1332926"/>
                    <a:pt x="369273" y="1312491"/>
                  </a:cubicBezTo>
                  <a:cubicBezTo>
                    <a:pt x="409785" y="1233144"/>
                    <a:pt x="438143" y="1183412"/>
                    <a:pt x="453929" y="1163296"/>
                  </a:cubicBezTo>
                  <a:cubicBezTo>
                    <a:pt x="482139" y="1121440"/>
                    <a:pt x="506588" y="1077170"/>
                    <a:pt x="526990" y="1031003"/>
                  </a:cubicBezTo>
                  <a:cubicBezTo>
                    <a:pt x="542077" y="996544"/>
                    <a:pt x="554278" y="975404"/>
                    <a:pt x="563590" y="967581"/>
                  </a:cubicBezTo>
                  <a:cubicBezTo>
                    <a:pt x="570975" y="962575"/>
                    <a:pt x="575294" y="954147"/>
                    <a:pt x="575046" y="945229"/>
                  </a:cubicBezTo>
                  <a:cubicBezTo>
                    <a:pt x="577400" y="933039"/>
                    <a:pt x="582726" y="921619"/>
                    <a:pt x="590552" y="911981"/>
                  </a:cubicBezTo>
                  <a:cubicBezTo>
                    <a:pt x="598201" y="901878"/>
                    <a:pt x="604060" y="890538"/>
                    <a:pt x="607874" y="878454"/>
                  </a:cubicBezTo>
                  <a:cubicBezTo>
                    <a:pt x="615418" y="836546"/>
                    <a:pt x="622682" y="814334"/>
                    <a:pt x="629946" y="813915"/>
                  </a:cubicBezTo>
                  <a:cubicBezTo>
                    <a:pt x="637211" y="813496"/>
                    <a:pt x="641821" y="870631"/>
                    <a:pt x="647688" y="985043"/>
                  </a:cubicBezTo>
                  <a:lnTo>
                    <a:pt x="656489" y="1158406"/>
                  </a:lnTo>
                  <a:lnTo>
                    <a:pt x="679259" y="1177125"/>
                  </a:lnTo>
                  <a:cubicBezTo>
                    <a:pt x="685406" y="1181782"/>
                    <a:pt x="720470" y="1200827"/>
                    <a:pt x="784451" y="1234261"/>
                  </a:cubicBezTo>
                  <a:cubicBezTo>
                    <a:pt x="848432" y="1267695"/>
                    <a:pt x="884054" y="1287719"/>
                    <a:pt x="891318" y="1294331"/>
                  </a:cubicBezTo>
                  <a:close/>
                  <a:moveTo>
                    <a:pt x="1273248" y="116131"/>
                  </a:moveTo>
                  <a:cubicBezTo>
                    <a:pt x="1275253" y="116056"/>
                    <a:pt x="1276939" y="117619"/>
                    <a:pt x="1277015" y="119624"/>
                  </a:cubicBezTo>
                  <a:cubicBezTo>
                    <a:pt x="1277090" y="121629"/>
                    <a:pt x="1275527" y="123315"/>
                    <a:pt x="1273522" y="123390"/>
                  </a:cubicBezTo>
                  <a:cubicBezTo>
                    <a:pt x="1271520" y="123466"/>
                    <a:pt x="1269835" y="121906"/>
                    <a:pt x="1269756" y="119903"/>
                  </a:cubicBezTo>
                  <a:cubicBezTo>
                    <a:pt x="1268499" y="117528"/>
                    <a:pt x="1270035" y="116271"/>
                    <a:pt x="1272550" y="116131"/>
                  </a:cubicBezTo>
                  <a:close/>
                </a:path>
              </a:pathLst>
            </a:custGeom>
            <a:grpFill/>
            <a:ln w="13953" cap="flat">
              <a:noFill/>
              <a:prstDash val="solid"/>
              <a:miter/>
            </a:ln>
          </p:spPr>
          <p:txBody>
            <a:bodyPr rtlCol="0" anchor="ctr"/>
            <a:lstStyle/>
            <a:p>
              <a:endParaRPr lang="en-GB"/>
            </a:p>
          </p:txBody>
        </p:sp>
        <p:sp>
          <p:nvSpPr>
            <p:cNvPr id="19" name="Graphic 14">
              <a:extLst>
                <a:ext uri="{FF2B5EF4-FFF2-40B4-BE49-F238E27FC236}">
                  <a16:creationId xmlns:a16="http://schemas.microsoft.com/office/drawing/2014/main" id="{7182D69A-4792-4DBA-AD53-E9947A5A0649}"/>
                </a:ext>
              </a:extLst>
            </p:cNvPr>
            <p:cNvSpPr/>
            <p:nvPr/>
          </p:nvSpPr>
          <p:spPr>
            <a:xfrm>
              <a:off x="1614065" y="3298310"/>
              <a:ext cx="699602" cy="1467935"/>
            </a:xfrm>
            <a:custGeom>
              <a:avLst/>
              <a:gdLst>
                <a:gd name="connsiteX0" fmla="*/ 421891 w 699602"/>
                <a:gd name="connsiteY0" fmla="*/ 1036143 h 1467935"/>
                <a:gd name="connsiteX1" fmla="*/ 423428 w 699602"/>
                <a:gd name="connsiteY1" fmla="*/ 1030695 h 1467935"/>
                <a:gd name="connsiteX2" fmla="*/ 424964 w 699602"/>
                <a:gd name="connsiteY2" fmla="*/ 1025107 h 1467935"/>
                <a:gd name="connsiteX3" fmla="*/ 428038 w 699602"/>
                <a:gd name="connsiteY3" fmla="*/ 1014071 h 1467935"/>
                <a:gd name="connsiteX4" fmla="*/ 457514 w 699602"/>
                <a:gd name="connsiteY4" fmla="*/ 917541 h 1467935"/>
                <a:gd name="connsiteX5" fmla="*/ 492298 w 699602"/>
                <a:gd name="connsiteY5" fmla="*/ 817099 h 1467935"/>
                <a:gd name="connsiteX6" fmla="*/ 501378 w 699602"/>
                <a:gd name="connsiteY6" fmla="*/ 784131 h 1467935"/>
                <a:gd name="connsiteX7" fmla="*/ 520935 w 699602"/>
                <a:gd name="connsiteY7" fmla="*/ 705202 h 1467935"/>
                <a:gd name="connsiteX8" fmla="*/ 543567 w 699602"/>
                <a:gd name="connsiteY8" fmla="*/ 615378 h 1467935"/>
                <a:gd name="connsiteX9" fmla="*/ 579329 w 699602"/>
                <a:gd name="connsiteY9" fmla="*/ 499430 h 1467935"/>
                <a:gd name="connsiteX10" fmla="*/ 594695 w 699602"/>
                <a:gd name="connsiteY10" fmla="*/ 446206 h 1467935"/>
                <a:gd name="connsiteX11" fmla="*/ 621936 w 699602"/>
                <a:gd name="connsiteY11" fmla="*/ 377754 h 1467935"/>
                <a:gd name="connsiteX12" fmla="*/ 649037 w 699602"/>
                <a:gd name="connsiteY12" fmla="*/ 303994 h 1467935"/>
                <a:gd name="connsiteX13" fmla="*/ 656720 w 699602"/>
                <a:gd name="connsiteY13" fmla="*/ 277312 h 1467935"/>
                <a:gd name="connsiteX14" fmla="*/ 664264 w 699602"/>
                <a:gd name="connsiteY14" fmla="*/ 249373 h 1467935"/>
                <a:gd name="connsiteX15" fmla="*/ 679072 w 699602"/>
                <a:gd name="connsiteY15" fmla="*/ 219618 h 1467935"/>
                <a:gd name="connsiteX16" fmla="*/ 688152 w 699602"/>
                <a:gd name="connsiteY16" fmla="*/ 201876 h 1467935"/>
                <a:gd name="connsiteX17" fmla="*/ 693740 w 699602"/>
                <a:gd name="connsiteY17" fmla="*/ 187906 h 1467935"/>
                <a:gd name="connsiteX18" fmla="*/ 699188 w 699602"/>
                <a:gd name="connsiteY18" fmla="*/ 151446 h 1467935"/>
                <a:gd name="connsiteX19" fmla="*/ 690388 w 699602"/>
                <a:gd name="connsiteY19" fmla="*/ 121132 h 1467935"/>
                <a:gd name="connsiteX20" fmla="*/ 686196 w 699602"/>
                <a:gd name="connsiteY20" fmla="*/ 110515 h 1467935"/>
                <a:gd name="connsiteX21" fmla="*/ 677954 w 699602"/>
                <a:gd name="connsiteY21" fmla="*/ 90957 h 1467935"/>
                <a:gd name="connsiteX22" fmla="*/ 542449 w 699602"/>
                <a:gd name="connsiteY22" fmla="*/ 41784 h 1467935"/>
                <a:gd name="connsiteX23" fmla="*/ 405407 w 699602"/>
                <a:gd name="connsiteY23" fmla="*/ -125 h 1467935"/>
                <a:gd name="connsiteX24" fmla="*/ 363498 w 699602"/>
                <a:gd name="connsiteY24" fmla="*/ 94450 h 1467935"/>
                <a:gd name="connsiteX25" fmla="*/ 222265 w 699602"/>
                <a:gd name="connsiteY25" fmla="*/ 449279 h 1467935"/>
                <a:gd name="connsiteX26" fmla="*/ 151718 w 699602"/>
                <a:gd name="connsiteY26" fmla="*/ 662874 h 1467935"/>
                <a:gd name="connsiteX27" fmla="*/ 80892 w 699602"/>
                <a:gd name="connsiteY27" fmla="*/ 945341 h 1467935"/>
                <a:gd name="connsiteX28" fmla="*/ 11044 w 699602"/>
                <a:gd name="connsiteY28" fmla="*/ 1272929 h 1467935"/>
                <a:gd name="connsiteX29" fmla="*/ -132 w 699602"/>
                <a:gd name="connsiteY29" fmla="*/ 1374907 h 1467935"/>
                <a:gd name="connsiteX30" fmla="*/ 2243 w 699602"/>
                <a:gd name="connsiteY30" fmla="*/ 1385664 h 1467935"/>
                <a:gd name="connsiteX31" fmla="*/ 19426 w 699602"/>
                <a:gd name="connsiteY31" fmla="*/ 1368481 h 1467935"/>
                <a:gd name="connsiteX32" fmla="*/ 23896 w 699602"/>
                <a:gd name="connsiteY32" fmla="*/ 1350181 h 1467935"/>
                <a:gd name="connsiteX33" fmla="*/ 39262 w 699602"/>
                <a:gd name="connsiteY33" fmla="*/ 1367503 h 1467935"/>
                <a:gd name="connsiteX34" fmla="*/ 57004 w 699602"/>
                <a:gd name="connsiteY34" fmla="*/ 1395442 h 1467935"/>
                <a:gd name="connsiteX35" fmla="*/ 63150 w 699602"/>
                <a:gd name="connsiteY35" fmla="*/ 1407736 h 1467935"/>
                <a:gd name="connsiteX36" fmla="*/ 80473 w 699602"/>
                <a:gd name="connsiteY36" fmla="*/ 1430367 h 1467935"/>
                <a:gd name="connsiteX37" fmla="*/ 107015 w 699602"/>
                <a:gd name="connsiteY37" fmla="*/ 1452578 h 1467935"/>
                <a:gd name="connsiteX38" fmla="*/ 123639 w 699602"/>
                <a:gd name="connsiteY38" fmla="*/ 1459004 h 1467935"/>
                <a:gd name="connsiteX39" fmla="*/ 129506 w 699602"/>
                <a:gd name="connsiteY39" fmla="*/ 1467805 h 1467935"/>
                <a:gd name="connsiteX40" fmla="*/ 161776 w 699602"/>
                <a:gd name="connsiteY40" fmla="*/ 1425896 h 1467935"/>
                <a:gd name="connsiteX41" fmla="*/ 178540 w 699602"/>
                <a:gd name="connsiteY41" fmla="*/ 1399633 h 1467935"/>
                <a:gd name="connsiteX42" fmla="*/ 190553 w 699602"/>
                <a:gd name="connsiteY42" fmla="*/ 1384546 h 1467935"/>
                <a:gd name="connsiteX43" fmla="*/ 184128 w 699602"/>
                <a:gd name="connsiteY43" fmla="*/ 1401170 h 1467935"/>
                <a:gd name="connsiteX44" fmla="*/ 179518 w 699602"/>
                <a:gd name="connsiteY44" fmla="*/ 1417794 h 1467935"/>
                <a:gd name="connsiteX45" fmla="*/ 183429 w 699602"/>
                <a:gd name="connsiteY45" fmla="*/ 1422963 h 1467935"/>
                <a:gd name="connsiteX46" fmla="*/ 239308 w 699602"/>
                <a:gd name="connsiteY46" fmla="*/ 1371275 h 1467935"/>
                <a:gd name="connsiteX47" fmla="*/ 270600 w 699602"/>
                <a:gd name="connsiteY47" fmla="*/ 1346130 h 1467935"/>
                <a:gd name="connsiteX48" fmla="*/ 286944 w 699602"/>
                <a:gd name="connsiteY48" fmla="*/ 1348924 h 1467935"/>
                <a:gd name="connsiteX49" fmla="*/ 316979 w 699602"/>
                <a:gd name="connsiteY49" fmla="*/ 1332021 h 1467935"/>
                <a:gd name="connsiteX50" fmla="*/ 339051 w 699602"/>
                <a:gd name="connsiteY50" fmla="*/ 1287457 h 1467935"/>
                <a:gd name="connsiteX51" fmla="*/ 354418 w 699602"/>
                <a:gd name="connsiteY51" fmla="*/ 1249600 h 1467935"/>
                <a:gd name="connsiteX52" fmla="*/ 385570 w 699602"/>
                <a:gd name="connsiteY52" fmla="*/ 1169135 h 1467935"/>
                <a:gd name="connsiteX53" fmla="*/ 406385 w 699602"/>
                <a:gd name="connsiteY53" fmla="*/ 1098448 h 1467935"/>
                <a:gd name="connsiteX54" fmla="*/ 420354 w 699602"/>
                <a:gd name="connsiteY54" fmla="*/ 1043408 h 1467935"/>
                <a:gd name="connsiteX55" fmla="*/ 421891 w 699602"/>
                <a:gd name="connsiteY55" fmla="*/ 1036143 h 1467935"/>
                <a:gd name="connsiteX56" fmla="*/ 192929 w 699602"/>
                <a:gd name="connsiteY56" fmla="*/ 1375466 h 1467935"/>
                <a:gd name="connsiteX57" fmla="*/ 188657 w 699602"/>
                <a:gd name="connsiteY57" fmla="*/ 1372612 h 1467935"/>
                <a:gd name="connsiteX58" fmla="*/ 191511 w 699602"/>
                <a:gd name="connsiteY58" fmla="*/ 1368341 h 1467935"/>
                <a:gd name="connsiteX59" fmla="*/ 192929 w 699602"/>
                <a:gd name="connsiteY59" fmla="*/ 1368341 h 1467935"/>
                <a:gd name="connsiteX60" fmla="*/ 198656 w 699602"/>
                <a:gd name="connsiteY60" fmla="*/ 1371694 h 1467935"/>
                <a:gd name="connsiteX61" fmla="*/ 192929 w 699602"/>
                <a:gd name="connsiteY61" fmla="*/ 1375466 h 1467935"/>
                <a:gd name="connsiteX62" fmla="*/ 240146 w 699602"/>
                <a:gd name="connsiteY62" fmla="*/ 1199728 h 1467935"/>
                <a:gd name="connsiteX63" fmla="*/ 236374 w 699602"/>
                <a:gd name="connsiteY63" fmla="*/ 1196235 h 1467935"/>
                <a:gd name="connsiteX64" fmla="*/ 238973 w 699602"/>
                <a:gd name="connsiteY64" fmla="*/ 1192508 h 1467935"/>
                <a:gd name="connsiteX65" fmla="*/ 239727 w 699602"/>
                <a:gd name="connsiteY65" fmla="*/ 1192464 h 1467935"/>
                <a:gd name="connsiteX66" fmla="*/ 243476 w 699602"/>
                <a:gd name="connsiteY66" fmla="*/ 1195366 h 1467935"/>
                <a:gd name="connsiteX67" fmla="*/ 243499 w 699602"/>
                <a:gd name="connsiteY67" fmla="*/ 1195956 h 1467935"/>
                <a:gd name="connsiteX68" fmla="*/ 240900 w 699602"/>
                <a:gd name="connsiteY68" fmla="*/ 1199683 h 1467935"/>
                <a:gd name="connsiteX69" fmla="*/ 240146 w 699602"/>
                <a:gd name="connsiteY69" fmla="*/ 1199728 h 1467935"/>
                <a:gd name="connsiteX70" fmla="*/ 248248 w 699602"/>
                <a:gd name="connsiteY70" fmla="*/ 1182964 h 1467935"/>
                <a:gd name="connsiteX71" fmla="*/ 242660 w 699602"/>
                <a:gd name="connsiteY71" fmla="*/ 1179611 h 1467935"/>
                <a:gd name="connsiteX72" fmla="*/ 247969 w 699602"/>
                <a:gd name="connsiteY72" fmla="*/ 1175840 h 1467935"/>
                <a:gd name="connsiteX73" fmla="*/ 251696 w 699602"/>
                <a:gd name="connsiteY73" fmla="*/ 1178439 h 1467935"/>
                <a:gd name="connsiteX74" fmla="*/ 251741 w 699602"/>
                <a:gd name="connsiteY74" fmla="*/ 1179193 h 1467935"/>
                <a:gd name="connsiteX75" fmla="*/ 248248 w 699602"/>
                <a:gd name="connsiteY75" fmla="*/ 1182545 h 1467935"/>
                <a:gd name="connsiteX76" fmla="*/ 254395 w 699602"/>
                <a:gd name="connsiteY76" fmla="*/ 1159216 h 1467935"/>
                <a:gd name="connsiteX77" fmla="*/ 250544 w 699602"/>
                <a:gd name="connsiteY77" fmla="*/ 1156803 h 1467935"/>
                <a:gd name="connsiteX78" fmla="*/ 250483 w 699602"/>
                <a:gd name="connsiteY78" fmla="*/ 1155723 h 1467935"/>
                <a:gd name="connsiteX79" fmla="*/ 253386 w 699602"/>
                <a:gd name="connsiteY79" fmla="*/ 1151974 h 1467935"/>
                <a:gd name="connsiteX80" fmla="*/ 253976 w 699602"/>
                <a:gd name="connsiteY80" fmla="*/ 1151952 h 1467935"/>
                <a:gd name="connsiteX81" fmla="*/ 257703 w 699602"/>
                <a:gd name="connsiteY81" fmla="*/ 1154551 h 1467935"/>
                <a:gd name="connsiteX82" fmla="*/ 257747 w 699602"/>
                <a:gd name="connsiteY82" fmla="*/ 1155305 h 1467935"/>
                <a:gd name="connsiteX83" fmla="*/ 254395 w 699602"/>
                <a:gd name="connsiteY83" fmla="*/ 1158797 h 1467935"/>
                <a:gd name="connsiteX84" fmla="*/ 260681 w 699602"/>
                <a:gd name="connsiteY84" fmla="*/ 1142592 h 1467935"/>
                <a:gd name="connsiteX85" fmla="*/ 256944 w 699602"/>
                <a:gd name="connsiteY85" fmla="*/ 1140007 h 1467935"/>
                <a:gd name="connsiteX86" fmla="*/ 256909 w 699602"/>
                <a:gd name="connsiteY86" fmla="*/ 1139099 h 1467935"/>
                <a:gd name="connsiteX87" fmla="*/ 260402 w 699602"/>
                <a:gd name="connsiteY87" fmla="*/ 1135328 h 1467935"/>
                <a:gd name="connsiteX88" fmla="*/ 265990 w 699602"/>
                <a:gd name="connsiteY88" fmla="*/ 1138680 h 1467935"/>
                <a:gd name="connsiteX89" fmla="*/ 260681 w 699602"/>
                <a:gd name="connsiteY89" fmla="*/ 1142173 h 1467935"/>
                <a:gd name="connsiteX90" fmla="*/ 275768 w 699602"/>
                <a:gd name="connsiteY90" fmla="*/ 1118285 h 1467935"/>
                <a:gd name="connsiteX91" fmla="*/ 266269 w 699602"/>
                <a:gd name="connsiteY91" fmla="*/ 1126806 h 1467935"/>
                <a:gd name="connsiteX92" fmla="*/ 268364 w 699602"/>
                <a:gd name="connsiteY92" fmla="*/ 1114932 h 1467935"/>
                <a:gd name="connsiteX93" fmla="*/ 275768 w 699602"/>
                <a:gd name="connsiteY93" fmla="*/ 1081964 h 1467935"/>
                <a:gd name="connsiteX94" fmla="*/ 280658 w 699602"/>
                <a:gd name="connsiteY94" fmla="*/ 1070928 h 1467935"/>
                <a:gd name="connsiteX95" fmla="*/ 284988 w 699602"/>
                <a:gd name="connsiteY95" fmla="*/ 1084897 h 1467935"/>
                <a:gd name="connsiteX96" fmla="*/ 275768 w 699602"/>
                <a:gd name="connsiteY96" fmla="*/ 1117865 h 1467935"/>
                <a:gd name="connsiteX97" fmla="*/ 289738 w 699602"/>
                <a:gd name="connsiteY97" fmla="*/ 1061428 h 1467935"/>
                <a:gd name="connsiteX98" fmla="*/ 285966 w 699602"/>
                <a:gd name="connsiteY98" fmla="*/ 1057936 h 1467935"/>
                <a:gd name="connsiteX99" fmla="*/ 289459 w 699602"/>
                <a:gd name="connsiteY99" fmla="*/ 1054164 h 1467935"/>
                <a:gd name="connsiteX100" fmla="*/ 293196 w 699602"/>
                <a:gd name="connsiteY100" fmla="*/ 1056749 h 1467935"/>
                <a:gd name="connsiteX101" fmla="*/ 293231 w 699602"/>
                <a:gd name="connsiteY101" fmla="*/ 1057656 h 1467935"/>
                <a:gd name="connsiteX102" fmla="*/ 289953 w 699602"/>
                <a:gd name="connsiteY102" fmla="*/ 1061082 h 1467935"/>
                <a:gd name="connsiteX103" fmla="*/ 289180 w 699602"/>
                <a:gd name="connsiteY103" fmla="*/ 1061009 h 146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99602" h="1467935">
                  <a:moveTo>
                    <a:pt x="421891" y="1036143"/>
                  </a:moveTo>
                  <a:lnTo>
                    <a:pt x="423428" y="1030695"/>
                  </a:lnTo>
                  <a:lnTo>
                    <a:pt x="424964" y="1025107"/>
                  </a:lnTo>
                  <a:cubicBezTo>
                    <a:pt x="425626" y="1021337"/>
                    <a:pt x="426655" y="1017641"/>
                    <a:pt x="428038" y="1014071"/>
                  </a:cubicBezTo>
                  <a:cubicBezTo>
                    <a:pt x="429015" y="1010439"/>
                    <a:pt x="438934" y="978309"/>
                    <a:pt x="457514" y="917541"/>
                  </a:cubicBezTo>
                  <a:cubicBezTo>
                    <a:pt x="466527" y="883221"/>
                    <a:pt x="478156" y="849643"/>
                    <a:pt x="492298" y="817099"/>
                  </a:cubicBezTo>
                  <a:cubicBezTo>
                    <a:pt x="498927" y="807435"/>
                    <a:pt x="502124" y="795826"/>
                    <a:pt x="501378" y="784131"/>
                  </a:cubicBezTo>
                  <a:cubicBezTo>
                    <a:pt x="502597" y="756785"/>
                    <a:pt x="509245" y="729954"/>
                    <a:pt x="520935" y="705202"/>
                  </a:cubicBezTo>
                  <a:cubicBezTo>
                    <a:pt x="524009" y="694120"/>
                    <a:pt x="531552" y="664178"/>
                    <a:pt x="543567" y="615378"/>
                  </a:cubicBezTo>
                  <a:cubicBezTo>
                    <a:pt x="552852" y="575964"/>
                    <a:pt x="564800" y="537226"/>
                    <a:pt x="579329" y="499430"/>
                  </a:cubicBezTo>
                  <a:cubicBezTo>
                    <a:pt x="587246" y="482618"/>
                    <a:pt x="592433" y="464651"/>
                    <a:pt x="594695" y="446206"/>
                  </a:cubicBezTo>
                  <a:cubicBezTo>
                    <a:pt x="602597" y="422937"/>
                    <a:pt x="611689" y="400090"/>
                    <a:pt x="621936" y="377754"/>
                  </a:cubicBezTo>
                  <a:cubicBezTo>
                    <a:pt x="640376" y="334588"/>
                    <a:pt x="649875" y="310001"/>
                    <a:pt x="649037" y="303994"/>
                  </a:cubicBezTo>
                  <a:cubicBezTo>
                    <a:pt x="649919" y="294700"/>
                    <a:pt x="652524" y="285652"/>
                    <a:pt x="656720" y="277312"/>
                  </a:cubicBezTo>
                  <a:cubicBezTo>
                    <a:pt x="660995" y="268566"/>
                    <a:pt x="663555" y="259082"/>
                    <a:pt x="664264" y="249373"/>
                  </a:cubicBezTo>
                  <a:cubicBezTo>
                    <a:pt x="664129" y="237651"/>
                    <a:pt x="669639" y="226579"/>
                    <a:pt x="679072" y="219618"/>
                  </a:cubicBezTo>
                  <a:cubicBezTo>
                    <a:pt x="684495" y="215274"/>
                    <a:pt x="687800" y="208816"/>
                    <a:pt x="688152" y="201876"/>
                  </a:cubicBezTo>
                  <a:cubicBezTo>
                    <a:pt x="687850" y="196621"/>
                    <a:pt x="689897" y="191504"/>
                    <a:pt x="693740" y="187906"/>
                  </a:cubicBezTo>
                  <a:cubicBezTo>
                    <a:pt x="698350" y="183995"/>
                    <a:pt x="700166" y="171981"/>
                    <a:pt x="699188" y="151446"/>
                  </a:cubicBezTo>
                  <a:cubicBezTo>
                    <a:pt x="698211" y="130911"/>
                    <a:pt x="695137" y="120852"/>
                    <a:pt x="690388" y="121132"/>
                  </a:cubicBezTo>
                  <a:cubicBezTo>
                    <a:pt x="685638" y="121411"/>
                    <a:pt x="684101" y="117779"/>
                    <a:pt x="686196" y="110515"/>
                  </a:cubicBezTo>
                  <a:cubicBezTo>
                    <a:pt x="688631" y="102856"/>
                    <a:pt x="685136" y="94564"/>
                    <a:pt x="677954" y="90957"/>
                  </a:cubicBezTo>
                  <a:cubicBezTo>
                    <a:pt x="672926" y="86301"/>
                    <a:pt x="627757" y="69910"/>
                    <a:pt x="542449" y="41784"/>
                  </a:cubicBezTo>
                  <a:cubicBezTo>
                    <a:pt x="457141" y="13659"/>
                    <a:pt x="411460" y="-311"/>
                    <a:pt x="405407" y="-125"/>
                  </a:cubicBezTo>
                  <a:cubicBezTo>
                    <a:pt x="402892" y="-125"/>
                    <a:pt x="388923" y="31586"/>
                    <a:pt x="363498" y="94450"/>
                  </a:cubicBezTo>
                  <a:cubicBezTo>
                    <a:pt x="340215" y="156009"/>
                    <a:pt x="293137" y="274285"/>
                    <a:pt x="222265" y="449279"/>
                  </a:cubicBezTo>
                  <a:cubicBezTo>
                    <a:pt x="174023" y="570349"/>
                    <a:pt x="150508" y="641547"/>
                    <a:pt x="151718" y="662874"/>
                  </a:cubicBezTo>
                  <a:cubicBezTo>
                    <a:pt x="152370" y="677217"/>
                    <a:pt x="128761" y="771372"/>
                    <a:pt x="80892" y="945341"/>
                  </a:cubicBezTo>
                  <a:cubicBezTo>
                    <a:pt x="49507" y="1052651"/>
                    <a:pt x="26160" y="1162150"/>
                    <a:pt x="11044" y="1272929"/>
                  </a:cubicBezTo>
                  <a:cubicBezTo>
                    <a:pt x="3221" y="1333743"/>
                    <a:pt x="-504" y="1367736"/>
                    <a:pt x="-132" y="1374907"/>
                  </a:cubicBezTo>
                  <a:cubicBezTo>
                    <a:pt x="-164" y="1378626"/>
                    <a:pt x="648" y="1382304"/>
                    <a:pt x="2243" y="1385664"/>
                  </a:cubicBezTo>
                  <a:cubicBezTo>
                    <a:pt x="8483" y="1391438"/>
                    <a:pt x="14210" y="1385710"/>
                    <a:pt x="19426" y="1368481"/>
                  </a:cubicBezTo>
                  <a:lnTo>
                    <a:pt x="23896" y="1350181"/>
                  </a:lnTo>
                  <a:lnTo>
                    <a:pt x="39262" y="1367503"/>
                  </a:lnTo>
                  <a:cubicBezTo>
                    <a:pt x="47747" y="1374910"/>
                    <a:pt x="53908" y="1384613"/>
                    <a:pt x="57004" y="1395442"/>
                  </a:cubicBezTo>
                  <a:cubicBezTo>
                    <a:pt x="57004" y="1403824"/>
                    <a:pt x="59518" y="1408015"/>
                    <a:pt x="63150" y="1407736"/>
                  </a:cubicBezTo>
                  <a:cubicBezTo>
                    <a:pt x="66783" y="1407456"/>
                    <a:pt x="72510" y="1415140"/>
                    <a:pt x="80473" y="1430367"/>
                  </a:cubicBezTo>
                  <a:cubicBezTo>
                    <a:pt x="88435" y="1445593"/>
                    <a:pt x="97376" y="1453137"/>
                    <a:pt x="107015" y="1452578"/>
                  </a:cubicBezTo>
                  <a:cubicBezTo>
                    <a:pt x="116654" y="1452019"/>
                    <a:pt x="123360" y="1454255"/>
                    <a:pt x="123639" y="1459004"/>
                  </a:cubicBezTo>
                  <a:cubicBezTo>
                    <a:pt x="123918" y="1463754"/>
                    <a:pt x="125874" y="1467945"/>
                    <a:pt x="129506" y="1467805"/>
                  </a:cubicBezTo>
                  <a:cubicBezTo>
                    <a:pt x="135560" y="1467805"/>
                    <a:pt x="146316" y="1453835"/>
                    <a:pt x="161776" y="1425896"/>
                  </a:cubicBezTo>
                  <a:lnTo>
                    <a:pt x="178540" y="1399633"/>
                  </a:lnTo>
                  <a:lnTo>
                    <a:pt x="190553" y="1384546"/>
                  </a:lnTo>
                  <a:cubicBezTo>
                    <a:pt x="189364" y="1390410"/>
                    <a:pt x="187191" y="1396030"/>
                    <a:pt x="184128" y="1401170"/>
                  </a:cubicBezTo>
                  <a:cubicBezTo>
                    <a:pt x="181427" y="1406321"/>
                    <a:pt x="179856" y="1411988"/>
                    <a:pt x="179518" y="1417794"/>
                  </a:cubicBezTo>
                  <a:cubicBezTo>
                    <a:pt x="179518" y="1421286"/>
                    <a:pt x="180915" y="1423102"/>
                    <a:pt x="183429" y="1422963"/>
                  </a:cubicBezTo>
                  <a:cubicBezTo>
                    <a:pt x="199075" y="1422125"/>
                    <a:pt x="217702" y="1404895"/>
                    <a:pt x="239308" y="1371275"/>
                  </a:cubicBezTo>
                  <a:cubicBezTo>
                    <a:pt x="250344" y="1351438"/>
                    <a:pt x="260681" y="1343336"/>
                    <a:pt x="270600" y="1346130"/>
                  </a:cubicBezTo>
                  <a:cubicBezTo>
                    <a:pt x="275881" y="1347857"/>
                    <a:pt x="281389" y="1348798"/>
                    <a:pt x="286944" y="1348924"/>
                  </a:cubicBezTo>
                  <a:cubicBezTo>
                    <a:pt x="299045" y="1348283"/>
                    <a:pt x="310153" y="1342032"/>
                    <a:pt x="316979" y="1332021"/>
                  </a:cubicBezTo>
                  <a:cubicBezTo>
                    <a:pt x="326382" y="1318271"/>
                    <a:pt x="333812" y="1303270"/>
                    <a:pt x="339051" y="1287457"/>
                  </a:cubicBezTo>
                  <a:cubicBezTo>
                    <a:pt x="343418" y="1274545"/>
                    <a:pt x="348550" y="1261903"/>
                    <a:pt x="354418" y="1249600"/>
                  </a:cubicBezTo>
                  <a:cubicBezTo>
                    <a:pt x="366403" y="1223425"/>
                    <a:pt x="376805" y="1196555"/>
                    <a:pt x="385570" y="1169135"/>
                  </a:cubicBezTo>
                  <a:cubicBezTo>
                    <a:pt x="394761" y="1146295"/>
                    <a:pt x="401731" y="1122624"/>
                    <a:pt x="406385" y="1098448"/>
                  </a:cubicBezTo>
                  <a:cubicBezTo>
                    <a:pt x="404853" y="1079063"/>
                    <a:pt x="409764" y="1059716"/>
                    <a:pt x="420354" y="1043408"/>
                  </a:cubicBezTo>
                  <a:cubicBezTo>
                    <a:pt x="419795" y="1041172"/>
                    <a:pt x="420773" y="1038658"/>
                    <a:pt x="421891" y="1036143"/>
                  </a:cubicBezTo>
                  <a:close/>
                  <a:moveTo>
                    <a:pt x="192929" y="1375466"/>
                  </a:moveTo>
                  <a:cubicBezTo>
                    <a:pt x="190961" y="1375857"/>
                    <a:pt x="189049" y="1374580"/>
                    <a:pt x="188657" y="1372612"/>
                  </a:cubicBezTo>
                  <a:cubicBezTo>
                    <a:pt x="188266" y="1370645"/>
                    <a:pt x="189543" y="1368733"/>
                    <a:pt x="191511" y="1368341"/>
                  </a:cubicBezTo>
                  <a:cubicBezTo>
                    <a:pt x="191979" y="1368248"/>
                    <a:pt x="192460" y="1368248"/>
                    <a:pt x="192929" y="1368341"/>
                  </a:cubicBezTo>
                  <a:cubicBezTo>
                    <a:pt x="196561" y="1368341"/>
                    <a:pt x="198516" y="1369179"/>
                    <a:pt x="198656" y="1371694"/>
                  </a:cubicBezTo>
                  <a:cubicBezTo>
                    <a:pt x="198796" y="1374208"/>
                    <a:pt x="196561" y="1375326"/>
                    <a:pt x="192929" y="1375466"/>
                  </a:cubicBezTo>
                  <a:close/>
                  <a:moveTo>
                    <a:pt x="240146" y="1199728"/>
                  </a:moveTo>
                  <a:cubicBezTo>
                    <a:pt x="237632" y="1199728"/>
                    <a:pt x="236514" y="1198750"/>
                    <a:pt x="236374" y="1196235"/>
                  </a:cubicBezTo>
                  <a:cubicBezTo>
                    <a:pt x="236063" y="1194488"/>
                    <a:pt x="237226" y="1192820"/>
                    <a:pt x="238973" y="1192508"/>
                  </a:cubicBezTo>
                  <a:cubicBezTo>
                    <a:pt x="239222" y="1192464"/>
                    <a:pt x="239475" y="1192449"/>
                    <a:pt x="239727" y="1192464"/>
                  </a:cubicBezTo>
                  <a:cubicBezTo>
                    <a:pt x="241564" y="1192230"/>
                    <a:pt x="243243" y="1193529"/>
                    <a:pt x="243476" y="1195366"/>
                  </a:cubicBezTo>
                  <a:cubicBezTo>
                    <a:pt x="243501" y="1195562"/>
                    <a:pt x="243509" y="1195759"/>
                    <a:pt x="243499" y="1195956"/>
                  </a:cubicBezTo>
                  <a:cubicBezTo>
                    <a:pt x="243811" y="1197703"/>
                    <a:pt x="242647" y="1199372"/>
                    <a:pt x="240900" y="1199683"/>
                  </a:cubicBezTo>
                  <a:cubicBezTo>
                    <a:pt x="240652" y="1199728"/>
                    <a:pt x="240398" y="1199743"/>
                    <a:pt x="240146" y="1199728"/>
                  </a:cubicBezTo>
                  <a:close/>
                  <a:moveTo>
                    <a:pt x="248248" y="1182964"/>
                  </a:moveTo>
                  <a:cubicBezTo>
                    <a:pt x="244756" y="1182964"/>
                    <a:pt x="242800" y="1182126"/>
                    <a:pt x="242660" y="1179611"/>
                  </a:cubicBezTo>
                  <a:cubicBezTo>
                    <a:pt x="242521" y="1177097"/>
                    <a:pt x="244337" y="1175979"/>
                    <a:pt x="247969" y="1175840"/>
                  </a:cubicBezTo>
                  <a:cubicBezTo>
                    <a:pt x="249716" y="1175528"/>
                    <a:pt x="251385" y="1176691"/>
                    <a:pt x="251696" y="1178439"/>
                  </a:cubicBezTo>
                  <a:cubicBezTo>
                    <a:pt x="251741" y="1178687"/>
                    <a:pt x="251755" y="1178940"/>
                    <a:pt x="251741" y="1179193"/>
                  </a:cubicBezTo>
                  <a:cubicBezTo>
                    <a:pt x="251880" y="1181288"/>
                    <a:pt x="250763" y="1182545"/>
                    <a:pt x="248248" y="1182545"/>
                  </a:cubicBezTo>
                  <a:close/>
                  <a:moveTo>
                    <a:pt x="254395" y="1159216"/>
                  </a:moveTo>
                  <a:cubicBezTo>
                    <a:pt x="252665" y="1159613"/>
                    <a:pt x="250942" y="1158532"/>
                    <a:pt x="250544" y="1156803"/>
                  </a:cubicBezTo>
                  <a:cubicBezTo>
                    <a:pt x="250463" y="1156449"/>
                    <a:pt x="250442" y="1156084"/>
                    <a:pt x="250483" y="1155723"/>
                  </a:cubicBezTo>
                  <a:cubicBezTo>
                    <a:pt x="250250" y="1153886"/>
                    <a:pt x="251549" y="1152208"/>
                    <a:pt x="253386" y="1151974"/>
                  </a:cubicBezTo>
                  <a:cubicBezTo>
                    <a:pt x="253582" y="1151950"/>
                    <a:pt x="253779" y="1151942"/>
                    <a:pt x="253976" y="1151952"/>
                  </a:cubicBezTo>
                  <a:cubicBezTo>
                    <a:pt x="255723" y="1151640"/>
                    <a:pt x="257391" y="1152804"/>
                    <a:pt x="257703" y="1154551"/>
                  </a:cubicBezTo>
                  <a:cubicBezTo>
                    <a:pt x="257747" y="1154799"/>
                    <a:pt x="257762" y="1155052"/>
                    <a:pt x="257747" y="1155305"/>
                  </a:cubicBezTo>
                  <a:cubicBezTo>
                    <a:pt x="257887" y="1157819"/>
                    <a:pt x="256770" y="1158657"/>
                    <a:pt x="254395" y="1158797"/>
                  </a:cubicBezTo>
                  <a:close/>
                  <a:moveTo>
                    <a:pt x="260681" y="1142592"/>
                  </a:moveTo>
                  <a:cubicBezTo>
                    <a:pt x="258936" y="1142910"/>
                    <a:pt x="257263" y="1141752"/>
                    <a:pt x="256944" y="1140007"/>
                  </a:cubicBezTo>
                  <a:cubicBezTo>
                    <a:pt x="256890" y="1139707"/>
                    <a:pt x="256878" y="1139402"/>
                    <a:pt x="256909" y="1139099"/>
                  </a:cubicBezTo>
                  <a:cubicBezTo>
                    <a:pt x="256909" y="1136724"/>
                    <a:pt x="257887" y="1135467"/>
                    <a:pt x="260402" y="1135328"/>
                  </a:cubicBezTo>
                  <a:cubicBezTo>
                    <a:pt x="262917" y="1135188"/>
                    <a:pt x="265850" y="1136305"/>
                    <a:pt x="265990" y="1138680"/>
                  </a:cubicBezTo>
                  <a:cubicBezTo>
                    <a:pt x="266129" y="1141055"/>
                    <a:pt x="264314" y="1141893"/>
                    <a:pt x="260681" y="1142173"/>
                  </a:cubicBezTo>
                  <a:close/>
                  <a:moveTo>
                    <a:pt x="275768" y="1118285"/>
                  </a:moveTo>
                  <a:cubicBezTo>
                    <a:pt x="270041" y="1124571"/>
                    <a:pt x="266967" y="1127504"/>
                    <a:pt x="266269" y="1126806"/>
                  </a:cubicBezTo>
                  <a:cubicBezTo>
                    <a:pt x="265571" y="1126108"/>
                    <a:pt x="266269" y="1122336"/>
                    <a:pt x="268364" y="1114932"/>
                  </a:cubicBezTo>
                  <a:cubicBezTo>
                    <a:pt x="272025" y="1104244"/>
                    <a:pt x="274508" y="1093190"/>
                    <a:pt x="275768" y="1081964"/>
                  </a:cubicBezTo>
                  <a:cubicBezTo>
                    <a:pt x="276811" y="1078052"/>
                    <a:pt x="278461" y="1074328"/>
                    <a:pt x="280658" y="1070928"/>
                  </a:cubicBezTo>
                  <a:lnTo>
                    <a:pt x="284988" y="1084897"/>
                  </a:lnTo>
                  <a:cubicBezTo>
                    <a:pt x="287881" y="1096743"/>
                    <a:pt x="284386" y="1109239"/>
                    <a:pt x="275768" y="1117865"/>
                  </a:cubicBezTo>
                  <a:close/>
                  <a:moveTo>
                    <a:pt x="289738" y="1061428"/>
                  </a:moveTo>
                  <a:cubicBezTo>
                    <a:pt x="287363" y="1061428"/>
                    <a:pt x="286106" y="1060450"/>
                    <a:pt x="285966" y="1057936"/>
                  </a:cubicBezTo>
                  <a:cubicBezTo>
                    <a:pt x="285827" y="1055421"/>
                    <a:pt x="286944" y="1054304"/>
                    <a:pt x="289459" y="1054164"/>
                  </a:cubicBezTo>
                  <a:cubicBezTo>
                    <a:pt x="291205" y="1053846"/>
                    <a:pt x="292877" y="1055003"/>
                    <a:pt x="293196" y="1056749"/>
                  </a:cubicBezTo>
                  <a:cubicBezTo>
                    <a:pt x="293250" y="1057048"/>
                    <a:pt x="293262" y="1057354"/>
                    <a:pt x="293231" y="1057656"/>
                  </a:cubicBezTo>
                  <a:cubicBezTo>
                    <a:pt x="293272" y="1059507"/>
                    <a:pt x="291804" y="1061041"/>
                    <a:pt x="289953" y="1061082"/>
                  </a:cubicBezTo>
                  <a:cubicBezTo>
                    <a:pt x="289693" y="1061087"/>
                    <a:pt x="289434" y="1061063"/>
                    <a:pt x="289180" y="1061009"/>
                  </a:cubicBezTo>
                  <a:close/>
                </a:path>
              </a:pathLst>
            </a:custGeom>
            <a:grpFill/>
            <a:ln w="13953" cap="flat">
              <a:noFill/>
              <a:prstDash val="solid"/>
              <a:miter/>
            </a:ln>
          </p:spPr>
          <p:txBody>
            <a:bodyPr rtlCol="0" anchor="ctr"/>
            <a:lstStyle/>
            <a:p>
              <a:endParaRPr lang="en-GB"/>
            </a:p>
          </p:txBody>
        </p:sp>
        <p:sp>
          <p:nvSpPr>
            <p:cNvPr id="20" name="Graphic 14">
              <a:extLst>
                <a:ext uri="{FF2B5EF4-FFF2-40B4-BE49-F238E27FC236}">
                  <a16:creationId xmlns:a16="http://schemas.microsoft.com/office/drawing/2014/main" id="{7182D69A-4792-4DBA-AD53-E9947A5A0649}"/>
                </a:ext>
              </a:extLst>
            </p:cNvPr>
            <p:cNvSpPr/>
            <p:nvPr/>
          </p:nvSpPr>
          <p:spPr>
            <a:xfrm>
              <a:off x="2346797" y="3274656"/>
              <a:ext cx="957899" cy="1428263"/>
            </a:xfrm>
            <a:custGeom>
              <a:avLst/>
              <a:gdLst>
                <a:gd name="connsiteX0" fmla="*/ 92882 w 957899"/>
                <a:gd name="connsiteY0" fmla="*/ 1204801 h 1428263"/>
                <a:gd name="connsiteX1" fmla="*/ 59774 w 957899"/>
                <a:gd name="connsiteY1" fmla="*/ 1359166 h 1428263"/>
                <a:gd name="connsiteX2" fmla="*/ 73743 w 957899"/>
                <a:gd name="connsiteY2" fmla="*/ 1386267 h 1428263"/>
                <a:gd name="connsiteX3" fmla="*/ 115652 w 957899"/>
                <a:gd name="connsiteY3" fmla="*/ 1374812 h 1428263"/>
                <a:gd name="connsiteX4" fmla="*/ 160076 w 957899"/>
                <a:gd name="connsiteY4" fmla="*/ 1370760 h 1428263"/>
                <a:gd name="connsiteX5" fmla="*/ 173067 w 957899"/>
                <a:gd name="connsiteY5" fmla="*/ 1386825 h 1428263"/>
                <a:gd name="connsiteX6" fmla="*/ 185919 w 957899"/>
                <a:gd name="connsiteY6" fmla="*/ 1400795 h 1428263"/>
                <a:gd name="connsiteX7" fmla="*/ 217351 w 957899"/>
                <a:gd name="connsiteY7" fmla="*/ 1415883 h 1428263"/>
                <a:gd name="connsiteX8" fmla="*/ 272531 w 957899"/>
                <a:gd name="connsiteY8" fmla="*/ 1422448 h 1428263"/>
                <a:gd name="connsiteX9" fmla="*/ 292788 w 957899"/>
                <a:gd name="connsiteY9" fmla="*/ 1417699 h 1428263"/>
                <a:gd name="connsiteX10" fmla="*/ 308293 w 957899"/>
                <a:gd name="connsiteY10" fmla="*/ 1409457 h 1428263"/>
                <a:gd name="connsiteX11" fmla="*/ 314720 w 957899"/>
                <a:gd name="connsiteY11" fmla="*/ 1409457 h 1428263"/>
                <a:gd name="connsiteX12" fmla="*/ 317095 w 957899"/>
                <a:gd name="connsiteY12" fmla="*/ 1419655 h 1428263"/>
                <a:gd name="connsiteX13" fmla="*/ 345033 w 957899"/>
                <a:gd name="connsiteY13" fmla="*/ 1410714 h 1428263"/>
                <a:gd name="connsiteX14" fmla="*/ 377163 w 957899"/>
                <a:gd name="connsiteY14" fmla="*/ 1382775 h 1428263"/>
                <a:gd name="connsiteX15" fmla="*/ 399515 w 957899"/>
                <a:gd name="connsiteY15" fmla="*/ 1348130 h 1428263"/>
                <a:gd name="connsiteX16" fmla="*/ 417117 w 957899"/>
                <a:gd name="connsiteY16" fmla="*/ 1291413 h 1428263"/>
                <a:gd name="connsiteX17" fmla="*/ 492413 w 957899"/>
                <a:gd name="connsiteY17" fmla="*/ 1049319 h 1428263"/>
                <a:gd name="connsiteX18" fmla="*/ 544520 w 957899"/>
                <a:gd name="connsiteY18" fmla="*/ 866038 h 1428263"/>
                <a:gd name="connsiteX19" fmla="*/ 585451 w 957899"/>
                <a:gd name="connsiteY19" fmla="*/ 720614 h 1428263"/>
                <a:gd name="connsiteX20" fmla="*/ 662564 w 957899"/>
                <a:gd name="connsiteY20" fmla="*/ 444853 h 1428263"/>
                <a:gd name="connsiteX21" fmla="*/ 683797 w 957899"/>
                <a:gd name="connsiteY21" fmla="*/ 402944 h 1428263"/>
                <a:gd name="connsiteX22" fmla="*/ 702796 w 957899"/>
                <a:gd name="connsiteY22" fmla="*/ 392606 h 1428263"/>
                <a:gd name="connsiteX23" fmla="*/ 744705 w 957899"/>
                <a:gd name="connsiteY23" fmla="*/ 381151 h 1428263"/>
                <a:gd name="connsiteX24" fmla="*/ 832993 w 957899"/>
                <a:gd name="connsiteY24" fmla="*/ 358101 h 1428263"/>
                <a:gd name="connsiteX25" fmla="*/ 855344 w 957899"/>
                <a:gd name="connsiteY25" fmla="*/ 360616 h 1428263"/>
                <a:gd name="connsiteX26" fmla="*/ 877556 w 957899"/>
                <a:gd name="connsiteY26" fmla="*/ 357682 h 1428263"/>
                <a:gd name="connsiteX27" fmla="*/ 888452 w 957899"/>
                <a:gd name="connsiteY27" fmla="*/ 351536 h 1428263"/>
                <a:gd name="connsiteX28" fmla="*/ 925053 w 957899"/>
                <a:gd name="connsiteY28" fmla="*/ 338544 h 1428263"/>
                <a:gd name="connsiteX29" fmla="*/ 957742 w 957899"/>
                <a:gd name="connsiteY29" fmla="*/ 321920 h 1428263"/>
                <a:gd name="connsiteX30" fmla="*/ 948941 w 957899"/>
                <a:gd name="connsiteY30" fmla="*/ 259057 h 1428263"/>
                <a:gd name="connsiteX31" fmla="*/ 904099 w 957899"/>
                <a:gd name="connsiteY31" fmla="*/ 35542 h 1428263"/>
                <a:gd name="connsiteX32" fmla="*/ 888593 w 957899"/>
                <a:gd name="connsiteY32" fmla="*/ 4669 h 1428263"/>
                <a:gd name="connsiteX33" fmla="*/ 863168 w 957899"/>
                <a:gd name="connsiteY33" fmla="*/ 339 h 1428263"/>
                <a:gd name="connsiteX34" fmla="*/ 497582 w 957899"/>
                <a:gd name="connsiteY34" fmla="*/ 58033 h 1428263"/>
                <a:gd name="connsiteX35" fmla="*/ -156 w 957899"/>
                <a:gd name="connsiteY35" fmla="*/ 155821 h 1428263"/>
                <a:gd name="connsiteX36" fmla="*/ 29739 w 957899"/>
                <a:gd name="connsiteY36" fmla="*/ 303201 h 1428263"/>
                <a:gd name="connsiteX37" fmla="*/ 62707 w 957899"/>
                <a:gd name="connsiteY37" fmla="*/ 439405 h 1428263"/>
                <a:gd name="connsiteX38" fmla="*/ 79610 w 957899"/>
                <a:gd name="connsiteY38" fmla="*/ 442199 h 1428263"/>
                <a:gd name="connsiteX39" fmla="*/ 184802 w 957899"/>
                <a:gd name="connsiteY39" fmla="*/ 425714 h 1428263"/>
                <a:gd name="connsiteX40" fmla="*/ 306617 w 957899"/>
                <a:gd name="connsiteY40" fmla="*/ 404620 h 1428263"/>
                <a:gd name="connsiteX41" fmla="*/ 219167 w 957899"/>
                <a:gd name="connsiteY41" fmla="*/ 752464 h 1428263"/>
                <a:gd name="connsiteX42" fmla="*/ 92882 w 957899"/>
                <a:gd name="connsiteY42" fmla="*/ 1204801 h 142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57899" h="1428263">
                  <a:moveTo>
                    <a:pt x="92882" y="1204801"/>
                  </a:moveTo>
                  <a:cubicBezTo>
                    <a:pt x="69413" y="1280330"/>
                    <a:pt x="58377" y="1331785"/>
                    <a:pt x="59774" y="1359166"/>
                  </a:cubicBezTo>
                  <a:cubicBezTo>
                    <a:pt x="60751" y="1376488"/>
                    <a:pt x="65501" y="1385568"/>
                    <a:pt x="73743" y="1386267"/>
                  </a:cubicBezTo>
                  <a:cubicBezTo>
                    <a:pt x="88597" y="1387205"/>
                    <a:pt x="103341" y="1383175"/>
                    <a:pt x="115652" y="1374812"/>
                  </a:cubicBezTo>
                  <a:cubicBezTo>
                    <a:pt x="144616" y="1358514"/>
                    <a:pt x="159424" y="1357163"/>
                    <a:pt x="160076" y="1370760"/>
                  </a:cubicBezTo>
                  <a:cubicBezTo>
                    <a:pt x="161282" y="1378027"/>
                    <a:pt x="166214" y="1384126"/>
                    <a:pt x="173067" y="1386825"/>
                  </a:cubicBezTo>
                  <a:cubicBezTo>
                    <a:pt x="181309" y="1391296"/>
                    <a:pt x="185640" y="1396045"/>
                    <a:pt x="185919" y="1400795"/>
                  </a:cubicBezTo>
                  <a:cubicBezTo>
                    <a:pt x="186199" y="1405545"/>
                    <a:pt x="196536" y="1410714"/>
                    <a:pt x="217351" y="1415883"/>
                  </a:cubicBezTo>
                  <a:cubicBezTo>
                    <a:pt x="235324" y="1420764"/>
                    <a:pt x="253915" y="1422976"/>
                    <a:pt x="272531" y="1422448"/>
                  </a:cubicBezTo>
                  <a:cubicBezTo>
                    <a:pt x="279554" y="1422400"/>
                    <a:pt x="286476" y="1420777"/>
                    <a:pt x="292788" y="1417699"/>
                  </a:cubicBezTo>
                  <a:cubicBezTo>
                    <a:pt x="300051" y="1413507"/>
                    <a:pt x="305220" y="1410854"/>
                    <a:pt x="308293" y="1409457"/>
                  </a:cubicBezTo>
                  <a:cubicBezTo>
                    <a:pt x="311367" y="1408060"/>
                    <a:pt x="313462" y="1408199"/>
                    <a:pt x="314720" y="1409457"/>
                  </a:cubicBezTo>
                  <a:cubicBezTo>
                    <a:pt x="316488" y="1412552"/>
                    <a:pt x="317313" y="1416097"/>
                    <a:pt x="317095" y="1419655"/>
                  </a:cubicBezTo>
                  <a:cubicBezTo>
                    <a:pt x="321565" y="1433624"/>
                    <a:pt x="331064" y="1430131"/>
                    <a:pt x="345033" y="1410714"/>
                  </a:cubicBezTo>
                  <a:cubicBezTo>
                    <a:pt x="352471" y="1398196"/>
                    <a:pt x="363735" y="1388402"/>
                    <a:pt x="377163" y="1382775"/>
                  </a:cubicBezTo>
                  <a:cubicBezTo>
                    <a:pt x="390705" y="1376541"/>
                    <a:pt x="399417" y="1363036"/>
                    <a:pt x="399515" y="1348130"/>
                  </a:cubicBezTo>
                  <a:cubicBezTo>
                    <a:pt x="402336" y="1328410"/>
                    <a:pt x="408278" y="1309265"/>
                    <a:pt x="417117" y="1291413"/>
                  </a:cubicBezTo>
                  <a:cubicBezTo>
                    <a:pt x="427361" y="1271017"/>
                    <a:pt x="452460" y="1190319"/>
                    <a:pt x="492413" y="1049319"/>
                  </a:cubicBezTo>
                  <a:cubicBezTo>
                    <a:pt x="511039" y="981240"/>
                    <a:pt x="528408" y="920147"/>
                    <a:pt x="544520" y="866038"/>
                  </a:cubicBezTo>
                  <a:cubicBezTo>
                    <a:pt x="560632" y="811928"/>
                    <a:pt x="574275" y="763454"/>
                    <a:pt x="585451" y="720614"/>
                  </a:cubicBezTo>
                  <a:cubicBezTo>
                    <a:pt x="615905" y="586226"/>
                    <a:pt x="641609" y="494305"/>
                    <a:pt x="662564" y="444853"/>
                  </a:cubicBezTo>
                  <a:cubicBezTo>
                    <a:pt x="667921" y="430076"/>
                    <a:pt x="675050" y="416003"/>
                    <a:pt x="683797" y="402944"/>
                  </a:cubicBezTo>
                  <a:cubicBezTo>
                    <a:pt x="688262" y="396826"/>
                    <a:pt x="695235" y="393033"/>
                    <a:pt x="702796" y="392606"/>
                  </a:cubicBezTo>
                  <a:cubicBezTo>
                    <a:pt x="717386" y="391599"/>
                    <a:pt x="731631" y="387705"/>
                    <a:pt x="744705" y="381151"/>
                  </a:cubicBezTo>
                  <a:cubicBezTo>
                    <a:pt x="772215" y="367421"/>
                    <a:pt x="802282" y="359571"/>
                    <a:pt x="832993" y="358101"/>
                  </a:cubicBezTo>
                  <a:cubicBezTo>
                    <a:pt x="840537" y="357241"/>
                    <a:pt x="848179" y="358101"/>
                    <a:pt x="855344" y="360616"/>
                  </a:cubicBezTo>
                  <a:cubicBezTo>
                    <a:pt x="865589" y="365086"/>
                    <a:pt x="872993" y="364108"/>
                    <a:pt x="877556" y="357682"/>
                  </a:cubicBezTo>
                  <a:cubicBezTo>
                    <a:pt x="881048" y="352514"/>
                    <a:pt x="884681" y="350418"/>
                    <a:pt x="888452" y="351536"/>
                  </a:cubicBezTo>
                  <a:cubicBezTo>
                    <a:pt x="891107" y="355028"/>
                    <a:pt x="903260" y="350697"/>
                    <a:pt x="925053" y="338544"/>
                  </a:cubicBezTo>
                  <a:lnTo>
                    <a:pt x="957742" y="321920"/>
                  </a:lnTo>
                  <a:lnTo>
                    <a:pt x="948941" y="259057"/>
                  </a:lnTo>
                  <a:cubicBezTo>
                    <a:pt x="936275" y="155402"/>
                    <a:pt x="921328" y="80897"/>
                    <a:pt x="904099" y="35542"/>
                  </a:cubicBezTo>
                  <a:cubicBezTo>
                    <a:pt x="901331" y="24211"/>
                    <a:pt x="896030" y="13655"/>
                    <a:pt x="888593" y="4669"/>
                  </a:cubicBezTo>
                  <a:cubicBezTo>
                    <a:pt x="880802" y="533"/>
                    <a:pt x="871888" y="-985"/>
                    <a:pt x="863168" y="339"/>
                  </a:cubicBezTo>
                  <a:cubicBezTo>
                    <a:pt x="857021" y="339"/>
                    <a:pt x="735159" y="19570"/>
                    <a:pt x="497582" y="58033"/>
                  </a:cubicBezTo>
                  <a:cubicBezTo>
                    <a:pt x="165291" y="112236"/>
                    <a:pt x="-622" y="144831"/>
                    <a:pt x="-156" y="155821"/>
                  </a:cubicBezTo>
                  <a:cubicBezTo>
                    <a:pt x="309" y="166810"/>
                    <a:pt x="10275" y="215937"/>
                    <a:pt x="29739" y="303201"/>
                  </a:cubicBezTo>
                  <a:cubicBezTo>
                    <a:pt x="49017" y="389160"/>
                    <a:pt x="60006" y="434562"/>
                    <a:pt x="62707" y="439405"/>
                  </a:cubicBezTo>
                  <a:cubicBezTo>
                    <a:pt x="67867" y="442210"/>
                    <a:pt x="73822" y="443194"/>
                    <a:pt x="79610" y="442199"/>
                  </a:cubicBezTo>
                  <a:cubicBezTo>
                    <a:pt x="94418" y="442198"/>
                    <a:pt x="129482" y="435912"/>
                    <a:pt x="184802" y="425714"/>
                  </a:cubicBezTo>
                  <a:cubicBezTo>
                    <a:pt x="253672" y="411745"/>
                    <a:pt x="294324" y="405179"/>
                    <a:pt x="306617" y="404620"/>
                  </a:cubicBezTo>
                  <a:cubicBezTo>
                    <a:pt x="310342" y="405645"/>
                    <a:pt x="281192" y="521593"/>
                    <a:pt x="219167" y="752464"/>
                  </a:cubicBezTo>
                  <a:cubicBezTo>
                    <a:pt x="157142" y="983336"/>
                    <a:pt x="115047" y="1134115"/>
                    <a:pt x="92882" y="1204801"/>
                  </a:cubicBezTo>
                  <a:close/>
                </a:path>
              </a:pathLst>
            </a:custGeom>
            <a:grpFill/>
            <a:ln w="13953" cap="flat">
              <a:noFill/>
              <a:prstDash val="solid"/>
              <a:miter/>
            </a:ln>
          </p:spPr>
          <p:txBody>
            <a:bodyPr rtlCol="0" anchor="ctr"/>
            <a:lstStyle/>
            <a:p>
              <a:endParaRPr lang="en-GB"/>
            </a:p>
          </p:txBody>
        </p:sp>
        <p:sp>
          <p:nvSpPr>
            <p:cNvPr id="21" name="Graphic 14">
              <a:extLst>
                <a:ext uri="{FF2B5EF4-FFF2-40B4-BE49-F238E27FC236}">
                  <a16:creationId xmlns:a16="http://schemas.microsoft.com/office/drawing/2014/main" id="{7182D69A-4792-4DBA-AD53-E9947A5A0649}"/>
                </a:ext>
              </a:extLst>
            </p:cNvPr>
            <p:cNvSpPr/>
            <p:nvPr/>
          </p:nvSpPr>
          <p:spPr>
            <a:xfrm>
              <a:off x="3174980" y="3207210"/>
              <a:ext cx="1178166" cy="1469625"/>
            </a:xfrm>
            <a:custGeom>
              <a:avLst/>
              <a:gdLst>
                <a:gd name="connsiteX0" fmla="*/ 685551 w 1178166"/>
                <a:gd name="connsiteY0" fmla="*/ 863496 h 1469625"/>
                <a:gd name="connsiteX1" fmla="*/ 672280 w 1178166"/>
                <a:gd name="connsiteY1" fmla="*/ 905405 h 1469625"/>
                <a:gd name="connsiteX2" fmla="*/ 562199 w 1178166"/>
                <a:gd name="connsiteY2" fmla="*/ 1340140 h 1469625"/>
                <a:gd name="connsiteX3" fmla="*/ 556192 w 1178166"/>
                <a:gd name="connsiteY3" fmla="*/ 1400209 h 1469625"/>
                <a:gd name="connsiteX4" fmla="*/ 577426 w 1178166"/>
                <a:gd name="connsiteY4" fmla="*/ 1426333 h 1469625"/>
                <a:gd name="connsiteX5" fmla="*/ 659009 w 1178166"/>
                <a:gd name="connsiteY5" fmla="*/ 1444772 h 1469625"/>
                <a:gd name="connsiteX6" fmla="*/ 747716 w 1178166"/>
                <a:gd name="connsiteY6" fmla="*/ 1462933 h 1469625"/>
                <a:gd name="connsiteX7" fmla="*/ 749532 w 1178166"/>
                <a:gd name="connsiteY7" fmla="*/ 1462933 h 1469625"/>
                <a:gd name="connsiteX8" fmla="*/ 764340 w 1178166"/>
                <a:gd name="connsiteY8" fmla="*/ 1467683 h 1469625"/>
                <a:gd name="connsiteX9" fmla="*/ 764340 w 1178166"/>
                <a:gd name="connsiteY9" fmla="*/ 1469499 h 1469625"/>
                <a:gd name="connsiteX10" fmla="*/ 775935 w 1178166"/>
                <a:gd name="connsiteY10" fmla="*/ 1447147 h 1469625"/>
                <a:gd name="connsiteX11" fmla="*/ 804712 w 1178166"/>
                <a:gd name="connsiteY11" fmla="*/ 1407613 h 1469625"/>
                <a:gd name="connsiteX12" fmla="*/ 815329 w 1178166"/>
                <a:gd name="connsiteY12" fmla="*/ 1402585 h 1469625"/>
                <a:gd name="connsiteX13" fmla="*/ 821616 w 1178166"/>
                <a:gd name="connsiteY13" fmla="*/ 1402585 h 1469625"/>
                <a:gd name="connsiteX14" fmla="*/ 825527 w 1178166"/>
                <a:gd name="connsiteY14" fmla="*/ 1407753 h 1469625"/>
                <a:gd name="connsiteX15" fmla="*/ 826924 w 1178166"/>
                <a:gd name="connsiteY15" fmla="*/ 1418650 h 1469625"/>
                <a:gd name="connsiteX16" fmla="*/ 829019 w 1178166"/>
                <a:gd name="connsiteY16" fmla="*/ 1422142 h 1469625"/>
                <a:gd name="connsiteX17" fmla="*/ 845504 w 1178166"/>
                <a:gd name="connsiteY17" fmla="*/ 1356065 h 1469625"/>
                <a:gd name="connsiteX18" fmla="*/ 861010 w 1178166"/>
                <a:gd name="connsiteY18" fmla="*/ 1287474 h 1469625"/>
                <a:gd name="connsiteX19" fmla="*/ 875817 w 1178166"/>
                <a:gd name="connsiteY19" fmla="*/ 1274902 h 1469625"/>
                <a:gd name="connsiteX20" fmla="*/ 883082 w 1178166"/>
                <a:gd name="connsiteY20" fmla="*/ 1274901 h 1469625"/>
                <a:gd name="connsiteX21" fmla="*/ 890206 w 1178166"/>
                <a:gd name="connsiteY21" fmla="*/ 1274901 h 1469625"/>
                <a:gd name="connsiteX22" fmla="*/ 904176 w 1178166"/>
                <a:gd name="connsiteY22" fmla="*/ 1267777 h 1469625"/>
                <a:gd name="connsiteX23" fmla="*/ 913396 w 1178166"/>
                <a:gd name="connsiteY23" fmla="*/ 1233831 h 1469625"/>
                <a:gd name="connsiteX24" fmla="*/ 925829 w 1178166"/>
                <a:gd name="connsiteY24" fmla="*/ 1158954 h 1469625"/>
                <a:gd name="connsiteX25" fmla="*/ 958657 w 1178166"/>
                <a:gd name="connsiteY25" fmla="*/ 1019257 h 1469625"/>
                <a:gd name="connsiteX26" fmla="*/ 985619 w 1178166"/>
                <a:gd name="connsiteY26" fmla="*/ 909316 h 1469625"/>
                <a:gd name="connsiteX27" fmla="*/ 1005875 w 1178166"/>
                <a:gd name="connsiteY27" fmla="*/ 844916 h 1469625"/>
                <a:gd name="connsiteX28" fmla="*/ 1016632 w 1178166"/>
                <a:gd name="connsiteY28" fmla="*/ 806360 h 1469625"/>
                <a:gd name="connsiteX29" fmla="*/ 1027668 w 1178166"/>
                <a:gd name="connsiteY29" fmla="*/ 738747 h 1469625"/>
                <a:gd name="connsiteX30" fmla="*/ 1044990 w 1178166"/>
                <a:gd name="connsiteY30" fmla="*/ 652833 h 1469625"/>
                <a:gd name="connsiteX31" fmla="*/ 1068319 w 1178166"/>
                <a:gd name="connsiteY31" fmla="*/ 542892 h 1469625"/>
                <a:gd name="connsiteX32" fmla="*/ 1094861 w 1178166"/>
                <a:gd name="connsiteY32" fmla="*/ 458376 h 1469625"/>
                <a:gd name="connsiteX33" fmla="*/ 1147666 w 1178166"/>
                <a:gd name="connsiteY33" fmla="*/ 285013 h 1469625"/>
                <a:gd name="connsiteX34" fmla="*/ 1163173 w 1178166"/>
                <a:gd name="connsiteY34" fmla="*/ 231789 h 1469625"/>
                <a:gd name="connsiteX35" fmla="*/ 1177142 w 1178166"/>
                <a:gd name="connsiteY35" fmla="*/ 165852 h 1469625"/>
                <a:gd name="connsiteX36" fmla="*/ 1177841 w 1178166"/>
                <a:gd name="connsiteY36" fmla="*/ 160264 h 1469625"/>
                <a:gd name="connsiteX37" fmla="*/ 1177841 w 1178166"/>
                <a:gd name="connsiteY37" fmla="*/ 154816 h 1469625"/>
                <a:gd name="connsiteX38" fmla="*/ 1149901 w 1178166"/>
                <a:gd name="connsiteY38" fmla="*/ 113745 h 1469625"/>
                <a:gd name="connsiteX39" fmla="*/ 1049040 w 1178166"/>
                <a:gd name="connsiteY39" fmla="*/ 70858 h 1469625"/>
                <a:gd name="connsiteX40" fmla="*/ 940776 w 1178166"/>
                <a:gd name="connsiteY40" fmla="*/ 42081 h 1469625"/>
                <a:gd name="connsiteX41" fmla="*/ 923174 w 1178166"/>
                <a:gd name="connsiteY41" fmla="*/ 51999 h 1469625"/>
                <a:gd name="connsiteX42" fmla="*/ 853326 w 1178166"/>
                <a:gd name="connsiteY42" fmla="*/ 287248 h 1469625"/>
                <a:gd name="connsiteX43" fmla="*/ 780824 w 1178166"/>
                <a:gd name="connsiteY43" fmla="*/ 535349 h 1469625"/>
                <a:gd name="connsiteX44" fmla="*/ 751628 w 1178166"/>
                <a:gd name="connsiteY44" fmla="*/ 567619 h 1469625"/>
                <a:gd name="connsiteX45" fmla="*/ 624085 w 1178166"/>
                <a:gd name="connsiteY45" fmla="*/ 604918 h 1469625"/>
                <a:gd name="connsiteX46" fmla="*/ 496123 w 1178166"/>
                <a:gd name="connsiteY46" fmla="*/ 632857 h 1469625"/>
                <a:gd name="connsiteX47" fmla="*/ 492490 w 1178166"/>
                <a:gd name="connsiteY47" fmla="*/ 632857 h 1469625"/>
                <a:gd name="connsiteX48" fmla="*/ 491233 w 1178166"/>
                <a:gd name="connsiteY48" fmla="*/ 626570 h 1469625"/>
                <a:gd name="connsiteX49" fmla="*/ 495424 w 1178166"/>
                <a:gd name="connsiteY49" fmla="*/ 618328 h 1469625"/>
                <a:gd name="connsiteX50" fmla="*/ 509394 w 1178166"/>
                <a:gd name="connsiteY50" fmla="*/ 563288 h 1469625"/>
                <a:gd name="connsiteX51" fmla="*/ 542921 w 1178166"/>
                <a:gd name="connsiteY51" fmla="*/ 402218 h 1469625"/>
                <a:gd name="connsiteX52" fmla="*/ 556192 w 1178166"/>
                <a:gd name="connsiteY52" fmla="*/ 343685 h 1469625"/>
                <a:gd name="connsiteX53" fmla="*/ 577845 w 1178166"/>
                <a:gd name="connsiteY53" fmla="*/ 271882 h 1469625"/>
                <a:gd name="connsiteX54" fmla="*/ 595447 w 1178166"/>
                <a:gd name="connsiteY54" fmla="*/ 191416 h 1469625"/>
                <a:gd name="connsiteX55" fmla="*/ 601314 w 1178166"/>
                <a:gd name="connsiteY55" fmla="*/ 162080 h 1469625"/>
                <a:gd name="connsiteX56" fmla="*/ 605226 w 1178166"/>
                <a:gd name="connsiteY56" fmla="*/ 151044 h 1469625"/>
                <a:gd name="connsiteX57" fmla="*/ 601314 w 1178166"/>
                <a:gd name="connsiteY57" fmla="*/ 128553 h 1469625"/>
                <a:gd name="connsiteX58" fmla="*/ 591535 w 1178166"/>
                <a:gd name="connsiteY58" fmla="*/ 113745 h 1469625"/>
                <a:gd name="connsiteX59" fmla="*/ 581338 w 1178166"/>
                <a:gd name="connsiteY59" fmla="*/ 90695 h 1469625"/>
                <a:gd name="connsiteX60" fmla="*/ 557589 w 1178166"/>
                <a:gd name="connsiteY60" fmla="*/ 69322 h 1469625"/>
                <a:gd name="connsiteX61" fmla="*/ 464412 w 1178166"/>
                <a:gd name="connsiteY61" fmla="*/ 35096 h 1469625"/>
                <a:gd name="connsiteX62" fmla="*/ 337707 w 1178166"/>
                <a:gd name="connsiteY62" fmla="*/ -108 h 1469625"/>
                <a:gd name="connsiteX63" fmla="*/ 311304 w 1178166"/>
                <a:gd name="connsiteY63" fmla="*/ 15678 h 1469625"/>
                <a:gd name="connsiteX64" fmla="*/ 208348 w 1178166"/>
                <a:gd name="connsiteY64" fmla="*/ 375816 h 1469625"/>
                <a:gd name="connsiteX65" fmla="*/ 154844 w 1178166"/>
                <a:gd name="connsiteY65" fmla="*/ 603940 h 1469625"/>
                <a:gd name="connsiteX66" fmla="*/ 115729 w 1178166"/>
                <a:gd name="connsiteY66" fmla="*/ 762495 h 1469625"/>
                <a:gd name="connsiteX67" fmla="*/ 82342 w 1178166"/>
                <a:gd name="connsiteY67" fmla="*/ 905544 h 1469625"/>
                <a:gd name="connsiteX68" fmla="*/ 38338 w 1178166"/>
                <a:gd name="connsiteY68" fmla="*/ 1090642 h 1469625"/>
                <a:gd name="connsiteX69" fmla="*/ -79 w 1178166"/>
                <a:gd name="connsiteY69" fmla="*/ 1297114 h 1469625"/>
                <a:gd name="connsiteX70" fmla="*/ 5230 w 1178166"/>
                <a:gd name="connsiteY70" fmla="*/ 1331199 h 1469625"/>
                <a:gd name="connsiteX71" fmla="*/ 23949 w 1178166"/>
                <a:gd name="connsiteY71" fmla="*/ 1342934 h 1469625"/>
                <a:gd name="connsiteX72" fmla="*/ 66836 w 1178166"/>
                <a:gd name="connsiteY72" fmla="*/ 1366124 h 1469625"/>
                <a:gd name="connsiteX73" fmla="*/ 169932 w 1178166"/>
                <a:gd name="connsiteY73" fmla="*/ 1418789 h 1469625"/>
                <a:gd name="connsiteX74" fmla="*/ 275123 w 1178166"/>
                <a:gd name="connsiteY74" fmla="*/ 1438905 h 1469625"/>
                <a:gd name="connsiteX75" fmla="*/ 300129 w 1178166"/>
                <a:gd name="connsiteY75" fmla="*/ 1432200 h 1469625"/>
                <a:gd name="connsiteX76" fmla="*/ 337008 w 1178166"/>
                <a:gd name="connsiteY76" fmla="*/ 1339721 h 1469625"/>
                <a:gd name="connsiteX77" fmla="*/ 401548 w 1178166"/>
                <a:gd name="connsiteY77" fmla="*/ 1077511 h 1469625"/>
                <a:gd name="connsiteX78" fmla="*/ 447508 w 1178166"/>
                <a:gd name="connsiteY78" fmla="*/ 912250 h 1469625"/>
                <a:gd name="connsiteX79" fmla="*/ 511908 w 1178166"/>
                <a:gd name="connsiteY79" fmla="*/ 861959 h 1469625"/>
                <a:gd name="connsiteX80" fmla="*/ 569044 w 1178166"/>
                <a:gd name="connsiteY80" fmla="*/ 844497 h 1469625"/>
                <a:gd name="connsiteX81" fmla="*/ 623386 w 1178166"/>
                <a:gd name="connsiteY81" fmla="*/ 827314 h 1469625"/>
                <a:gd name="connsiteX82" fmla="*/ 688904 w 1178166"/>
                <a:gd name="connsiteY82" fmla="*/ 816697 h 1469625"/>
                <a:gd name="connsiteX83" fmla="*/ 697984 w 1178166"/>
                <a:gd name="connsiteY83" fmla="*/ 818094 h 1469625"/>
                <a:gd name="connsiteX84" fmla="*/ 694911 w 1178166"/>
                <a:gd name="connsiteY84" fmla="*/ 828991 h 1469625"/>
                <a:gd name="connsiteX85" fmla="*/ 685551 w 1178166"/>
                <a:gd name="connsiteY85" fmla="*/ 863496 h 146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78166" h="1469625">
                  <a:moveTo>
                    <a:pt x="685551" y="863496"/>
                  </a:moveTo>
                  <a:cubicBezTo>
                    <a:pt x="680941" y="878862"/>
                    <a:pt x="676471" y="892692"/>
                    <a:pt x="672280" y="905405"/>
                  </a:cubicBezTo>
                  <a:cubicBezTo>
                    <a:pt x="626263" y="1047795"/>
                    <a:pt x="589493" y="1193009"/>
                    <a:pt x="562199" y="1340140"/>
                  </a:cubicBezTo>
                  <a:cubicBezTo>
                    <a:pt x="558705" y="1359986"/>
                    <a:pt x="556698" y="1380065"/>
                    <a:pt x="556192" y="1400209"/>
                  </a:cubicBezTo>
                  <a:cubicBezTo>
                    <a:pt x="557170" y="1418230"/>
                    <a:pt x="564295" y="1427031"/>
                    <a:pt x="577426" y="1426333"/>
                  </a:cubicBezTo>
                  <a:cubicBezTo>
                    <a:pt x="581058" y="1426333"/>
                    <a:pt x="608252" y="1432479"/>
                    <a:pt x="659009" y="1444772"/>
                  </a:cubicBezTo>
                  <a:cubicBezTo>
                    <a:pt x="688058" y="1453134"/>
                    <a:pt x="717718" y="1459206"/>
                    <a:pt x="747716" y="1462933"/>
                  </a:cubicBezTo>
                  <a:lnTo>
                    <a:pt x="749532" y="1462933"/>
                  </a:lnTo>
                  <a:cubicBezTo>
                    <a:pt x="759031" y="1459999"/>
                    <a:pt x="763501" y="1461536"/>
                    <a:pt x="764340" y="1467683"/>
                  </a:cubicBezTo>
                  <a:lnTo>
                    <a:pt x="764340" y="1469499"/>
                  </a:lnTo>
                  <a:lnTo>
                    <a:pt x="775935" y="1447147"/>
                  </a:lnTo>
                  <a:cubicBezTo>
                    <a:pt x="780670" y="1431040"/>
                    <a:pt x="790839" y="1417070"/>
                    <a:pt x="804712" y="1407613"/>
                  </a:cubicBezTo>
                  <a:cubicBezTo>
                    <a:pt x="808047" y="1405537"/>
                    <a:pt x="811609" y="1403849"/>
                    <a:pt x="815329" y="1402585"/>
                  </a:cubicBezTo>
                  <a:cubicBezTo>
                    <a:pt x="817306" y="1401588"/>
                    <a:pt x="819638" y="1401588"/>
                    <a:pt x="821616" y="1402585"/>
                  </a:cubicBezTo>
                  <a:cubicBezTo>
                    <a:pt x="823571" y="1403701"/>
                    <a:pt x="824984" y="1405568"/>
                    <a:pt x="825527" y="1407753"/>
                  </a:cubicBezTo>
                  <a:cubicBezTo>
                    <a:pt x="826427" y="1411316"/>
                    <a:pt x="826896" y="1414975"/>
                    <a:pt x="826924" y="1418650"/>
                  </a:cubicBezTo>
                  <a:cubicBezTo>
                    <a:pt x="827183" y="1420027"/>
                    <a:pt x="827926" y="1421265"/>
                    <a:pt x="829019" y="1422142"/>
                  </a:cubicBezTo>
                  <a:cubicBezTo>
                    <a:pt x="831394" y="1422142"/>
                    <a:pt x="836842" y="1399930"/>
                    <a:pt x="845504" y="1356065"/>
                  </a:cubicBezTo>
                  <a:cubicBezTo>
                    <a:pt x="853326" y="1318347"/>
                    <a:pt x="858495" y="1295484"/>
                    <a:pt x="861010" y="1287474"/>
                  </a:cubicBezTo>
                  <a:cubicBezTo>
                    <a:pt x="862477" y="1280383"/>
                    <a:pt x="868582" y="1275200"/>
                    <a:pt x="875817" y="1274902"/>
                  </a:cubicBezTo>
                  <a:lnTo>
                    <a:pt x="883082" y="1274901"/>
                  </a:lnTo>
                  <a:lnTo>
                    <a:pt x="890206" y="1274901"/>
                  </a:lnTo>
                  <a:cubicBezTo>
                    <a:pt x="895822" y="1275291"/>
                    <a:pt x="901194" y="1272551"/>
                    <a:pt x="904176" y="1267777"/>
                  </a:cubicBezTo>
                  <a:cubicBezTo>
                    <a:pt x="908323" y="1256781"/>
                    <a:pt x="911410" y="1245414"/>
                    <a:pt x="913396" y="1233831"/>
                  </a:cubicBezTo>
                  <a:cubicBezTo>
                    <a:pt x="919502" y="1209237"/>
                    <a:pt x="923659" y="1184201"/>
                    <a:pt x="925829" y="1158954"/>
                  </a:cubicBezTo>
                  <a:cubicBezTo>
                    <a:pt x="929554" y="1138278"/>
                    <a:pt x="940497" y="1091713"/>
                    <a:pt x="958657" y="1019257"/>
                  </a:cubicBezTo>
                  <a:cubicBezTo>
                    <a:pt x="976818" y="946801"/>
                    <a:pt x="985805" y="910154"/>
                    <a:pt x="985619" y="909316"/>
                  </a:cubicBezTo>
                  <a:cubicBezTo>
                    <a:pt x="988978" y="886926"/>
                    <a:pt x="995812" y="865198"/>
                    <a:pt x="1005875" y="844916"/>
                  </a:cubicBezTo>
                  <a:cubicBezTo>
                    <a:pt x="1013712" y="833648"/>
                    <a:pt x="1017503" y="820058"/>
                    <a:pt x="1016632" y="806360"/>
                  </a:cubicBezTo>
                  <a:cubicBezTo>
                    <a:pt x="1016375" y="783354"/>
                    <a:pt x="1020110" y="760477"/>
                    <a:pt x="1027668" y="738747"/>
                  </a:cubicBezTo>
                  <a:cubicBezTo>
                    <a:pt x="1031579" y="721704"/>
                    <a:pt x="1037306" y="692927"/>
                    <a:pt x="1044990" y="652833"/>
                  </a:cubicBezTo>
                  <a:cubicBezTo>
                    <a:pt x="1052673" y="612740"/>
                    <a:pt x="1060356" y="576000"/>
                    <a:pt x="1068319" y="542892"/>
                  </a:cubicBezTo>
                  <a:cubicBezTo>
                    <a:pt x="1075001" y="514085"/>
                    <a:pt x="1083875" y="485831"/>
                    <a:pt x="1094861" y="458376"/>
                  </a:cubicBezTo>
                  <a:cubicBezTo>
                    <a:pt x="1116493" y="401893"/>
                    <a:pt x="1134138" y="343964"/>
                    <a:pt x="1147666" y="285013"/>
                  </a:cubicBezTo>
                  <a:cubicBezTo>
                    <a:pt x="1151175" y="266829"/>
                    <a:pt x="1156366" y="249011"/>
                    <a:pt x="1163173" y="231789"/>
                  </a:cubicBezTo>
                  <a:cubicBezTo>
                    <a:pt x="1170568" y="210480"/>
                    <a:pt x="1175260" y="188328"/>
                    <a:pt x="1177142" y="165852"/>
                  </a:cubicBezTo>
                  <a:cubicBezTo>
                    <a:pt x="1177171" y="163969"/>
                    <a:pt x="1177405" y="162096"/>
                    <a:pt x="1177841" y="160264"/>
                  </a:cubicBezTo>
                  <a:cubicBezTo>
                    <a:pt x="1178066" y="158455"/>
                    <a:pt x="1178066" y="156625"/>
                    <a:pt x="1177841" y="154816"/>
                  </a:cubicBezTo>
                  <a:cubicBezTo>
                    <a:pt x="1175974" y="137318"/>
                    <a:pt x="1165491" y="121908"/>
                    <a:pt x="1149901" y="113745"/>
                  </a:cubicBezTo>
                  <a:cubicBezTo>
                    <a:pt x="1117896" y="95915"/>
                    <a:pt x="1084086" y="81539"/>
                    <a:pt x="1049040" y="70858"/>
                  </a:cubicBezTo>
                  <a:cubicBezTo>
                    <a:pt x="986597" y="51161"/>
                    <a:pt x="950415" y="41522"/>
                    <a:pt x="940776" y="42081"/>
                  </a:cubicBezTo>
                  <a:cubicBezTo>
                    <a:pt x="933816" y="42893"/>
                    <a:pt x="927474" y="46466"/>
                    <a:pt x="923174" y="51999"/>
                  </a:cubicBezTo>
                  <a:cubicBezTo>
                    <a:pt x="917400" y="58332"/>
                    <a:pt x="894118" y="136748"/>
                    <a:pt x="853326" y="287248"/>
                  </a:cubicBezTo>
                  <a:cubicBezTo>
                    <a:pt x="812535" y="437748"/>
                    <a:pt x="788368" y="520448"/>
                    <a:pt x="780824" y="535349"/>
                  </a:cubicBezTo>
                  <a:cubicBezTo>
                    <a:pt x="775298" y="549272"/>
                    <a:pt x="764930" y="560731"/>
                    <a:pt x="751628" y="567619"/>
                  </a:cubicBezTo>
                  <a:cubicBezTo>
                    <a:pt x="709957" y="582774"/>
                    <a:pt x="667355" y="595233"/>
                    <a:pt x="624085" y="604918"/>
                  </a:cubicBezTo>
                  <a:cubicBezTo>
                    <a:pt x="582039" y="616828"/>
                    <a:pt x="539306" y="626159"/>
                    <a:pt x="496123" y="632857"/>
                  </a:cubicBezTo>
                  <a:lnTo>
                    <a:pt x="492490" y="632857"/>
                  </a:lnTo>
                  <a:cubicBezTo>
                    <a:pt x="491078" y="631089"/>
                    <a:pt x="490609" y="628746"/>
                    <a:pt x="491233" y="626570"/>
                  </a:cubicBezTo>
                  <a:cubicBezTo>
                    <a:pt x="491733" y="623452"/>
                    <a:pt x="493199" y="620569"/>
                    <a:pt x="495424" y="618328"/>
                  </a:cubicBezTo>
                  <a:cubicBezTo>
                    <a:pt x="501849" y="600477"/>
                    <a:pt x="506528" y="582043"/>
                    <a:pt x="509394" y="563288"/>
                  </a:cubicBezTo>
                  <a:cubicBezTo>
                    <a:pt x="514795" y="527992"/>
                    <a:pt x="525971" y="474301"/>
                    <a:pt x="542921" y="402218"/>
                  </a:cubicBezTo>
                  <a:cubicBezTo>
                    <a:pt x="549303" y="383204"/>
                    <a:pt x="553749" y="363593"/>
                    <a:pt x="556192" y="343685"/>
                  </a:cubicBezTo>
                  <a:cubicBezTo>
                    <a:pt x="561127" y="319121"/>
                    <a:pt x="568377" y="295079"/>
                    <a:pt x="577845" y="271882"/>
                  </a:cubicBezTo>
                  <a:cubicBezTo>
                    <a:pt x="588748" y="246414"/>
                    <a:pt x="594721" y="219110"/>
                    <a:pt x="595447" y="191416"/>
                  </a:cubicBezTo>
                  <a:cubicBezTo>
                    <a:pt x="594423" y="172138"/>
                    <a:pt x="596378" y="162359"/>
                    <a:pt x="601314" y="162080"/>
                  </a:cubicBezTo>
                  <a:cubicBezTo>
                    <a:pt x="603689" y="162080"/>
                    <a:pt x="604946" y="158308"/>
                    <a:pt x="605226" y="151044"/>
                  </a:cubicBezTo>
                  <a:cubicBezTo>
                    <a:pt x="605321" y="143370"/>
                    <a:pt x="603995" y="135744"/>
                    <a:pt x="601314" y="128553"/>
                  </a:cubicBezTo>
                  <a:cubicBezTo>
                    <a:pt x="599750" y="122685"/>
                    <a:pt x="596318" y="117487"/>
                    <a:pt x="591535" y="113745"/>
                  </a:cubicBezTo>
                  <a:cubicBezTo>
                    <a:pt x="585388" y="111650"/>
                    <a:pt x="582036" y="103966"/>
                    <a:pt x="581338" y="90695"/>
                  </a:cubicBezTo>
                  <a:cubicBezTo>
                    <a:pt x="576644" y="80648"/>
                    <a:pt x="568074" y="72935"/>
                    <a:pt x="557589" y="69322"/>
                  </a:cubicBezTo>
                  <a:cubicBezTo>
                    <a:pt x="544551" y="63268"/>
                    <a:pt x="513492" y="51859"/>
                    <a:pt x="464412" y="35096"/>
                  </a:cubicBezTo>
                  <a:cubicBezTo>
                    <a:pt x="390838" y="11068"/>
                    <a:pt x="348603" y="-666"/>
                    <a:pt x="337707" y="-108"/>
                  </a:cubicBezTo>
                  <a:cubicBezTo>
                    <a:pt x="327188" y="1521"/>
                    <a:pt x="317718" y="7183"/>
                    <a:pt x="311304" y="15678"/>
                  </a:cubicBezTo>
                  <a:cubicBezTo>
                    <a:pt x="295193" y="32162"/>
                    <a:pt x="260874" y="152208"/>
                    <a:pt x="208348" y="375816"/>
                  </a:cubicBezTo>
                  <a:cubicBezTo>
                    <a:pt x="197545" y="425827"/>
                    <a:pt x="179710" y="501868"/>
                    <a:pt x="154844" y="603940"/>
                  </a:cubicBezTo>
                  <a:cubicBezTo>
                    <a:pt x="129979" y="706011"/>
                    <a:pt x="116940" y="758863"/>
                    <a:pt x="115729" y="762495"/>
                  </a:cubicBezTo>
                  <a:cubicBezTo>
                    <a:pt x="113774" y="771156"/>
                    <a:pt x="102645" y="818840"/>
                    <a:pt x="82342" y="905544"/>
                  </a:cubicBezTo>
                  <a:cubicBezTo>
                    <a:pt x="62039" y="992249"/>
                    <a:pt x="47371" y="1053948"/>
                    <a:pt x="38338" y="1090642"/>
                  </a:cubicBezTo>
                  <a:cubicBezTo>
                    <a:pt x="11516" y="1202958"/>
                    <a:pt x="-1290" y="1271782"/>
                    <a:pt x="-79" y="1297114"/>
                  </a:cubicBezTo>
                  <a:cubicBezTo>
                    <a:pt x="-343" y="1308700"/>
                    <a:pt x="1454" y="1320242"/>
                    <a:pt x="5230" y="1331199"/>
                  </a:cubicBezTo>
                  <a:cubicBezTo>
                    <a:pt x="9835" y="1337257"/>
                    <a:pt x="16490" y="1341429"/>
                    <a:pt x="23949" y="1342934"/>
                  </a:cubicBezTo>
                  <a:cubicBezTo>
                    <a:pt x="39529" y="1348007"/>
                    <a:pt x="54060" y="1355864"/>
                    <a:pt x="66836" y="1366124"/>
                  </a:cubicBezTo>
                  <a:cubicBezTo>
                    <a:pt x="97808" y="1389650"/>
                    <a:pt x="132717" y="1407483"/>
                    <a:pt x="169932" y="1418789"/>
                  </a:cubicBezTo>
                  <a:cubicBezTo>
                    <a:pt x="203528" y="1431670"/>
                    <a:pt x="239145" y="1438481"/>
                    <a:pt x="275123" y="1438905"/>
                  </a:cubicBezTo>
                  <a:cubicBezTo>
                    <a:pt x="283903" y="1438910"/>
                    <a:pt x="292530" y="1436597"/>
                    <a:pt x="300129" y="1432200"/>
                  </a:cubicBezTo>
                  <a:cubicBezTo>
                    <a:pt x="307113" y="1428148"/>
                    <a:pt x="319407" y="1397415"/>
                    <a:pt x="337008" y="1339721"/>
                  </a:cubicBezTo>
                  <a:cubicBezTo>
                    <a:pt x="363515" y="1253623"/>
                    <a:pt x="385063" y="1166076"/>
                    <a:pt x="401548" y="1077511"/>
                  </a:cubicBezTo>
                  <a:cubicBezTo>
                    <a:pt x="416915" y="998349"/>
                    <a:pt x="432235" y="943262"/>
                    <a:pt x="447508" y="912250"/>
                  </a:cubicBezTo>
                  <a:cubicBezTo>
                    <a:pt x="462875" y="881377"/>
                    <a:pt x="484248" y="864474"/>
                    <a:pt x="511908" y="861959"/>
                  </a:cubicBezTo>
                  <a:cubicBezTo>
                    <a:pt x="531967" y="860208"/>
                    <a:pt x="551434" y="854259"/>
                    <a:pt x="569044" y="844497"/>
                  </a:cubicBezTo>
                  <a:cubicBezTo>
                    <a:pt x="586099" y="835841"/>
                    <a:pt x="604456" y="830037"/>
                    <a:pt x="623386" y="827314"/>
                  </a:cubicBezTo>
                  <a:cubicBezTo>
                    <a:pt x="644934" y="822167"/>
                    <a:pt x="666833" y="818618"/>
                    <a:pt x="688904" y="816697"/>
                  </a:cubicBezTo>
                  <a:cubicBezTo>
                    <a:pt x="694911" y="816697"/>
                    <a:pt x="697984" y="816697"/>
                    <a:pt x="697984" y="818094"/>
                  </a:cubicBezTo>
                  <a:lnTo>
                    <a:pt x="694911" y="828991"/>
                  </a:lnTo>
                  <a:cubicBezTo>
                    <a:pt x="693514" y="836814"/>
                    <a:pt x="690301" y="848129"/>
                    <a:pt x="685551" y="863496"/>
                  </a:cubicBezTo>
                  <a:close/>
                </a:path>
              </a:pathLst>
            </a:custGeom>
            <a:grpFill/>
            <a:ln w="13953" cap="flat">
              <a:noFill/>
              <a:prstDash val="solid"/>
              <a:miter/>
            </a:ln>
          </p:spPr>
          <p:txBody>
            <a:bodyPr rtlCol="0" anchor="ctr"/>
            <a:lstStyle/>
            <a:p>
              <a:endParaRPr lang="en-GB"/>
            </a:p>
          </p:txBody>
        </p:sp>
        <p:sp>
          <p:nvSpPr>
            <p:cNvPr id="22" name="Graphic 14">
              <a:extLst>
                <a:ext uri="{FF2B5EF4-FFF2-40B4-BE49-F238E27FC236}">
                  <a16:creationId xmlns:a16="http://schemas.microsoft.com/office/drawing/2014/main" id="{7182D69A-4792-4DBA-AD53-E9947A5A0649}"/>
                </a:ext>
              </a:extLst>
            </p:cNvPr>
            <p:cNvSpPr/>
            <p:nvPr/>
          </p:nvSpPr>
          <p:spPr>
            <a:xfrm>
              <a:off x="4318670" y="3168673"/>
              <a:ext cx="1039469" cy="1381027"/>
            </a:xfrm>
            <a:custGeom>
              <a:avLst/>
              <a:gdLst>
                <a:gd name="connsiteX0" fmla="*/ 999313 w 1039469"/>
                <a:gd name="connsiteY0" fmla="*/ 278288 h 1381027"/>
                <a:gd name="connsiteX1" fmla="*/ 889512 w 1039469"/>
                <a:gd name="connsiteY1" fmla="*/ 122806 h 1381027"/>
                <a:gd name="connsiteX2" fmla="*/ 668233 w 1039469"/>
                <a:gd name="connsiteY2" fmla="*/ 7277 h 1381027"/>
                <a:gd name="connsiteX3" fmla="*/ 598384 w 1039469"/>
                <a:gd name="connsiteY3" fmla="*/ -127 h 1381027"/>
                <a:gd name="connsiteX4" fmla="*/ 539433 w 1039469"/>
                <a:gd name="connsiteY4" fmla="*/ 13843 h 1381027"/>
                <a:gd name="connsiteX5" fmla="*/ 287979 w 1039469"/>
                <a:gd name="connsiteY5" fmla="*/ 205786 h 1381027"/>
                <a:gd name="connsiteX6" fmla="*/ 15850 w 1039469"/>
                <a:gd name="connsiteY6" fmla="*/ 764572 h 1381027"/>
                <a:gd name="connsiteX7" fmla="*/ 1881 w 1039469"/>
                <a:gd name="connsiteY7" fmla="*/ 988086 h 1381027"/>
                <a:gd name="connsiteX8" fmla="*/ 14314 w 1039469"/>
                <a:gd name="connsiteY8" fmla="*/ 1088807 h 1381027"/>
                <a:gd name="connsiteX9" fmla="*/ 109726 w 1039469"/>
                <a:gd name="connsiteY9" fmla="*/ 1275022 h 1381027"/>
                <a:gd name="connsiteX10" fmla="*/ 260319 w 1039469"/>
                <a:gd name="connsiteY10" fmla="*/ 1369597 h 1381027"/>
                <a:gd name="connsiteX11" fmla="*/ 400015 w 1039469"/>
                <a:gd name="connsiteY11" fmla="*/ 1380633 h 1381027"/>
                <a:gd name="connsiteX12" fmla="*/ 691282 w 1039469"/>
                <a:gd name="connsiteY12" fmla="*/ 1268037 h 1381027"/>
                <a:gd name="connsiteX13" fmla="*/ 712097 w 1039469"/>
                <a:gd name="connsiteY13" fmla="*/ 1252531 h 1381027"/>
                <a:gd name="connsiteX14" fmla="*/ 720898 w 1039469"/>
                <a:gd name="connsiteY14" fmla="*/ 1246664 h 1381027"/>
                <a:gd name="connsiteX15" fmla="*/ 781247 w 1039469"/>
                <a:gd name="connsiteY15" fmla="*/ 1187433 h 1381027"/>
                <a:gd name="connsiteX16" fmla="*/ 782923 w 1039469"/>
                <a:gd name="connsiteY16" fmla="*/ 1185477 h 1381027"/>
                <a:gd name="connsiteX17" fmla="*/ 784739 w 1039469"/>
                <a:gd name="connsiteY17" fmla="*/ 1183661 h 1381027"/>
                <a:gd name="connsiteX18" fmla="*/ 902783 w 1039469"/>
                <a:gd name="connsiteY18" fmla="*/ 1012812 h 1381027"/>
                <a:gd name="connsiteX19" fmla="*/ 936589 w 1039469"/>
                <a:gd name="connsiteY19" fmla="*/ 929693 h 1381027"/>
                <a:gd name="connsiteX20" fmla="*/ 1020407 w 1039469"/>
                <a:gd name="connsiteY20" fmla="*/ 694584 h 1381027"/>
                <a:gd name="connsiteX21" fmla="*/ 1038289 w 1039469"/>
                <a:gd name="connsiteY21" fmla="*/ 495377 h 1381027"/>
                <a:gd name="connsiteX22" fmla="*/ 999313 w 1039469"/>
                <a:gd name="connsiteY22" fmla="*/ 278288 h 1381027"/>
                <a:gd name="connsiteX23" fmla="*/ 694915 w 1039469"/>
                <a:gd name="connsiteY23" fmla="*/ 808017 h 1381027"/>
                <a:gd name="connsiteX24" fmla="*/ 535940 w 1039469"/>
                <a:gd name="connsiteY24" fmla="*/ 1079587 h 1381027"/>
                <a:gd name="connsiteX25" fmla="*/ 384369 w 1039469"/>
                <a:gd name="connsiteY25" fmla="*/ 1180448 h 1381027"/>
                <a:gd name="connsiteX26" fmla="*/ 342461 w 1039469"/>
                <a:gd name="connsiteY26" fmla="*/ 1173603 h 1381027"/>
                <a:gd name="connsiteX27" fmla="*/ 297758 w 1039469"/>
                <a:gd name="connsiteY27" fmla="*/ 1078190 h 1381027"/>
                <a:gd name="connsiteX28" fmla="*/ 287839 w 1039469"/>
                <a:gd name="connsiteY28" fmla="*/ 1026083 h 1381027"/>
                <a:gd name="connsiteX29" fmla="*/ 277921 w 1039469"/>
                <a:gd name="connsiteY29" fmla="*/ 1008482 h 1381027"/>
                <a:gd name="connsiteX30" fmla="*/ 286442 w 1039469"/>
                <a:gd name="connsiteY30" fmla="*/ 962801 h 1381027"/>
                <a:gd name="connsiteX31" fmla="*/ 323043 w 1039469"/>
                <a:gd name="connsiteY31" fmla="*/ 865014 h 1381027"/>
                <a:gd name="connsiteX32" fmla="*/ 330447 w 1039469"/>
                <a:gd name="connsiteY32" fmla="*/ 832045 h 1381027"/>
                <a:gd name="connsiteX33" fmla="*/ 335336 w 1039469"/>
                <a:gd name="connsiteY33" fmla="*/ 820870 h 1381027"/>
                <a:gd name="connsiteX34" fmla="*/ 342181 w 1039469"/>
                <a:gd name="connsiteY34" fmla="*/ 813326 h 1381027"/>
                <a:gd name="connsiteX35" fmla="*/ 349166 w 1039469"/>
                <a:gd name="connsiteY35" fmla="*/ 809274 h 1381027"/>
                <a:gd name="connsiteX36" fmla="*/ 348188 w 1039469"/>
                <a:gd name="connsiteY36" fmla="*/ 789438 h 1381027"/>
                <a:gd name="connsiteX37" fmla="*/ 345953 w 1039469"/>
                <a:gd name="connsiteY37" fmla="*/ 780497 h 1381027"/>
                <a:gd name="connsiteX38" fmla="*/ 354195 w 1039469"/>
                <a:gd name="connsiteY38" fmla="*/ 746551 h 1381027"/>
                <a:gd name="connsiteX39" fmla="*/ 373613 w 1039469"/>
                <a:gd name="connsiteY39" fmla="*/ 719310 h 1381027"/>
                <a:gd name="connsiteX40" fmla="*/ 383392 w 1039469"/>
                <a:gd name="connsiteY40" fmla="*/ 697098 h 1381027"/>
                <a:gd name="connsiteX41" fmla="*/ 400714 w 1039469"/>
                <a:gd name="connsiteY41" fmla="*/ 647366 h 1381027"/>
                <a:gd name="connsiteX42" fmla="*/ 427256 w 1039469"/>
                <a:gd name="connsiteY42" fmla="*/ 600708 h 1381027"/>
                <a:gd name="connsiteX43" fmla="*/ 446954 w 1039469"/>
                <a:gd name="connsiteY43" fmla="*/ 558799 h 1381027"/>
                <a:gd name="connsiteX44" fmla="*/ 540969 w 1039469"/>
                <a:gd name="connsiteY44" fmla="*/ 414632 h 1381027"/>
                <a:gd name="connsiteX45" fmla="*/ 651469 w 1039469"/>
                <a:gd name="connsiteY45" fmla="*/ 309441 h 1381027"/>
                <a:gd name="connsiteX46" fmla="*/ 688768 w 1039469"/>
                <a:gd name="connsiteY46" fmla="*/ 294773 h 1381027"/>
                <a:gd name="connsiteX47" fmla="*/ 732912 w 1039469"/>
                <a:gd name="connsiteY47" fmla="*/ 343247 h 1381027"/>
                <a:gd name="connsiteX48" fmla="*/ 770910 w 1039469"/>
                <a:gd name="connsiteY48" fmla="*/ 486157 h 1381027"/>
                <a:gd name="connsiteX49" fmla="*/ 694915 w 1039469"/>
                <a:gd name="connsiteY49" fmla="*/ 808017 h 138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39469" h="1381027">
                  <a:moveTo>
                    <a:pt x="999313" y="278288"/>
                  </a:moveTo>
                  <a:cubicBezTo>
                    <a:pt x="973974" y="219361"/>
                    <a:pt x="936570" y="166396"/>
                    <a:pt x="889512" y="122806"/>
                  </a:cubicBezTo>
                  <a:cubicBezTo>
                    <a:pt x="829199" y="62714"/>
                    <a:pt x="752015" y="22416"/>
                    <a:pt x="668233" y="7277"/>
                  </a:cubicBezTo>
                  <a:cubicBezTo>
                    <a:pt x="645225" y="2683"/>
                    <a:pt x="621844" y="205"/>
                    <a:pt x="598384" y="-127"/>
                  </a:cubicBezTo>
                  <a:cubicBezTo>
                    <a:pt x="578283" y="2363"/>
                    <a:pt x="558514" y="7047"/>
                    <a:pt x="539433" y="13843"/>
                  </a:cubicBezTo>
                  <a:cubicBezTo>
                    <a:pt x="459805" y="39547"/>
                    <a:pt x="375988" y="103528"/>
                    <a:pt x="287979" y="205786"/>
                  </a:cubicBezTo>
                  <a:cubicBezTo>
                    <a:pt x="154709" y="361129"/>
                    <a:pt x="63999" y="547391"/>
                    <a:pt x="15850" y="764572"/>
                  </a:cubicBezTo>
                  <a:cubicBezTo>
                    <a:pt x="1401" y="838140"/>
                    <a:pt x="-3296" y="913291"/>
                    <a:pt x="1881" y="988086"/>
                  </a:cubicBezTo>
                  <a:cubicBezTo>
                    <a:pt x="2743" y="1021984"/>
                    <a:pt x="6907" y="1055717"/>
                    <a:pt x="14314" y="1088807"/>
                  </a:cubicBezTo>
                  <a:cubicBezTo>
                    <a:pt x="29971" y="1157908"/>
                    <a:pt x="62785" y="1221951"/>
                    <a:pt x="109726" y="1275022"/>
                  </a:cubicBezTo>
                  <a:cubicBezTo>
                    <a:pt x="156292" y="1327548"/>
                    <a:pt x="206489" y="1359073"/>
                    <a:pt x="260319" y="1369597"/>
                  </a:cubicBezTo>
                  <a:cubicBezTo>
                    <a:pt x="306354" y="1378274"/>
                    <a:pt x="353189" y="1381974"/>
                    <a:pt x="400015" y="1380633"/>
                  </a:cubicBezTo>
                  <a:cubicBezTo>
                    <a:pt x="495102" y="1375697"/>
                    <a:pt x="592191" y="1338165"/>
                    <a:pt x="691282" y="1268037"/>
                  </a:cubicBezTo>
                  <a:cubicBezTo>
                    <a:pt x="695893" y="1264126"/>
                    <a:pt x="702878" y="1258957"/>
                    <a:pt x="712097" y="1252531"/>
                  </a:cubicBezTo>
                  <a:cubicBezTo>
                    <a:pt x="714874" y="1250350"/>
                    <a:pt x="717816" y="1248388"/>
                    <a:pt x="720898" y="1246664"/>
                  </a:cubicBezTo>
                  <a:cubicBezTo>
                    <a:pt x="743950" y="1230152"/>
                    <a:pt x="764307" y="1210172"/>
                    <a:pt x="781247" y="1187433"/>
                  </a:cubicBezTo>
                  <a:lnTo>
                    <a:pt x="782923" y="1185477"/>
                  </a:lnTo>
                  <a:lnTo>
                    <a:pt x="784739" y="1183661"/>
                  </a:lnTo>
                  <a:cubicBezTo>
                    <a:pt x="863621" y="1075815"/>
                    <a:pt x="902969" y="1018866"/>
                    <a:pt x="902783" y="1012812"/>
                  </a:cubicBezTo>
                  <a:cubicBezTo>
                    <a:pt x="902783" y="1011695"/>
                    <a:pt x="913959" y="983895"/>
                    <a:pt x="936589" y="929693"/>
                  </a:cubicBezTo>
                  <a:cubicBezTo>
                    <a:pt x="970946" y="853762"/>
                    <a:pt x="998980" y="775125"/>
                    <a:pt x="1020407" y="694584"/>
                  </a:cubicBezTo>
                  <a:cubicBezTo>
                    <a:pt x="1035893" y="629383"/>
                    <a:pt x="1041915" y="562293"/>
                    <a:pt x="1038289" y="495377"/>
                  </a:cubicBezTo>
                  <a:cubicBezTo>
                    <a:pt x="1034377" y="405133"/>
                    <a:pt x="1021385" y="332770"/>
                    <a:pt x="999313" y="278288"/>
                  </a:cubicBezTo>
                  <a:close/>
                  <a:moveTo>
                    <a:pt x="694915" y="808017"/>
                  </a:moveTo>
                  <a:cubicBezTo>
                    <a:pt x="642948" y="924058"/>
                    <a:pt x="589956" y="1014582"/>
                    <a:pt x="535940" y="1079587"/>
                  </a:cubicBezTo>
                  <a:cubicBezTo>
                    <a:pt x="481924" y="1144593"/>
                    <a:pt x="431401" y="1178213"/>
                    <a:pt x="384369" y="1180448"/>
                  </a:cubicBezTo>
                  <a:cubicBezTo>
                    <a:pt x="370082" y="1181008"/>
                    <a:pt x="355828" y="1178680"/>
                    <a:pt x="342461" y="1173603"/>
                  </a:cubicBezTo>
                  <a:cubicBezTo>
                    <a:pt x="315359" y="1162986"/>
                    <a:pt x="300459" y="1131182"/>
                    <a:pt x="297758" y="1078190"/>
                  </a:cubicBezTo>
                  <a:cubicBezTo>
                    <a:pt x="295942" y="1043266"/>
                    <a:pt x="292589" y="1025804"/>
                    <a:pt x="287839" y="1026083"/>
                  </a:cubicBezTo>
                  <a:cubicBezTo>
                    <a:pt x="283090" y="1026363"/>
                    <a:pt x="278480" y="1020496"/>
                    <a:pt x="277921" y="1008482"/>
                  </a:cubicBezTo>
                  <a:cubicBezTo>
                    <a:pt x="277049" y="992791"/>
                    <a:pt x="279973" y="977122"/>
                    <a:pt x="286442" y="962801"/>
                  </a:cubicBezTo>
                  <a:cubicBezTo>
                    <a:pt x="312286" y="901195"/>
                    <a:pt x="324440" y="868506"/>
                    <a:pt x="323043" y="865014"/>
                  </a:cubicBezTo>
                  <a:cubicBezTo>
                    <a:pt x="323870" y="853719"/>
                    <a:pt x="326365" y="842609"/>
                    <a:pt x="330447" y="832045"/>
                  </a:cubicBezTo>
                  <a:cubicBezTo>
                    <a:pt x="331541" y="828108"/>
                    <a:pt x="333187" y="824346"/>
                    <a:pt x="335336" y="820870"/>
                  </a:cubicBezTo>
                  <a:cubicBezTo>
                    <a:pt x="339667" y="811091"/>
                    <a:pt x="341902" y="808576"/>
                    <a:pt x="342181" y="813326"/>
                  </a:cubicBezTo>
                  <a:cubicBezTo>
                    <a:pt x="342181" y="815701"/>
                    <a:pt x="344696" y="814444"/>
                    <a:pt x="349166" y="809274"/>
                  </a:cubicBezTo>
                  <a:cubicBezTo>
                    <a:pt x="353637" y="800753"/>
                    <a:pt x="353217" y="794048"/>
                    <a:pt x="348188" y="789438"/>
                  </a:cubicBezTo>
                  <a:cubicBezTo>
                    <a:pt x="346931" y="788320"/>
                    <a:pt x="346232" y="785386"/>
                    <a:pt x="345953" y="780497"/>
                  </a:cubicBezTo>
                  <a:cubicBezTo>
                    <a:pt x="345915" y="768682"/>
                    <a:pt x="348743" y="757033"/>
                    <a:pt x="354195" y="746551"/>
                  </a:cubicBezTo>
                  <a:cubicBezTo>
                    <a:pt x="358437" y="736071"/>
                    <a:pt x="365090" y="726738"/>
                    <a:pt x="373613" y="719310"/>
                  </a:cubicBezTo>
                  <a:cubicBezTo>
                    <a:pt x="380577" y="714161"/>
                    <a:pt x="384297" y="705712"/>
                    <a:pt x="383392" y="697098"/>
                  </a:cubicBezTo>
                  <a:cubicBezTo>
                    <a:pt x="386228" y="679639"/>
                    <a:pt x="392091" y="662809"/>
                    <a:pt x="400714" y="647366"/>
                  </a:cubicBezTo>
                  <a:cubicBezTo>
                    <a:pt x="407215" y="630591"/>
                    <a:pt x="416158" y="614868"/>
                    <a:pt x="427256" y="600708"/>
                  </a:cubicBezTo>
                  <a:cubicBezTo>
                    <a:pt x="435545" y="587615"/>
                    <a:pt x="442163" y="573536"/>
                    <a:pt x="446954" y="558799"/>
                  </a:cubicBezTo>
                  <a:cubicBezTo>
                    <a:pt x="471235" y="506494"/>
                    <a:pt x="502896" y="457943"/>
                    <a:pt x="540969" y="414632"/>
                  </a:cubicBezTo>
                  <a:cubicBezTo>
                    <a:pt x="587535" y="357915"/>
                    <a:pt x="624368" y="322852"/>
                    <a:pt x="651469" y="309441"/>
                  </a:cubicBezTo>
                  <a:cubicBezTo>
                    <a:pt x="663225" y="302980"/>
                    <a:pt x="675760" y="298050"/>
                    <a:pt x="688768" y="294773"/>
                  </a:cubicBezTo>
                  <a:cubicBezTo>
                    <a:pt x="700782" y="294214"/>
                    <a:pt x="715497" y="310372"/>
                    <a:pt x="732912" y="343247"/>
                  </a:cubicBezTo>
                  <a:cubicBezTo>
                    <a:pt x="755765" y="387575"/>
                    <a:pt x="768729" y="436333"/>
                    <a:pt x="770910" y="486157"/>
                  </a:cubicBezTo>
                  <a:cubicBezTo>
                    <a:pt x="775473" y="576121"/>
                    <a:pt x="750141" y="683408"/>
                    <a:pt x="694915" y="808017"/>
                  </a:cubicBezTo>
                  <a:close/>
                </a:path>
              </a:pathLst>
            </a:custGeom>
            <a:grpFill/>
            <a:ln w="13953" cap="flat">
              <a:noFill/>
              <a:prstDash val="solid"/>
              <a:miter/>
            </a:ln>
          </p:spPr>
          <p:txBody>
            <a:bodyPr rtlCol="0" anchor="ctr"/>
            <a:lstStyle/>
            <a:p>
              <a:endParaRPr lang="en-GB"/>
            </a:p>
          </p:txBody>
        </p:sp>
        <p:sp>
          <p:nvSpPr>
            <p:cNvPr id="23" name="Graphic 14">
              <a:extLst>
                <a:ext uri="{FF2B5EF4-FFF2-40B4-BE49-F238E27FC236}">
                  <a16:creationId xmlns:a16="http://schemas.microsoft.com/office/drawing/2014/main" id="{7182D69A-4792-4DBA-AD53-E9947A5A0649}"/>
                </a:ext>
              </a:extLst>
            </p:cNvPr>
            <p:cNvSpPr/>
            <p:nvPr/>
          </p:nvSpPr>
          <p:spPr>
            <a:xfrm>
              <a:off x="5449128" y="3152329"/>
              <a:ext cx="1151037" cy="1334564"/>
            </a:xfrm>
            <a:custGeom>
              <a:avLst/>
              <a:gdLst>
                <a:gd name="connsiteX0" fmla="*/ 624054 w 1151037"/>
                <a:gd name="connsiteY0" fmla="*/ 830229 h 1334564"/>
                <a:gd name="connsiteX1" fmla="*/ 533111 w 1151037"/>
                <a:gd name="connsiteY1" fmla="*/ 1002335 h 1334564"/>
                <a:gd name="connsiteX2" fmla="*/ 444543 w 1151037"/>
                <a:gd name="connsiteY2" fmla="*/ 1040332 h 1334564"/>
                <a:gd name="connsiteX3" fmla="*/ 433787 w 1151037"/>
                <a:gd name="connsiteY3" fmla="*/ 1040332 h 1334564"/>
                <a:gd name="connsiteX4" fmla="*/ 362542 w 1151037"/>
                <a:gd name="connsiteY4" fmla="*/ 1029436 h 1334564"/>
                <a:gd name="connsiteX5" fmla="*/ 338375 w 1151037"/>
                <a:gd name="connsiteY5" fmla="*/ 998144 h 1334564"/>
                <a:gd name="connsiteX6" fmla="*/ 324405 w 1151037"/>
                <a:gd name="connsiteY6" fmla="*/ 964337 h 1334564"/>
                <a:gd name="connsiteX7" fmla="*/ 325942 w 1151037"/>
                <a:gd name="connsiteY7" fmla="*/ 958889 h 1334564"/>
                <a:gd name="connsiteX8" fmla="*/ 321751 w 1151037"/>
                <a:gd name="connsiteY8" fmla="*/ 946456 h 1334564"/>
                <a:gd name="connsiteX9" fmla="*/ 314905 w 1151037"/>
                <a:gd name="connsiteY9" fmla="*/ 919634 h 1334564"/>
                <a:gd name="connsiteX10" fmla="*/ 314905 w 1151037"/>
                <a:gd name="connsiteY10" fmla="*/ 890578 h 1334564"/>
                <a:gd name="connsiteX11" fmla="*/ 330133 w 1151037"/>
                <a:gd name="connsiteY11" fmla="*/ 728669 h 1334564"/>
                <a:gd name="connsiteX12" fmla="*/ 335721 w 1151037"/>
                <a:gd name="connsiteY12" fmla="*/ 695841 h 1334564"/>
                <a:gd name="connsiteX13" fmla="*/ 375115 w 1151037"/>
                <a:gd name="connsiteY13" fmla="*/ 545388 h 1334564"/>
                <a:gd name="connsiteX14" fmla="*/ 382100 w 1151037"/>
                <a:gd name="connsiteY14" fmla="*/ 505155 h 1334564"/>
                <a:gd name="connsiteX15" fmla="*/ 440493 w 1151037"/>
                <a:gd name="connsiteY15" fmla="*/ 265017 h 1334564"/>
                <a:gd name="connsiteX16" fmla="*/ 475696 w 1151037"/>
                <a:gd name="connsiteY16" fmla="*/ 102131 h 1334564"/>
                <a:gd name="connsiteX17" fmla="*/ 453065 w 1151037"/>
                <a:gd name="connsiteY17" fmla="*/ 85088 h 1334564"/>
                <a:gd name="connsiteX18" fmla="*/ 310994 w 1151037"/>
                <a:gd name="connsiteY18" fmla="*/ 33540 h 1334564"/>
                <a:gd name="connsiteX19" fmla="*/ 206082 w 1151037"/>
                <a:gd name="connsiteY19" fmla="*/ -127 h 1334564"/>
                <a:gd name="connsiteX20" fmla="*/ 179819 w 1151037"/>
                <a:gd name="connsiteY20" fmla="*/ 17615 h 1334564"/>
                <a:gd name="connsiteX21" fmla="*/ 63592 w 1151037"/>
                <a:gd name="connsiteY21" fmla="*/ 436704 h 1334564"/>
                <a:gd name="connsiteX22" fmla="*/ 2824 w 1151037"/>
                <a:gd name="connsiteY22" fmla="*/ 807318 h 1334564"/>
                <a:gd name="connsiteX23" fmla="*/ 1008 w 1151037"/>
                <a:gd name="connsiteY23" fmla="*/ 916142 h 1334564"/>
                <a:gd name="connsiteX24" fmla="*/ 182613 w 1151037"/>
                <a:gd name="connsiteY24" fmla="*/ 1274324 h 1334564"/>
                <a:gd name="connsiteX25" fmla="*/ 303870 w 1151037"/>
                <a:gd name="connsiteY25" fmla="*/ 1317769 h 1334564"/>
                <a:gd name="connsiteX26" fmla="*/ 437839 w 1151037"/>
                <a:gd name="connsiteY26" fmla="*/ 1334393 h 1334564"/>
                <a:gd name="connsiteX27" fmla="*/ 524730 w 1151037"/>
                <a:gd name="connsiteY27" fmla="*/ 1316372 h 1334564"/>
                <a:gd name="connsiteX28" fmla="*/ 593041 w 1151037"/>
                <a:gd name="connsiteY28" fmla="*/ 1289830 h 1334564"/>
                <a:gd name="connsiteX29" fmla="*/ 653670 w 1151037"/>
                <a:gd name="connsiteY29" fmla="*/ 1253230 h 1334564"/>
                <a:gd name="connsiteX30" fmla="*/ 712901 w 1151037"/>
                <a:gd name="connsiteY30" fmla="*/ 1224033 h 1334564"/>
                <a:gd name="connsiteX31" fmla="*/ 809571 w 1151037"/>
                <a:gd name="connsiteY31" fmla="*/ 1132252 h 1334564"/>
                <a:gd name="connsiteX32" fmla="*/ 894925 w 1151037"/>
                <a:gd name="connsiteY32" fmla="*/ 1031950 h 1334564"/>
                <a:gd name="connsiteX33" fmla="*/ 916857 w 1151037"/>
                <a:gd name="connsiteY33" fmla="*/ 998284 h 1334564"/>
                <a:gd name="connsiteX34" fmla="*/ 1009057 w 1151037"/>
                <a:gd name="connsiteY34" fmla="*/ 781614 h 1334564"/>
                <a:gd name="connsiteX35" fmla="*/ 1039231 w 1151037"/>
                <a:gd name="connsiteY35" fmla="*/ 700451 h 1334564"/>
                <a:gd name="connsiteX36" fmla="*/ 1050267 w 1151037"/>
                <a:gd name="connsiteY36" fmla="*/ 667343 h 1334564"/>
                <a:gd name="connsiteX37" fmla="*/ 1066890 w 1151037"/>
                <a:gd name="connsiteY37" fmla="*/ 603082 h 1334564"/>
                <a:gd name="connsiteX38" fmla="*/ 1098043 w 1151037"/>
                <a:gd name="connsiteY38" fmla="*/ 486576 h 1334564"/>
                <a:gd name="connsiteX39" fmla="*/ 1132689 w 1151037"/>
                <a:gd name="connsiteY39" fmla="*/ 364341 h 1334564"/>
                <a:gd name="connsiteX40" fmla="*/ 1138416 w 1151037"/>
                <a:gd name="connsiteY40" fmla="*/ 300779 h 1334564"/>
                <a:gd name="connsiteX41" fmla="*/ 1147635 w 1151037"/>
                <a:gd name="connsiteY41" fmla="*/ 233306 h 1334564"/>
                <a:gd name="connsiteX42" fmla="*/ 1150429 w 1151037"/>
                <a:gd name="connsiteY42" fmla="*/ 215006 h 1334564"/>
                <a:gd name="connsiteX43" fmla="*/ 1139254 w 1151037"/>
                <a:gd name="connsiteY43" fmla="*/ 173935 h 1334564"/>
                <a:gd name="connsiteX44" fmla="*/ 1113829 w 1151037"/>
                <a:gd name="connsiteY44" fmla="*/ 173935 h 1334564"/>
                <a:gd name="connsiteX45" fmla="*/ 1104889 w 1151037"/>
                <a:gd name="connsiteY45" fmla="*/ 173935 h 1334564"/>
                <a:gd name="connsiteX46" fmla="*/ 1066333 w 1151037"/>
                <a:gd name="connsiteY46" fmla="*/ 164016 h 1334564"/>
                <a:gd name="connsiteX47" fmla="*/ 1048591 w 1151037"/>
                <a:gd name="connsiteY47" fmla="*/ 135099 h 1334564"/>
                <a:gd name="connsiteX48" fmla="*/ 993830 w 1151037"/>
                <a:gd name="connsiteY48" fmla="*/ 90816 h 1334564"/>
                <a:gd name="connsiteX49" fmla="*/ 934738 w 1151037"/>
                <a:gd name="connsiteY49" fmla="*/ 70280 h 1334564"/>
                <a:gd name="connsiteX50" fmla="*/ 915180 w 1151037"/>
                <a:gd name="connsiteY50" fmla="*/ 74890 h 1334564"/>
                <a:gd name="connsiteX51" fmla="*/ 873271 w 1151037"/>
                <a:gd name="connsiteY51" fmla="*/ 86066 h 1334564"/>
                <a:gd name="connsiteX52" fmla="*/ 789454 w 1151037"/>
                <a:gd name="connsiteY52" fmla="*/ 278707 h 1334564"/>
                <a:gd name="connsiteX53" fmla="*/ 624054 w 1151037"/>
                <a:gd name="connsiteY53" fmla="*/ 830229 h 133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1037" h="1334564">
                  <a:moveTo>
                    <a:pt x="624054" y="830229"/>
                  </a:moveTo>
                  <a:cubicBezTo>
                    <a:pt x="584008" y="921590"/>
                    <a:pt x="553694" y="978959"/>
                    <a:pt x="533111" y="1002335"/>
                  </a:cubicBezTo>
                  <a:cubicBezTo>
                    <a:pt x="510205" y="1026835"/>
                    <a:pt x="478082" y="1040616"/>
                    <a:pt x="444543" y="1040332"/>
                  </a:cubicBezTo>
                  <a:lnTo>
                    <a:pt x="433787" y="1040332"/>
                  </a:lnTo>
                  <a:cubicBezTo>
                    <a:pt x="396534" y="1040984"/>
                    <a:pt x="372787" y="1037352"/>
                    <a:pt x="362542" y="1029436"/>
                  </a:cubicBezTo>
                  <a:cubicBezTo>
                    <a:pt x="352530" y="1020674"/>
                    <a:pt x="344321" y="1010045"/>
                    <a:pt x="338375" y="998144"/>
                  </a:cubicBezTo>
                  <a:cubicBezTo>
                    <a:pt x="331477" y="987937"/>
                    <a:pt x="326725" y="976436"/>
                    <a:pt x="324405" y="964337"/>
                  </a:cubicBezTo>
                  <a:cubicBezTo>
                    <a:pt x="325360" y="962676"/>
                    <a:pt x="325888" y="960804"/>
                    <a:pt x="325942" y="958889"/>
                  </a:cubicBezTo>
                  <a:cubicBezTo>
                    <a:pt x="328037" y="952742"/>
                    <a:pt x="325942" y="948552"/>
                    <a:pt x="321751" y="946456"/>
                  </a:cubicBezTo>
                  <a:cubicBezTo>
                    <a:pt x="317560" y="944361"/>
                    <a:pt x="315743" y="935280"/>
                    <a:pt x="314905" y="919634"/>
                  </a:cubicBezTo>
                  <a:cubicBezTo>
                    <a:pt x="314164" y="909963"/>
                    <a:pt x="314164" y="900249"/>
                    <a:pt x="314905" y="890578"/>
                  </a:cubicBezTo>
                  <a:cubicBezTo>
                    <a:pt x="318258" y="791580"/>
                    <a:pt x="323334" y="737610"/>
                    <a:pt x="330133" y="728669"/>
                  </a:cubicBezTo>
                  <a:cubicBezTo>
                    <a:pt x="333039" y="717930"/>
                    <a:pt x="334911" y="706937"/>
                    <a:pt x="335721" y="695841"/>
                  </a:cubicBezTo>
                  <a:cubicBezTo>
                    <a:pt x="342200" y="644180"/>
                    <a:pt x="355445" y="593595"/>
                    <a:pt x="375115" y="545388"/>
                  </a:cubicBezTo>
                  <a:cubicBezTo>
                    <a:pt x="379373" y="532384"/>
                    <a:pt x="381725" y="518833"/>
                    <a:pt x="382100" y="505155"/>
                  </a:cubicBezTo>
                  <a:cubicBezTo>
                    <a:pt x="383776" y="465202"/>
                    <a:pt x="403240" y="385156"/>
                    <a:pt x="440493" y="265017"/>
                  </a:cubicBezTo>
                  <a:cubicBezTo>
                    <a:pt x="465080" y="176822"/>
                    <a:pt x="476814" y="122527"/>
                    <a:pt x="475696" y="102131"/>
                  </a:cubicBezTo>
                  <a:cubicBezTo>
                    <a:pt x="475696" y="95984"/>
                    <a:pt x="467873" y="90397"/>
                    <a:pt x="453065" y="85088"/>
                  </a:cubicBezTo>
                  <a:cubicBezTo>
                    <a:pt x="423636" y="73354"/>
                    <a:pt x="376279" y="56171"/>
                    <a:pt x="310994" y="33540"/>
                  </a:cubicBezTo>
                  <a:cubicBezTo>
                    <a:pt x="276670" y="20393"/>
                    <a:pt x="241647" y="9153"/>
                    <a:pt x="206082" y="-127"/>
                  </a:cubicBezTo>
                  <a:cubicBezTo>
                    <a:pt x="195470" y="2417"/>
                    <a:pt x="186141" y="8720"/>
                    <a:pt x="179819" y="17615"/>
                  </a:cubicBezTo>
                  <a:cubicBezTo>
                    <a:pt x="160448" y="39128"/>
                    <a:pt x="121706" y="178824"/>
                    <a:pt x="63592" y="436704"/>
                  </a:cubicBezTo>
                  <a:cubicBezTo>
                    <a:pt x="34599" y="558650"/>
                    <a:pt x="14293" y="682499"/>
                    <a:pt x="2824" y="807318"/>
                  </a:cubicBezTo>
                  <a:cubicBezTo>
                    <a:pt x="-405" y="843501"/>
                    <a:pt x="-1012" y="879871"/>
                    <a:pt x="1008" y="916142"/>
                  </a:cubicBezTo>
                  <a:cubicBezTo>
                    <a:pt x="9855" y="1088248"/>
                    <a:pt x="70391" y="1207642"/>
                    <a:pt x="182613" y="1274324"/>
                  </a:cubicBezTo>
                  <a:cubicBezTo>
                    <a:pt x="220738" y="1294549"/>
                    <a:pt x="261575" y="1309181"/>
                    <a:pt x="303870" y="1317769"/>
                  </a:cubicBezTo>
                  <a:cubicBezTo>
                    <a:pt x="347557" y="1329405"/>
                    <a:pt x="392633" y="1334998"/>
                    <a:pt x="437839" y="1334393"/>
                  </a:cubicBezTo>
                  <a:cubicBezTo>
                    <a:pt x="467377" y="1331599"/>
                    <a:pt x="496517" y="1325555"/>
                    <a:pt x="524730" y="1316372"/>
                  </a:cubicBezTo>
                  <a:cubicBezTo>
                    <a:pt x="548663" y="1310872"/>
                    <a:pt x="571672" y="1301932"/>
                    <a:pt x="593041" y="1289830"/>
                  </a:cubicBezTo>
                  <a:cubicBezTo>
                    <a:pt x="612426" y="1276314"/>
                    <a:pt x="632680" y="1264087"/>
                    <a:pt x="653670" y="1253230"/>
                  </a:cubicBezTo>
                  <a:cubicBezTo>
                    <a:pt x="672376" y="1241519"/>
                    <a:pt x="692221" y="1231738"/>
                    <a:pt x="712901" y="1224033"/>
                  </a:cubicBezTo>
                  <a:cubicBezTo>
                    <a:pt x="719979" y="1224033"/>
                    <a:pt x="752202" y="1193440"/>
                    <a:pt x="809571" y="1132252"/>
                  </a:cubicBezTo>
                  <a:cubicBezTo>
                    <a:pt x="866939" y="1071065"/>
                    <a:pt x="895391" y="1037631"/>
                    <a:pt x="894925" y="1031950"/>
                  </a:cubicBezTo>
                  <a:cubicBezTo>
                    <a:pt x="900060" y="1019452"/>
                    <a:pt x="907500" y="1008031"/>
                    <a:pt x="916857" y="998284"/>
                  </a:cubicBezTo>
                  <a:cubicBezTo>
                    <a:pt x="942841" y="965408"/>
                    <a:pt x="973574" y="893185"/>
                    <a:pt x="1009057" y="781614"/>
                  </a:cubicBezTo>
                  <a:cubicBezTo>
                    <a:pt x="1016675" y="753714"/>
                    <a:pt x="1026773" y="726551"/>
                    <a:pt x="1039231" y="700451"/>
                  </a:cubicBezTo>
                  <a:cubicBezTo>
                    <a:pt x="1046526" y="690969"/>
                    <a:pt x="1050414" y="679305"/>
                    <a:pt x="1050267" y="667343"/>
                  </a:cubicBezTo>
                  <a:cubicBezTo>
                    <a:pt x="1053097" y="645311"/>
                    <a:pt x="1058682" y="623723"/>
                    <a:pt x="1066890" y="603082"/>
                  </a:cubicBezTo>
                  <a:cubicBezTo>
                    <a:pt x="1071082" y="590789"/>
                    <a:pt x="1080861" y="551953"/>
                    <a:pt x="1098043" y="486576"/>
                  </a:cubicBezTo>
                  <a:cubicBezTo>
                    <a:pt x="1115227" y="421198"/>
                    <a:pt x="1125983" y="380406"/>
                    <a:pt x="1132689" y="364341"/>
                  </a:cubicBezTo>
                  <a:cubicBezTo>
                    <a:pt x="1133667" y="360709"/>
                    <a:pt x="1135622" y="339475"/>
                    <a:pt x="1138416" y="300779"/>
                  </a:cubicBezTo>
                  <a:cubicBezTo>
                    <a:pt x="1138726" y="277996"/>
                    <a:pt x="1141823" y="255337"/>
                    <a:pt x="1147635" y="233306"/>
                  </a:cubicBezTo>
                  <a:cubicBezTo>
                    <a:pt x="1150567" y="227683"/>
                    <a:pt x="1151550" y="221247"/>
                    <a:pt x="1150429" y="215006"/>
                  </a:cubicBezTo>
                  <a:cubicBezTo>
                    <a:pt x="1150780" y="200520"/>
                    <a:pt x="1146896" y="186246"/>
                    <a:pt x="1139254" y="173935"/>
                  </a:cubicBezTo>
                  <a:cubicBezTo>
                    <a:pt x="1137857" y="170443"/>
                    <a:pt x="1129336" y="170163"/>
                    <a:pt x="1113829" y="173935"/>
                  </a:cubicBezTo>
                  <a:lnTo>
                    <a:pt x="1104889" y="173935"/>
                  </a:lnTo>
                  <a:cubicBezTo>
                    <a:pt x="1091299" y="174924"/>
                    <a:pt x="1077759" y="171441"/>
                    <a:pt x="1066333" y="164016"/>
                  </a:cubicBezTo>
                  <a:cubicBezTo>
                    <a:pt x="1055839" y="158070"/>
                    <a:pt x="1049138" y="147148"/>
                    <a:pt x="1048591" y="135099"/>
                  </a:cubicBezTo>
                  <a:cubicBezTo>
                    <a:pt x="1047939" y="123085"/>
                    <a:pt x="1029685" y="108324"/>
                    <a:pt x="993830" y="90816"/>
                  </a:cubicBezTo>
                  <a:cubicBezTo>
                    <a:pt x="965891" y="76846"/>
                    <a:pt x="945635" y="69722"/>
                    <a:pt x="934738" y="70280"/>
                  </a:cubicBezTo>
                  <a:cubicBezTo>
                    <a:pt x="928071" y="71104"/>
                    <a:pt x="921514" y="72650"/>
                    <a:pt x="915180" y="74890"/>
                  </a:cubicBezTo>
                  <a:cubicBezTo>
                    <a:pt x="902004" y="81124"/>
                    <a:pt x="887803" y="84911"/>
                    <a:pt x="873271" y="86066"/>
                  </a:cubicBezTo>
                  <a:cubicBezTo>
                    <a:pt x="850548" y="87184"/>
                    <a:pt x="822609" y="151397"/>
                    <a:pt x="789454" y="278707"/>
                  </a:cubicBezTo>
                  <a:cubicBezTo>
                    <a:pt x="719234" y="557355"/>
                    <a:pt x="664100" y="741195"/>
                    <a:pt x="624054" y="830229"/>
                  </a:cubicBezTo>
                  <a:close/>
                </a:path>
              </a:pathLst>
            </a:custGeom>
            <a:grpFill/>
            <a:ln w="13953" cap="flat">
              <a:noFill/>
              <a:prstDash val="solid"/>
              <a:miter/>
            </a:ln>
          </p:spPr>
          <p:txBody>
            <a:bodyPr rtlCol="0" anchor="ctr"/>
            <a:lstStyle/>
            <a:p>
              <a:endParaRPr lang="en-GB"/>
            </a:p>
          </p:txBody>
        </p:sp>
        <p:sp>
          <p:nvSpPr>
            <p:cNvPr id="24" name="Graphic 14">
              <a:extLst>
                <a:ext uri="{FF2B5EF4-FFF2-40B4-BE49-F238E27FC236}">
                  <a16:creationId xmlns:a16="http://schemas.microsoft.com/office/drawing/2014/main" id="{7182D69A-4792-4DBA-AD53-E9947A5A0649}"/>
                </a:ext>
              </a:extLst>
            </p:cNvPr>
            <p:cNvSpPr/>
            <p:nvPr/>
          </p:nvSpPr>
          <p:spPr>
            <a:xfrm>
              <a:off x="6617840" y="3064279"/>
              <a:ext cx="936604" cy="1423416"/>
            </a:xfrm>
            <a:custGeom>
              <a:avLst/>
              <a:gdLst>
                <a:gd name="connsiteX0" fmla="*/ 57154 w 936604"/>
                <a:gd name="connsiteY0" fmla="*/ 317304 h 1423416"/>
                <a:gd name="connsiteX1" fmla="*/ 62183 w 936604"/>
                <a:gd name="connsiteY1" fmla="*/ 327921 h 1423416"/>
                <a:gd name="connsiteX2" fmla="*/ 66374 w 936604"/>
                <a:gd name="connsiteY2" fmla="*/ 338538 h 1423416"/>
                <a:gd name="connsiteX3" fmla="*/ 109679 w 936604"/>
                <a:gd name="connsiteY3" fmla="*/ 426826 h 1423416"/>
                <a:gd name="connsiteX4" fmla="*/ 151588 w 936604"/>
                <a:gd name="connsiteY4" fmla="*/ 444707 h 1423416"/>
                <a:gd name="connsiteX5" fmla="*/ 230517 w 936604"/>
                <a:gd name="connsiteY5" fmla="*/ 429760 h 1423416"/>
                <a:gd name="connsiteX6" fmla="*/ 293520 w 936604"/>
                <a:gd name="connsiteY6" fmla="*/ 421099 h 1423416"/>
                <a:gd name="connsiteX7" fmla="*/ 306373 w 936604"/>
                <a:gd name="connsiteY7" fmla="*/ 425988 h 1423416"/>
                <a:gd name="connsiteX8" fmla="*/ 201041 w 936604"/>
                <a:gd name="connsiteY8" fmla="*/ 880281 h 1423416"/>
                <a:gd name="connsiteX9" fmla="*/ 95012 w 936604"/>
                <a:gd name="connsiteY9" fmla="*/ 1360138 h 1423416"/>
                <a:gd name="connsiteX10" fmla="*/ 103394 w 936604"/>
                <a:gd name="connsiteY10" fmla="*/ 1383188 h 1423416"/>
                <a:gd name="connsiteX11" fmla="*/ 207747 w 936604"/>
                <a:gd name="connsiteY11" fmla="*/ 1405121 h 1423416"/>
                <a:gd name="connsiteX12" fmla="*/ 313637 w 936604"/>
                <a:gd name="connsiteY12" fmla="*/ 1423281 h 1423416"/>
                <a:gd name="connsiteX13" fmla="*/ 320343 w 936604"/>
                <a:gd name="connsiteY13" fmla="*/ 1411965 h 1423416"/>
                <a:gd name="connsiteX14" fmla="*/ 336827 w 936604"/>
                <a:gd name="connsiteY14" fmla="*/ 1396739 h 1423416"/>
                <a:gd name="connsiteX15" fmla="*/ 363508 w 936604"/>
                <a:gd name="connsiteY15" fmla="*/ 1404422 h 1423416"/>
                <a:gd name="connsiteX16" fmla="*/ 370913 w 936604"/>
                <a:gd name="connsiteY16" fmla="*/ 1409451 h 1423416"/>
                <a:gd name="connsiteX17" fmla="*/ 373147 w 936604"/>
                <a:gd name="connsiteY17" fmla="*/ 1380394 h 1423416"/>
                <a:gd name="connsiteX18" fmla="*/ 383345 w 936604"/>
                <a:gd name="connsiteY18" fmla="*/ 1332757 h 1423416"/>
                <a:gd name="connsiteX19" fmla="*/ 393264 w 936604"/>
                <a:gd name="connsiteY19" fmla="*/ 1314178 h 1423416"/>
                <a:gd name="connsiteX20" fmla="*/ 412262 w 936604"/>
                <a:gd name="connsiteY20" fmla="*/ 1260674 h 1423416"/>
                <a:gd name="connsiteX21" fmla="*/ 553915 w 936604"/>
                <a:gd name="connsiteY21" fmla="*/ 806242 h 1423416"/>
                <a:gd name="connsiteX22" fmla="*/ 629351 w 936604"/>
                <a:gd name="connsiteY22" fmla="*/ 545289 h 1423416"/>
                <a:gd name="connsiteX23" fmla="*/ 658687 w 936604"/>
                <a:gd name="connsiteY23" fmla="*/ 446105 h 1423416"/>
                <a:gd name="connsiteX24" fmla="*/ 670980 w 936604"/>
                <a:gd name="connsiteY24" fmla="*/ 402799 h 1423416"/>
                <a:gd name="connsiteX25" fmla="*/ 693471 w 936604"/>
                <a:gd name="connsiteY25" fmla="*/ 382682 h 1423416"/>
                <a:gd name="connsiteX26" fmla="*/ 821573 w 936604"/>
                <a:gd name="connsiteY26" fmla="*/ 338119 h 1423416"/>
                <a:gd name="connsiteX27" fmla="*/ 876054 w 936604"/>
                <a:gd name="connsiteY27" fmla="*/ 304592 h 1423416"/>
                <a:gd name="connsiteX28" fmla="*/ 886392 w 936604"/>
                <a:gd name="connsiteY28" fmla="*/ 276653 h 1423416"/>
                <a:gd name="connsiteX29" fmla="*/ 867114 w 936604"/>
                <a:gd name="connsiteY29" fmla="*/ 273021 h 1423416"/>
                <a:gd name="connsiteX30" fmla="*/ 846858 w 936604"/>
                <a:gd name="connsiteY30" fmla="*/ 266874 h 1423416"/>
                <a:gd name="connsiteX31" fmla="*/ 886672 w 936604"/>
                <a:gd name="connsiteY31" fmla="*/ 230413 h 1423416"/>
                <a:gd name="connsiteX32" fmla="*/ 915868 w 936604"/>
                <a:gd name="connsiteY32" fmla="*/ 198143 h 1423416"/>
                <a:gd name="connsiteX33" fmla="*/ 910280 w 936604"/>
                <a:gd name="connsiteY33" fmla="*/ 194791 h 1423416"/>
                <a:gd name="connsiteX34" fmla="*/ 901339 w 936604"/>
                <a:gd name="connsiteY34" fmla="*/ 197026 h 1423416"/>
                <a:gd name="connsiteX35" fmla="*/ 907626 w 936604"/>
                <a:gd name="connsiteY35" fmla="*/ 178726 h 1423416"/>
                <a:gd name="connsiteX36" fmla="*/ 914471 w 936604"/>
                <a:gd name="connsiteY36" fmla="*/ 171042 h 1423416"/>
                <a:gd name="connsiteX37" fmla="*/ 913074 w 936604"/>
                <a:gd name="connsiteY37" fmla="*/ 143941 h 1423416"/>
                <a:gd name="connsiteX38" fmla="*/ 921176 w 936604"/>
                <a:gd name="connsiteY38" fmla="*/ 125501 h 1423416"/>
                <a:gd name="connsiteX39" fmla="*/ 934447 w 936604"/>
                <a:gd name="connsiteY39" fmla="*/ 101194 h 1423416"/>
                <a:gd name="connsiteX40" fmla="*/ 919640 w 936604"/>
                <a:gd name="connsiteY40" fmla="*/ 60403 h 1423416"/>
                <a:gd name="connsiteX41" fmla="*/ 866555 w 936604"/>
                <a:gd name="connsiteY41" fmla="*/ 12347 h 1423416"/>
                <a:gd name="connsiteX42" fmla="*/ 848115 w 936604"/>
                <a:gd name="connsiteY42" fmla="*/ 6061 h 1423416"/>
                <a:gd name="connsiteX43" fmla="*/ 824227 w 936604"/>
                <a:gd name="connsiteY43" fmla="*/ 54 h 1423416"/>
                <a:gd name="connsiteX44" fmla="*/ 581854 w 936604"/>
                <a:gd name="connsiteY44" fmla="*/ 39588 h 1423416"/>
                <a:gd name="connsiteX45" fmla="*/ 4768 w 936604"/>
                <a:gd name="connsiteY45" fmla="*/ 155815 h 1423416"/>
                <a:gd name="connsiteX46" fmla="*/ 18 w 936604"/>
                <a:gd name="connsiteY46" fmla="*/ 168667 h 1423416"/>
                <a:gd name="connsiteX47" fmla="*/ 52265 w 936604"/>
                <a:gd name="connsiteY47" fmla="*/ 305430 h 1423416"/>
                <a:gd name="connsiteX48" fmla="*/ 57154 w 936604"/>
                <a:gd name="connsiteY48" fmla="*/ 317304 h 142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6604" h="1423416">
                  <a:moveTo>
                    <a:pt x="57154" y="317304"/>
                  </a:moveTo>
                  <a:cubicBezTo>
                    <a:pt x="58592" y="320952"/>
                    <a:pt x="60272" y="324499"/>
                    <a:pt x="62183" y="327921"/>
                  </a:cubicBezTo>
                  <a:cubicBezTo>
                    <a:pt x="63867" y="331340"/>
                    <a:pt x="65269" y="334891"/>
                    <a:pt x="66374" y="338538"/>
                  </a:cubicBezTo>
                  <a:cubicBezTo>
                    <a:pt x="77799" y="369351"/>
                    <a:pt x="92309" y="398930"/>
                    <a:pt x="109679" y="426826"/>
                  </a:cubicBezTo>
                  <a:cubicBezTo>
                    <a:pt x="119521" y="439756"/>
                    <a:pt x="135444" y="446550"/>
                    <a:pt x="151588" y="444707"/>
                  </a:cubicBezTo>
                  <a:cubicBezTo>
                    <a:pt x="154104" y="444707"/>
                    <a:pt x="180413" y="439725"/>
                    <a:pt x="230517" y="429760"/>
                  </a:cubicBezTo>
                  <a:cubicBezTo>
                    <a:pt x="251306" y="425498"/>
                    <a:pt x="272353" y="422605"/>
                    <a:pt x="293520" y="421099"/>
                  </a:cubicBezTo>
                  <a:cubicBezTo>
                    <a:pt x="301903" y="421099"/>
                    <a:pt x="306233" y="422356"/>
                    <a:pt x="306373" y="425988"/>
                  </a:cubicBezTo>
                  <a:cubicBezTo>
                    <a:pt x="308049" y="457280"/>
                    <a:pt x="272938" y="608711"/>
                    <a:pt x="201041" y="880281"/>
                  </a:cubicBezTo>
                  <a:cubicBezTo>
                    <a:pt x="129144" y="1151851"/>
                    <a:pt x="93802" y="1311803"/>
                    <a:pt x="95012" y="1360138"/>
                  </a:cubicBezTo>
                  <a:cubicBezTo>
                    <a:pt x="95664" y="1373363"/>
                    <a:pt x="98458" y="1381046"/>
                    <a:pt x="103394" y="1383188"/>
                  </a:cubicBezTo>
                  <a:cubicBezTo>
                    <a:pt x="108330" y="1385330"/>
                    <a:pt x="143114" y="1392641"/>
                    <a:pt x="207747" y="1405121"/>
                  </a:cubicBezTo>
                  <a:cubicBezTo>
                    <a:pt x="272426" y="1417413"/>
                    <a:pt x="307630" y="1423560"/>
                    <a:pt x="313637" y="1423281"/>
                  </a:cubicBezTo>
                  <a:cubicBezTo>
                    <a:pt x="319643" y="1423002"/>
                    <a:pt x="320761" y="1419230"/>
                    <a:pt x="320343" y="1411965"/>
                  </a:cubicBezTo>
                  <a:cubicBezTo>
                    <a:pt x="319923" y="1404701"/>
                    <a:pt x="325371" y="1397996"/>
                    <a:pt x="336827" y="1396739"/>
                  </a:cubicBezTo>
                  <a:cubicBezTo>
                    <a:pt x="346454" y="1394386"/>
                    <a:pt x="356607" y="1397310"/>
                    <a:pt x="363508" y="1404422"/>
                  </a:cubicBezTo>
                  <a:cubicBezTo>
                    <a:pt x="366023" y="1407914"/>
                    <a:pt x="368537" y="1409590"/>
                    <a:pt x="370913" y="1409451"/>
                  </a:cubicBezTo>
                  <a:cubicBezTo>
                    <a:pt x="373287" y="1409311"/>
                    <a:pt x="373986" y="1398415"/>
                    <a:pt x="373147" y="1380394"/>
                  </a:cubicBezTo>
                  <a:cubicBezTo>
                    <a:pt x="371751" y="1355109"/>
                    <a:pt x="375243" y="1339184"/>
                    <a:pt x="383345" y="1332757"/>
                  </a:cubicBezTo>
                  <a:cubicBezTo>
                    <a:pt x="388827" y="1327997"/>
                    <a:pt x="392358" y="1321381"/>
                    <a:pt x="393264" y="1314178"/>
                  </a:cubicBezTo>
                  <a:cubicBezTo>
                    <a:pt x="393264" y="1312921"/>
                    <a:pt x="399550" y="1295179"/>
                    <a:pt x="412262" y="1260674"/>
                  </a:cubicBezTo>
                  <a:cubicBezTo>
                    <a:pt x="456407" y="1154598"/>
                    <a:pt x="503624" y="1003121"/>
                    <a:pt x="553915" y="806242"/>
                  </a:cubicBezTo>
                  <a:cubicBezTo>
                    <a:pt x="584182" y="691318"/>
                    <a:pt x="609328" y="604334"/>
                    <a:pt x="629351" y="545289"/>
                  </a:cubicBezTo>
                  <a:cubicBezTo>
                    <a:pt x="644997" y="496302"/>
                    <a:pt x="654776" y="463241"/>
                    <a:pt x="658687" y="446105"/>
                  </a:cubicBezTo>
                  <a:cubicBezTo>
                    <a:pt x="661469" y="431328"/>
                    <a:pt x="665584" y="416833"/>
                    <a:pt x="670980" y="402799"/>
                  </a:cubicBezTo>
                  <a:cubicBezTo>
                    <a:pt x="676416" y="394094"/>
                    <a:pt x="684217" y="387117"/>
                    <a:pt x="693471" y="382682"/>
                  </a:cubicBezTo>
                  <a:cubicBezTo>
                    <a:pt x="734081" y="362389"/>
                    <a:pt x="777136" y="347411"/>
                    <a:pt x="821573" y="338119"/>
                  </a:cubicBezTo>
                  <a:cubicBezTo>
                    <a:pt x="851282" y="330576"/>
                    <a:pt x="869442" y="319400"/>
                    <a:pt x="876054" y="304592"/>
                  </a:cubicBezTo>
                  <a:cubicBezTo>
                    <a:pt x="881192" y="295995"/>
                    <a:pt x="884696" y="286523"/>
                    <a:pt x="886392" y="276653"/>
                  </a:cubicBezTo>
                  <a:cubicBezTo>
                    <a:pt x="885554" y="273579"/>
                    <a:pt x="879128" y="272462"/>
                    <a:pt x="867114" y="273021"/>
                  </a:cubicBezTo>
                  <a:cubicBezTo>
                    <a:pt x="855100" y="273579"/>
                    <a:pt x="847137" y="271624"/>
                    <a:pt x="846858" y="266874"/>
                  </a:cubicBezTo>
                  <a:cubicBezTo>
                    <a:pt x="846858" y="258306"/>
                    <a:pt x="860129" y="246152"/>
                    <a:pt x="886672" y="230413"/>
                  </a:cubicBezTo>
                  <a:cubicBezTo>
                    <a:pt x="906648" y="219796"/>
                    <a:pt x="916427" y="209040"/>
                    <a:pt x="915868" y="198143"/>
                  </a:cubicBezTo>
                  <a:cubicBezTo>
                    <a:pt x="915868" y="195769"/>
                    <a:pt x="913912" y="194651"/>
                    <a:pt x="910280" y="194791"/>
                  </a:cubicBezTo>
                  <a:cubicBezTo>
                    <a:pt x="907166" y="194829"/>
                    <a:pt x="904105" y="195594"/>
                    <a:pt x="901339" y="197026"/>
                  </a:cubicBezTo>
                  <a:cubicBezTo>
                    <a:pt x="894075" y="198702"/>
                    <a:pt x="896311" y="192555"/>
                    <a:pt x="907626" y="178726"/>
                  </a:cubicBezTo>
                  <a:lnTo>
                    <a:pt x="914471" y="171042"/>
                  </a:lnTo>
                  <a:cubicBezTo>
                    <a:pt x="928441" y="152183"/>
                    <a:pt x="928441" y="143103"/>
                    <a:pt x="913074" y="143941"/>
                  </a:cubicBezTo>
                  <a:cubicBezTo>
                    <a:pt x="904692" y="143941"/>
                    <a:pt x="907346" y="138214"/>
                    <a:pt x="921176" y="125501"/>
                  </a:cubicBezTo>
                  <a:cubicBezTo>
                    <a:pt x="935007" y="112789"/>
                    <a:pt x="939476" y="104547"/>
                    <a:pt x="934447" y="101194"/>
                  </a:cubicBezTo>
                  <a:cubicBezTo>
                    <a:pt x="929419" y="97841"/>
                    <a:pt x="923272" y="84291"/>
                    <a:pt x="919640" y="60403"/>
                  </a:cubicBezTo>
                  <a:cubicBezTo>
                    <a:pt x="913214" y="26875"/>
                    <a:pt x="895472" y="10950"/>
                    <a:pt x="866555" y="12347"/>
                  </a:cubicBezTo>
                  <a:cubicBezTo>
                    <a:pt x="854542" y="12999"/>
                    <a:pt x="848395" y="10904"/>
                    <a:pt x="848115" y="6061"/>
                  </a:cubicBezTo>
                  <a:cubicBezTo>
                    <a:pt x="848115" y="1311"/>
                    <a:pt x="839874" y="-784"/>
                    <a:pt x="824227" y="54"/>
                  </a:cubicBezTo>
                  <a:cubicBezTo>
                    <a:pt x="804949" y="985"/>
                    <a:pt x="724158" y="14163"/>
                    <a:pt x="581854" y="39588"/>
                  </a:cubicBezTo>
                  <a:cubicBezTo>
                    <a:pt x="209795" y="106829"/>
                    <a:pt x="17434" y="145571"/>
                    <a:pt x="4768" y="155815"/>
                  </a:cubicBezTo>
                  <a:cubicBezTo>
                    <a:pt x="1048" y="158976"/>
                    <a:pt x="-752" y="163848"/>
                    <a:pt x="18" y="168667"/>
                  </a:cubicBezTo>
                  <a:cubicBezTo>
                    <a:pt x="577" y="179564"/>
                    <a:pt x="17993" y="225151"/>
                    <a:pt x="52265" y="305430"/>
                  </a:cubicBezTo>
                  <a:cubicBezTo>
                    <a:pt x="53662" y="308503"/>
                    <a:pt x="55478" y="312555"/>
                    <a:pt x="57154" y="317304"/>
                  </a:cubicBezTo>
                  <a:close/>
                </a:path>
              </a:pathLst>
            </a:custGeom>
            <a:grpFill/>
            <a:ln w="13953" cap="flat">
              <a:noFill/>
              <a:prstDash val="solid"/>
              <a:miter/>
            </a:ln>
          </p:spPr>
          <p:txBody>
            <a:bodyPr rtlCol="0" anchor="ctr"/>
            <a:lstStyle/>
            <a:p>
              <a:endParaRPr lang="en-GB"/>
            </a:p>
          </p:txBody>
        </p:sp>
        <p:sp>
          <p:nvSpPr>
            <p:cNvPr id="25" name="Graphic 14">
              <a:extLst>
                <a:ext uri="{FF2B5EF4-FFF2-40B4-BE49-F238E27FC236}">
                  <a16:creationId xmlns:a16="http://schemas.microsoft.com/office/drawing/2014/main" id="{7182D69A-4792-4DBA-AD53-E9947A5A0649}"/>
                </a:ext>
              </a:extLst>
            </p:cNvPr>
            <p:cNvSpPr/>
            <p:nvPr/>
          </p:nvSpPr>
          <p:spPr>
            <a:xfrm>
              <a:off x="1036823" y="4762738"/>
              <a:ext cx="940617" cy="1770618"/>
            </a:xfrm>
            <a:custGeom>
              <a:avLst/>
              <a:gdLst>
                <a:gd name="connsiteX0" fmla="*/ 828983 w 940617"/>
                <a:gd name="connsiteY0" fmla="*/ 1244020 h 1770618"/>
                <a:gd name="connsiteX1" fmla="*/ 754106 w 940617"/>
                <a:gd name="connsiteY1" fmla="*/ 1182833 h 1770618"/>
                <a:gd name="connsiteX2" fmla="*/ 674758 w 940617"/>
                <a:gd name="connsiteY2" fmla="*/ 1211470 h 1770618"/>
                <a:gd name="connsiteX3" fmla="*/ 547215 w 940617"/>
                <a:gd name="connsiteY3" fmla="*/ 1262879 h 1770618"/>
                <a:gd name="connsiteX4" fmla="*/ 492175 w 940617"/>
                <a:gd name="connsiteY4" fmla="*/ 1283694 h 1770618"/>
                <a:gd name="connsiteX5" fmla="*/ 548054 w 940617"/>
                <a:gd name="connsiteY5" fmla="*/ 1184230 h 1770618"/>
                <a:gd name="connsiteX6" fmla="*/ 599462 w 940617"/>
                <a:gd name="connsiteY6" fmla="*/ 1047048 h 1770618"/>
                <a:gd name="connsiteX7" fmla="*/ 619857 w 940617"/>
                <a:gd name="connsiteY7" fmla="*/ 1007793 h 1770618"/>
                <a:gd name="connsiteX8" fmla="*/ 630754 w 940617"/>
                <a:gd name="connsiteY8" fmla="*/ 1001647 h 1770618"/>
                <a:gd name="connsiteX9" fmla="*/ 632430 w 940617"/>
                <a:gd name="connsiteY9" fmla="*/ 987677 h 1770618"/>
                <a:gd name="connsiteX10" fmla="*/ 623070 w 940617"/>
                <a:gd name="connsiteY10" fmla="*/ 978597 h 1770618"/>
                <a:gd name="connsiteX11" fmla="*/ 615806 w 940617"/>
                <a:gd name="connsiteY11" fmla="*/ 967700 h 1770618"/>
                <a:gd name="connsiteX12" fmla="*/ 633408 w 940617"/>
                <a:gd name="connsiteY12" fmla="*/ 917410 h 1770618"/>
                <a:gd name="connsiteX13" fmla="*/ 656178 w 940617"/>
                <a:gd name="connsiteY13" fmla="*/ 880390 h 1770618"/>
                <a:gd name="connsiteX14" fmla="*/ 670148 w 940617"/>
                <a:gd name="connsiteY14" fmla="*/ 834710 h 1770618"/>
                <a:gd name="connsiteX15" fmla="*/ 701300 w 940617"/>
                <a:gd name="connsiteY15" fmla="*/ 741253 h 1770618"/>
                <a:gd name="connsiteX16" fmla="*/ 726865 w 940617"/>
                <a:gd name="connsiteY16" fmla="*/ 670287 h 1770618"/>
                <a:gd name="connsiteX17" fmla="*/ 752429 w 940617"/>
                <a:gd name="connsiteY17" fmla="*/ 599461 h 1770618"/>
                <a:gd name="connsiteX18" fmla="*/ 777993 w 940617"/>
                <a:gd name="connsiteY18" fmla="*/ 528634 h 1770618"/>
                <a:gd name="connsiteX19" fmla="*/ 821160 w 940617"/>
                <a:gd name="connsiteY19" fmla="*/ 405283 h 1770618"/>
                <a:gd name="connsiteX20" fmla="*/ 864047 w 940617"/>
                <a:gd name="connsiteY20" fmla="*/ 279556 h 1770618"/>
                <a:gd name="connsiteX21" fmla="*/ 876480 w 940617"/>
                <a:gd name="connsiteY21" fmla="*/ 216134 h 1770618"/>
                <a:gd name="connsiteX22" fmla="*/ 885560 w 940617"/>
                <a:gd name="connsiteY22" fmla="*/ 172967 h 1770618"/>
                <a:gd name="connsiteX23" fmla="*/ 872848 w 940617"/>
                <a:gd name="connsiteY23" fmla="*/ 145028 h 1770618"/>
                <a:gd name="connsiteX24" fmla="*/ 644863 w 940617"/>
                <a:gd name="connsiteY24" fmla="*/ 28801 h 1770618"/>
                <a:gd name="connsiteX25" fmla="*/ 551406 w 940617"/>
                <a:gd name="connsiteY25" fmla="*/ -116 h 1770618"/>
                <a:gd name="connsiteX26" fmla="*/ 534643 w 940617"/>
                <a:gd name="connsiteY26" fmla="*/ 25448 h 1770618"/>
                <a:gd name="connsiteX27" fmla="*/ 504468 w 940617"/>
                <a:gd name="connsiteY27" fmla="*/ 94179 h 1770618"/>
                <a:gd name="connsiteX28" fmla="*/ 400394 w 940617"/>
                <a:gd name="connsiteY28" fmla="*/ 384468 h 1770618"/>
                <a:gd name="connsiteX29" fmla="*/ 227031 w 940617"/>
                <a:gd name="connsiteY29" fmla="*/ 857899 h 1770618"/>
                <a:gd name="connsiteX30" fmla="*/ 38162 w 940617"/>
                <a:gd name="connsiteY30" fmla="*/ 1381341 h 1770618"/>
                <a:gd name="connsiteX31" fmla="*/ 20700 w 940617"/>
                <a:gd name="connsiteY31" fmla="*/ 1433867 h 1770618"/>
                <a:gd name="connsiteX32" fmla="*/ -115 w 940617"/>
                <a:gd name="connsiteY32" fmla="*/ 1511259 h 1770618"/>
                <a:gd name="connsiteX33" fmla="*/ 34250 w 940617"/>
                <a:gd name="connsiteY33" fmla="*/ 1567836 h 1770618"/>
                <a:gd name="connsiteX34" fmla="*/ 70292 w 940617"/>
                <a:gd name="connsiteY34" fmla="*/ 1615333 h 1770618"/>
                <a:gd name="connsiteX35" fmla="*/ 90967 w 940617"/>
                <a:gd name="connsiteY35" fmla="*/ 1646904 h 1770618"/>
                <a:gd name="connsiteX36" fmla="*/ 120024 w 940617"/>
                <a:gd name="connsiteY36" fmla="*/ 1666741 h 1770618"/>
                <a:gd name="connsiteX37" fmla="*/ 161933 w 940617"/>
                <a:gd name="connsiteY37" fmla="*/ 1693843 h 1770618"/>
                <a:gd name="connsiteX38" fmla="*/ 238207 w 940617"/>
                <a:gd name="connsiteY38" fmla="*/ 1737009 h 1770618"/>
                <a:gd name="connsiteX39" fmla="*/ 284307 w 940617"/>
                <a:gd name="connsiteY39" fmla="*/ 1761595 h 1770618"/>
                <a:gd name="connsiteX40" fmla="*/ 294784 w 940617"/>
                <a:gd name="connsiteY40" fmla="*/ 1770117 h 1770618"/>
                <a:gd name="connsiteX41" fmla="*/ 316018 w 940617"/>
                <a:gd name="connsiteY41" fmla="*/ 1766764 h 1770618"/>
                <a:gd name="connsiteX42" fmla="*/ 331105 w 940617"/>
                <a:gd name="connsiteY42" fmla="*/ 1754750 h 1770618"/>
                <a:gd name="connsiteX43" fmla="*/ 348707 w 940617"/>
                <a:gd name="connsiteY43" fmla="*/ 1747067 h 1770618"/>
                <a:gd name="connsiteX44" fmla="*/ 402071 w 940617"/>
                <a:gd name="connsiteY44" fmla="*/ 1739942 h 1770618"/>
                <a:gd name="connsiteX45" fmla="*/ 438671 w 940617"/>
                <a:gd name="connsiteY45" fmla="*/ 1730163 h 1770618"/>
                <a:gd name="connsiteX46" fmla="*/ 479463 w 940617"/>
                <a:gd name="connsiteY46" fmla="*/ 1716892 h 1770618"/>
                <a:gd name="connsiteX47" fmla="*/ 501116 w 940617"/>
                <a:gd name="connsiteY47" fmla="*/ 1699011 h 1770618"/>
                <a:gd name="connsiteX48" fmla="*/ 612873 w 940617"/>
                <a:gd name="connsiteY48" fmla="*/ 1655146 h 1770618"/>
                <a:gd name="connsiteX49" fmla="*/ 720020 w 940617"/>
                <a:gd name="connsiteY49" fmla="*/ 1601363 h 1770618"/>
                <a:gd name="connsiteX50" fmla="*/ 848261 w 940617"/>
                <a:gd name="connsiteY50" fmla="*/ 1517545 h 1770618"/>
                <a:gd name="connsiteX51" fmla="*/ 904140 w 940617"/>
                <a:gd name="connsiteY51" fmla="*/ 1481085 h 1770618"/>
                <a:gd name="connsiteX52" fmla="*/ 927189 w 940617"/>
                <a:gd name="connsiteY52" fmla="*/ 1449653 h 1770618"/>
                <a:gd name="connsiteX53" fmla="*/ 940461 w 940617"/>
                <a:gd name="connsiteY53" fmla="*/ 1400620 h 1770618"/>
                <a:gd name="connsiteX54" fmla="*/ 828983 w 940617"/>
                <a:gd name="connsiteY54" fmla="*/ 1244020 h 17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40617" h="1770618">
                  <a:moveTo>
                    <a:pt x="828983" y="1244020"/>
                  </a:moveTo>
                  <a:cubicBezTo>
                    <a:pt x="786515" y="1202856"/>
                    <a:pt x="761556" y="1182460"/>
                    <a:pt x="754106" y="1182833"/>
                  </a:cubicBezTo>
                  <a:cubicBezTo>
                    <a:pt x="726851" y="1189980"/>
                    <a:pt x="700295" y="1199565"/>
                    <a:pt x="674758" y="1211470"/>
                  </a:cubicBezTo>
                  <a:cubicBezTo>
                    <a:pt x="630800" y="1228607"/>
                    <a:pt x="588286" y="1245743"/>
                    <a:pt x="547215" y="1262879"/>
                  </a:cubicBezTo>
                  <a:lnTo>
                    <a:pt x="492175" y="1283694"/>
                  </a:lnTo>
                  <a:cubicBezTo>
                    <a:pt x="503698" y="1247021"/>
                    <a:pt x="522728" y="1213148"/>
                    <a:pt x="548054" y="1184230"/>
                  </a:cubicBezTo>
                  <a:cubicBezTo>
                    <a:pt x="565097" y="1165604"/>
                    <a:pt x="582232" y="1119877"/>
                    <a:pt x="599462" y="1047048"/>
                  </a:cubicBezTo>
                  <a:cubicBezTo>
                    <a:pt x="605608" y="1021344"/>
                    <a:pt x="612454" y="1008212"/>
                    <a:pt x="619857" y="1007793"/>
                  </a:cubicBezTo>
                  <a:cubicBezTo>
                    <a:pt x="624255" y="1007576"/>
                    <a:pt x="628293" y="1005298"/>
                    <a:pt x="630754" y="1001647"/>
                  </a:cubicBezTo>
                  <a:cubicBezTo>
                    <a:pt x="633788" y="997632"/>
                    <a:pt x="634428" y="992296"/>
                    <a:pt x="632430" y="987677"/>
                  </a:cubicBezTo>
                  <a:cubicBezTo>
                    <a:pt x="631001" y="983291"/>
                    <a:pt x="627498" y="979892"/>
                    <a:pt x="623070" y="978597"/>
                  </a:cubicBezTo>
                  <a:cubicBezTo>
                    <a:pt x="618881" y="976517"/>
                    <a:pt x="616115" y="972367"/>
                    <a:pt x="615806" y="967700"/>
                  </a:cubicBezTo>
                  <a:cubicBezTo>
                    <a:pt x="617623" y="949783"/>
                    <a:pt x="623655" y="932550"/>
                    <a:pt x="633408" y="917410"/>
                  </a:cubicBezTo>
                  <a:cubicBezTo>
                    <a:pt x="639332" y="904120"/>
                    <a:pt x="646989" y="891672"/>
                    <a:pt x="656178" y="880390"/>
                  </a:cubicBezTo>
                  <a:cubicBezTo>
                    <a:pt x="665368" y="866936"/>
                    <a:pt x="670241" y="851002"/>
                    <a:pt x="670148" y="834710"/>
                  </a:cubicBezTo>
                  <a:cubicBezTo>
                    <a:pt x="670148" y="816829"/>
                    <a:pt x="681184" y="785676"/>
                    <a:pt x="701300" y="741253"/>
                  </a:cubicBezTo>
                  <a:cubicBezTo>
                    <a:pt x="718809" y="701393"/>
                    <a:pt x="727331" y="677737"/>
                    <a:pt x="726865" y="670287"/>
                  </a:cubicBezTo>
                  <a:cubicBezTo>
                    <a:pt x="734056" y="646219"/>
                    <a:pt x="742591" y="622573"/>
                    <a:pt x="752429" y="599461"/>
                  </a:cubicBezTo>
                  <a:cubicBezTo>
                    <a:pt x="762267" y="576348"/>
                    <a:pt x="770802" y="552702"/>
                    <a:pt x="777993" y="528634"/>
                  </a:cubicBezTo>
                  <a:cubicBezTo>
                    <a:pt x="777994" y="525561"/>
                    <a:pt x="792382" y="484444"/>
                    <a:pt x="821160" y="405283"/>
                  </a:cubicBezTo>
                  <a:cubicBezTo>
                    <a:pt x="849937" y="326121"/>
                    <a:pt x="864233" y="284213"/>
                    <a:pt x="864047" y="279556"/>
                  </a:cubicBezTo>
                  <a:cubicBezTo>
                    <a:pt x="864859" y="257896"/>
                    <a:pt x="869054" y="236497"/>
                    <a:pt x="876480" y="216134"/>
                  </a:cubicBezTo>
                  <a:cubicBezTo>
                    <a:pt x="882167" y="202435"/>
                    <a:pt x="885246" y="187796"/>
                    <a:pt x="885560" y="172967"/>
                  </a:cubicBezTo>
                  <a:cubicBezTo>
                    <a:pt x="883858" y="162697"/>
                    <a:pt x="879472" y="153059"/>
                    <a:pt x="872848" y="145028"/>
                  </a:cubicBezTo>
                  <a:cubicBezTo>
                    <a:pt x="848634" y="110384"/>
                    <a:pt x="772639" y="71641"/>
                    <a:pt x="644863" y="28801"/>
                  </a:cubicBezTo>
                  <a:cubicBezTo>
                    <a:pt x="591499" y="9150"/>
                    <a:pt x="560347" y="-489"/>
                    <a:pt x="551406" y="-116"/>
                  </a:cubicBezTo>
                  <a:cubicBezTo>
                    <a:pt x="546936" y="-116"/>
                    <a:pt x="541348" y="8405"/>
                    <a:pt x="534643" y="25448"/>
                  </a:cubicBezTo>
                  <a:lnTo>
                    <a:pt x="504468" y="94179"/>
                  </a:lnTo>
                  <a:cubicBezTo>
                    <a:pt x="489753" y="127986"/>
                    <a:pt x="455062" y="224748"/>
                    <a:pt x="400394" y="384468"/>
                  </a:cubicBezTo>
                  <a:cubicBezTo>
                    <a:pt x="321792" y="603977"/>
                    <a:pt x="264004" y="761788"/>
                    <a:pt x="227031" y="857899"/>
                  </a:cubicBezTo>
                  <a:cubicBezTo>
                    <a:pt x="100466" y="1193170"/>
                    <a:pt x="37510" y="1367651"/>
                    <a:pt x="38162" y="1381341"/>
                  </a:cubicBezTo>
                  <a:cubicBezTo>
                    <a:pt x="34238" y="1399425"/>
                    <a:pt x="28384" y="1417034"/>
                    <a:pt x="20700" y="1433867"/>
                  </a:cubicBezTo>
                  <a:cubicBezTo>
                    <a:pt x="6171" y="1471958"/>
                    <a:pt x="-767" y="1497755"/>
                    <a:pt x="-115" y="1511259"/>
                  </a:cubicBezTo>
                  <a:cubicBezTo>
                    <a:pt x="630" y="1526160"/>
                    <a:pt x="12085" y="1545019"/>
                    <a:pt x="34250" y="1567836"/>
                  </a:cubicBezTo>
                  <a:cubicBezTo>
                    <a:pt x="57999" y="1595077"/>
                    <a:pt x="70012" y="1610863"/>
                    <a:pt x="70292" y="1615333"/>
                  </a:cubicBezTo>
                  <a:cubicBezTo>
                    <a:pt x="73585" y="1627817"/>
                    <a:pt x="80840" y="1638895"/>
                    <a:pt x="90967" y="1646904"/>
                  </a:cubicBezTo>
                  <a:cubicBezTo>
                    <a:pt x="104937" y="1660874"/>
                    <a:pt x="114017" y="1667021"/>
                    <a:pt x="120024" y="1666741"/>
                  </a:cubicBezTo>
                  <a:cubicBezTo>
                    <a:pt x="126031" y="1666462"/>
                    <a:pt x="141397" y="1675403"/>
                    <a:pt x="161933" y="1693843"/>
                  </a:cubicBezTo>
                  <a:cubicBezTo>
                    <a:pt x="184654" y="1712557"/>
                    <a:pt x="210466" y="1727165"/>
                    <a:pt x="238207" y="1737009"/>
                  </a:cubicBezTo>
                  <a:cubicBezTo>
                    <a:pt x="268521" y="1745949"/>
                    <a:pt x="283888" y="1754191"/>
                    <a:pt x="284307" y="1761595"/>
                  </a:cubicBezTo>
                  <a:cubicBezTo>
                    <a:pt x="284307" y="1766065"/>
                    <a:pt x="288079" y="1768859"/>
                    <a:pt x="294784" y="1770117"/>
                  </a:cubicBezTo>
                  <a:cubicBezTo>
                    <a:pt x="302038" y="1771167"/>
                    <a:pt x="309440" y="1769999"/>
                    <a:pt x="316018" y="1766764"/>
                  </a:cubicBezTo>
                  <a:cubicBezTo>
                    <a:pt x="322123" y="1764338"/>
                    <a:pt x="327373" y="1760157"/>
                    <a:pt x="331105" y="1754750"/>
                  </a:cubicBezTo>
                  <a:cubicBezTo>
                    <a:pt x="336553" y="1745530"/>
                    <a:pt x="342420" y="1742876"/>
                    <a:pt x="348707" y="1747067"/>
                  </a:cubicBezTo>
                  <a:cubicBezTo>
                    <a:pt x="354993" y="1751258"/>
                    <a:pt x="374131" y="1747067"/>
                    <a:pt x="402071" y="1739942"/>
                  </a:cubicBezTo>
                  <a:lnTo>
                    <a:pt x="438671" y="1730163"/>
                  </a:lnTo>
                  <a:cubicBezTo>
                    <a:pt x="452519" y="1726551"/>
                    <a:pt x="466140" y="1722119"/>
                    <a:pt x="479463" y="1716892"/>
                  </a:cubicBezTo>
                  <a:cubicBezTo>
                    <a:pt x="488569" y="1713682"/>
                    <a:pt x="496242" y="1707346"/>
                    <a:pt x="501116" y="1699011"/>
                  </a:cubicBezTo>
                  <a:cubicBezTo>
                    <a:pt x="507914" y="1688115"/>
                    <a:pt x="545166" y="1673493"/>
                    <a:pt x="612873" y="1655146"/>
                  </a:cubicBezTo>
                  <a:cubicBezTo>
                    <a:pt x="630661" y="1651235"/>
                    <a:pt x="666376" y="1633307"/>
                    <a:pt x="720020" y="1601363"/>
                  </a:cubicBezTo>
                  <a:cubicBezTo>
                    <a:pt x="764300" y="1575842"/>
                    <a:pt x="807114" y="1547859"/>
                    <a:pt x="848261" y="1517545"/>
                  </a:cubicBezTo>
                  <a:cubicBezTo>
                    <a:pt x="876852" y="1493704"/>
                    <a:pt x="895478" y="1481550"/>
                    <a:pt x="904140" y="1481085"/>
                  </a:cubicBezTo>
                  <a:cubicBezTo>
                    <a:pt x="910100" y="1481085"/>
                    <a:pt x="917783" y="1470608"/>
                    <a:pt x="927189" y="1449653"/>
                  </a:cubicBezTo>
                  <a:cubicBezTo>
                    <a:pt x="935183" y="1434491"/>
                    <a:pt x="939715" y="1417744"/>
                    <a:pt x="940461" y="1400620"/>
                  </a:cubicBezTo>
                  <a:cubicBezTo>
                    <a:pt x="938319" y="1361411"/>
                    <a:pt x="901160" y="1309211"/>
                    <a:pt x="828983" y="1244020"/>
                  </a:cubicBezTo>
                  <a:close/>
                </a:path>
              </a:pathLst>
            </a:custGeom>
            <a:grpFill/>
            <a:ln w="13953" cap="flat">
              <a:noFill/>
              <a:prstDash val="solid"/>
              <a:miter/>
            </a:ln>
          </p:spPr>
          <p:txBody>
            <a:bodyPr rtlCol="0" anchor="ctr"/>
            <a:lstStyle/>
            <a:p>
              <a:endParaRPr lang="en-GB"/>
            </a:p>
          </p:txBody>
        </p:sp>
        <p:sp>
          <p:nvSpPr>
            <p:cNvPr id="26" name="Graphic 14">
              <a:extLst>
                <a:ext uri="{FF2B5EF4-FFF2-40B4-BE49-F238E27FC236}">
                  <a16:creationId xmlns:a16="http://schemas.microsoft.com/office/drawing/2014/main" id="{7182D69A-4792-4DBA-AD53-E9947A5A0649}"/>
                </a:ext>
              </a:extLst>
            </p:cNvPr>
            <p:cNvSpPr/>
            <p:nvPr/>
          </p:nvSpPr>
          <p:spPr>
            <a:xfrm>
              <a:off x="2020048" y="4776715"/>
              <a:ext cx="852287" cy="1709328"/>
            </a:xfrm>
            <a:custGeom>
              <a:avLst/>
              <a:gdLst>
                <a:gd name="connsiteX0" fmla="*/ 807009 w 852287"/>
                <a:gd name="connsiteY0" fmla="*/ 380410 h 1709328"/>
                <a:gd name="connsiteX1" fmla="*/ 818045 w 852287"/>
                <a:gd name="connsiteY1" fmla="*/ 338501 h 1709328"/>
                <a:gd name="connsiteX2" fmla="*/ 826566 w 852287"/>
                <a:gd name="connsiteY2" fmla="*/ 291982 h 1709328"/>
                <a:gd name="connsiteX3" fmla="*/ 839418 w 852287"/>
                <a:gd name="connsiteY3" fmla="*/ 264043 h 1709328"/>
                <a:gd name="connsiteX4" fmla="*/ 852131 w 852287"/>
                <a:gd name="connsiteY4" fmla="*/ 233868 h 1709328"/>
                <a:gd name="connsiteX5" fmla="*/ 852131 w 852287"/>
                <a:gd name="connsiteY5" fmla="*/ 215149 h 1709328"/>
                <a:gd name="connsiteX6" fmla="*/ 852131 w 852287"/>
                <a:gd name="connsiteY6" fmla="*/ 194334 h 1709328"/>
                <a:gd name="connsiteX7" fmla="*/ 851013 w 852287"/>
                <a:gd name="connsiteY7" fmla="*/ 172541 h 1709328"/>
                <a:gd name="connsiteX8" fmla="*/ 841793 w 852287"/>
                <a:gd name="connsiteY8" fmla="*/ 122530 h 1709328"/>
                <a:gd name="connsiteX9" fmla="*/ 839698 w 852287"/>
                <a:gd name="connsiteY9" fmla="*/ 122530 h 1709328"/>
                <a:gd name="connsiteX10" fmla="*/ 816787 w 852287"/>
                <a:gd name="connsiteY10" fmla="*/ 103951 h 1709328"/>
                <a:gd name="connsiteX11" fmla="*/ 639373 w 852287"/>
                <a:gd name="connsiteY11" fmla="*/ 23066 h 1709328"/>
                <a:gd name="connsiteX12" fmla="*/ 532924 w 852287"/>
                <a:gd name="connsiteY12" fmla="*/ -123 h 1709328"/>
                <a:gd name="connsiteX13" fmla="*/ 513786 w 852287"/>
                <a:gd name="connsiteY13" fmla="*/ 11890 h 1709328"/>
                <a:gd name="connsiteX14" fmla="*/ 468804 w 852287"/>
                <a:gd name="connsiteY14" fmla="*/ 117222 h 1709328"/>
                <a:gd name="connsiteX15" fmla="*/ 364590 w 852287"/>
                <a:gd name="connsiteY15" fmla="*/ 391865 h 1709328"/>
                <a:gd name="connsiteX16" fmla="*/ 114394 w 852287"/>
                <a:gd name="connsiteY16" fmla="*/ 1163408 h 1709328"/>
                <a:gd name="connsiteX17" fmla="*/ 27782 w 852287"/>
                <a:gd name="connsiteY17" fmla="*/ 1488062 h 1709328"/>
                <a:gd name="connsiteX18" fmla="*/ -157 w 852287"/>
                <a:gd name="connsiteY18" fmla="*/ 1577189 h 1709328"/>
                <a:gd name="connsiteX19" fmla="*/ 24010 w 852287"/>
                <a:gd name="connsiteY19" fmla="*/ 1622031 h 1709328"/>
                <a:gd name="connsiteX20" fmla="*/ 37980 w 852287"/>
                <a:gd name="connsiteY20" fmla="*/ 1645361 h 1709328"/>
                <a:gd name="connsiteX21" fmla="*/ 55582 w 852287"/>
                <a:gd name="connsiteY21" fmla="*/ 1646757 h 1709328"/>
                <a:gd name="connsiteX22" fmla="*/ 69552 w 852287"/>
                <a:gd name="connsiteY22" fmla="*/ 1621891 h 1709328"/>
                <a:gd name="connsiteX23" fmla="*/ 83521 w 852287"/>
                <a:gd name="connsiteY23" fmla="*/ 1629994 h 1709328"/>
                <a:gd name="connsiteX24" fmla="*/ 99027 w 852287"/>
                <a:gd name="connsiteY24" fmla="*/ 1631391 h 1709328"/>
                <a:gd name="connsiteX25" fmla="*/ 107130 w 852287"/>
                <a:gd name="connsiteY25" fmla="*/ 1619936 h 1709328"/>
                <a:gd name="connsiteX26" fmla="*/ 126268 w 852287"/>
                <a:gd name="connsiteY26" fmla="*/ 1651927 h 1709328"/>
                <a:gd name="connsiteX27" fmla="*/ 147921 w 852287"/>
                <a:gd name="connsiteY27" fmla="*/ 1688108 h 1709328"/>
                <a:gd name="connsiteX28" fmla="*/ 180191 w 852287"/>
                <a:gd name="connsiteY28" fmla="*/ 1675535 h 1709328"/>
                <a:gd name="connsiteX29" fmla="*/ 209248 w 852287"/>
                <a:gd name="connsiteY29" fmla="*/ 1664080 h 1709328"/>
                <a:gd name="connsiteX30" fmla="*/ 228666 w 852287"/>
                <a:gd name="connsiteY30" fmla="*/ 1681821 h 1709328"/>
                <a:gd name="connsiteX31" fmla="*/ 255487 w 852287"/>
                <a:gd name="connsiteY31" fmla="*/ 1689225 h 1709328"/>
                <a:gd name="connsiteX32" fmla="*/ 299352 w 852287"/>
                <a:gd name="connsiteY32" fmla="*/ 1691321 h 1709328"/>
                <a:gd name="connsiteX33" fmla="*/ 337629 w 852287"/>
                <a:gd name="connsiteY33" fmla="*/ 1709202 h 1709328"/>
                <a:gd name="connsiteX34" fmla="*/ 349643 w 852287"/>
                <a:gd name="connsiteY34" fmla="*/ 1686571 h 1709328"/>
                <a:gd name="connsiteX35" fmla="*/ 381354 w 852287"/>
                <a:gd name="connsiteY35" fmla="*/ 1663102 h 1709328"/>
                <a:gd name="connsiteX36" fmla="*/ 439467 w 852287"/>
                <a:gd name="connsiteY36" fmla="*/ 1600937 h 1709328"/>
                <a:gd name="connsiteX37" fmla="*/ 456091 w 852287"/>
                <a:gd name="connsiteY37" fmla="*/ 1538633 h 1709328"/>
                <a:gd name="connsiteX38" fmla="*/ 491155 w 852287"/>
                <a:gd name="connsiteY38" fmla="*/ 1407458 h 1709328"/>
                <a:gd name="connsiteX39" fmla="*/ 589781 w 852287"/>
                <a:gd name="connsiteY39" fmla="*/ 1025249 h 1709328"/>
                <a:gd name="connsiteX40" fmla="*/ 619676 w 852287"/>
                <a:gd name="connsiteY40" fmla="*/ 922851 h 1709328"/>
                <a:gd name="connsiteX41" fmla="*/ 642307 w 852287"/>
                <a:gd name="connsiteY41" fmla="*/ 851467 h 1709328"/>
                <a:gd name="connsiteX42" fmla="*/ 668989 w 852287"/>
                <a:gd name="connsiteY42" fmla="*/ 771141 h 1709328"/>
                <a:gd name="connsiteX43" fmla="*/ 780746 w 852287"/>
                <a:gd name="connsiteY43" fmla="*/ 469396 h 1709328"/>
                <a:gd name="connsiteX44" fmla="*/ 807009 w 852287"/>
                <a:gd name="connsiteY44" fmla="*/ 380410 h 170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52287" h="1709328">
                  <a:moveTo>
                    <a:pt x="807009" y="380410"/>
                  </a:moveTo>
                  <a:cubicBezTo>
                    <a:pt x="809381" y="366128"/>
                    <a:pt x="813076" y="352099"/>
                    <a:pt x="818045" y="338501"/>
                  </a:cubicBezTo>
                  <a:cubicBezTo>
                    <a:pt x="823624" y="323623"/>
                    <a:pt x="826510" y="307871"/>
                    <a:pt x="826566" y="291982"/>
                  </a:cubicBezTo>
                  <a:cubicBezTo>
                    <a:pt x="827633" y="281501"/>
                    <a:pt x="832154" y="271673"/>
                    <a:pt x="839418" y="264043"/>
                  </a:cubicBezTo>
                  <a:cubicBezTo>
                    <a:pt x="847109" y="255816"/>
                    <a:pt x="851616" y="245118"/>
                    <a:pt x="852131" y="233868"/>
                  </a:cubicBezTo>
                  <a:cubicBezTo>
                    <a:pt x="852131" y="230935"/>
                    <a:pt x="852131" y="224788"/>
                    <a:pt x="852131" y="215149"/>
                  </a:cubicBezTo>
                  <a:cubicBezTo>
                    <a:pt x="852131" y="205510"/>
                    <a:pt x="852131" y="198804"/>
                    <a:pt x="852131" y="194334"/>
                  </a:cubicBezTo>
                  <a:lnTo>
                    <a:pt x="851013" y="172541"/>
                  </a:lnTo>
                  <a:cubicBezTo>
                    <a:pt x="849197" y="139014"/>
                    <a:pt x="846263" y="122251"/>
                    <a:pt x="841793" y="122530"/>
                  </a:cubicBezTo>
                  <a:lnTo>
                    <a:pt x="839698" y="122530"/>
                  </a:lnTo>
                  <a:cubicBezTo>
                    <a:pt x="833970" y="125743"/>
                    <a:pt x="825728" y="119597"/>
                    <a:pt x="816787" y="103951"/>
                  </a:cubicBezTo>
                  <a:cubicBezTo>
                    <a:pt x="797603" y="72752"/>
                    <a:pt x="738464" y="45790"/>
                    <a:pt x="639373" y="23066"/>
                  </a:cubicBezTo>
                  <a:cubicBezTo>
                    <a:pt x="571294" y="7420"/>
                    <a:pt x="535811" y="-310"/>
                    <a:pt x="532924" y="-123"/>
                  </a:cubicBezTo>
                  <a:cubicBezTo>
                    <a:pt x="525810" y="2571"/>
                    <a:pt x="519304" y="6655"/>
                    <a:pt x="513786" y="11890"/>
                  </a:cubicBezTo>
                  <a:cubicBezTo>
                    <a:pt x="504007" y="19713"/>
                    <a:pt x="488920" y="54777"/>
                    <a:pt x="468804" y="117222"/>
                  </a:cubicBezTo>
                  <a:cubicBezTo>
                    <a:pt x="456324" y="159969"/>
                    <a:pt x="421586" y="251516"/>
                    <a:pt x="364590" y="391865"/>
                  </a:cubicBezTo>
                  <a:cubicBezTo>
                    <a:pt x="270528" y="613051"/>
                    <a:pt x="187129" y="870232"/>
                    <a:pt x="114394" y="1163408"/>
                  </a:cubicBezTo>
                  <a:cubicBezTo>
                    <a:pt x="75651" y="1324711"/>
                    <a:pt x="46781" y="1432929"/>
                    <a:pt x="27782" y="1488062"/>
                  </a:cubicBezTo>
                  <a:lnTo>
                    <a:pt x="-157" y="1577189"/>
                  </a:lnTo>
                  <a:lnTo>
                    <a:pt x="24010" y="1622031"/>
                  </a:lnTo>
                  <a:lnTo>
                    <a:pt x="37980" y="1645361"/>
                  </a:lnTo>
                  <a:cubicBezTo>
                    <a:pt x="44406" y="1656816"/>
                    <a:pt x="50273" y="1657235"/>
                    <a:pt x="55582" y="1646757"/>
                  </a:cubicBezTo>
                  <a:cubicBezTo>
                    <a:pt x="58539" y="1637623"/>
                    <a:pt x="63289" y="1629169"/>
                    <a:pt x="69552" y="1621891"/>
                  </a:cubicBezTo>
                  <a:cubicBezTo>
                    <a:pt x="72345" y="1620215"/>
                    <a:pt x="76955" y="1622869"/>
                    <a:pt x="83521" y="1629994"/>
                  </a:cubicBezTo>
                  <a:cubicBezTo>
                    <a:pt x="89807" y="1639912"/>
                    <a:pt x="94976" y="1640331"/>
                    <a:pt x="99027" y="1631391"/>
                  </a:cubicBezTo>
                  <a:cubicBezTo>
                    <a:pt x="103079" y="1622450"/>
                    <a:pt x="104196" y="1620076"/>
                    <a:pt x="107130" y="1619936"/>
                  </a:cubicBezTo>
                  <a:cubicBezTo>
                    <a:pt x="114394" y="1618120"/>
                    <a:pt x="121100" y="1628737"/>
                    <a:pt x="126268" y="1651927"/>
                  </a:cubicBezTo>
                  <a:cubicBezTo>
                    <a:pt x="131437" y="1675116"/>
                    <a:pt x="139120" y="1688527"/>
                    <a:pt x="147921" y="1688108"/>
                  </a:cubicBezTo>
                  <a:cubicBezTo>
                    <a:pt x="159165" y="1685295"/>
                    <a:pt x="170008" y="1681071"/>
                    <a:pt x="180191" y="1675535"/>
                  </a:cubicBezTo>
                  <a:cubicBezTo>
                    <a:pt x="188975" y="1669739"/>
                    <a:pt x="198871" y="1665838"/>
                    <a:pt x="209248" y="1664080"/>
                  </a:cubicBezTo>
                  <a:cubicBezTo>
                    <a:pt x="212880" y="1664080"/>
                    <a:pt x="219306" y="1670506"/>
                    <a:pt x="228666" y="1681821"/>
                  </a:cubicBezTo>
                  <a:cubicBezTo>
                    <a:pt x="241099" y="1695791"/>
                    <a:pt x="250039" y="1698166"/>
                    <a:pt x="255487" y="1689225"/>
                  </a:cubicBezTo>
                  <a:cubicBezTo>
                    <a:pt x="260935" y="1680285"/>
                    <a:pt x="273927" y="1680983"/>
                    <a:pt x="299352" y="1691321"/>
                  </a:cubicBezTo>
                  <a:lnTo>
                    <a:pt x="337629" y="1709202"/>
                  </a:lnTo>
                  <a:lnTo>
                    <a:pt x="349643" y="1686571"/>
                  </a:lnTo>
                  <a:cubicBezTo>
                    <a:pt x="355640" y="1673951"/>
                    <a:pt x="367532" y="1665150"/>
                    <a:pt x="381354" y="1663102"/>
                  </a:cubicBezTo>
                  <a:cubicBezTo>
                    <a:pt x="416278" y="1661332"/>
                    <a:pt x="435649" y="1640611"/>
                    <a:pt x="439467" y="1600937"/>
                  </a:cubicBezTo>
                  <a:cubicBezTo>
                    <a:pt x="441546" y="1579396"/>
                    <a:pt x="447162" y="1558346"/>
                    <a:pt x="456091" y="1538633"/>
                  </a:cubicBezTo>
                  <a:cubicBezTo>
                    <a:pt x="465451" y="1520612"/>
                    <a:pt x="477046" y="1476887"/>
                    <a:pt x="491155" y="1407458"/>
                  </a:cubicBezTo>
                  <a:cubicBezTo>
                    <a:pt x="517390" y="1278433"/>
                    <a:pt x="550310" y="1150858"/>
                    <a:pt x="589781" y="1025249"/>
                  </a:cubicBezTo>
                  <a:cubicBezTo>
                    <a:pt x="602834" y="992095"/>
                    <a:pt x="612841" y="957821"/>
                    <a:pt x="619676" y="922851"/>
                  </a:cubicBezTo>
                  <a:cubicBezTo>
                    <a:pt x="625410" y="898520"/>
                    <a:pt x="632975" y="874657"/>
                    <a:pt x="642307" y="851467"/>
                  </a:cubicBezTo>
                  <a:cubicBezTo>
                    <a:pt x="652707" y="825216"/>
                    <a:pt x="661615" y="798398"/>
                    <a:pt x="668989" y="771141"/>
                  </a:cubicBezTo>
                  <a:cubicBezTo>
                    <a:pt x="691433" y="695425"/>
                    <a:pt x="728686" y="594844"/>
                    <a:pt x="780746" y="469396"/>
                  </a:cubicBezTo>
                  <a:cubicBezTo>
                    <a:pt x="794210" y="441332"/>
                    <a:pt x="803077" y="411287"/>
                    <a:pt x="807009" y="380410"/>
                  </a:cubicBezTo>
                  <a:close/>
                </a:path>
              </a:pathLst>
            </a:custGeom>
            <a:grpFill/>
            <a:ln w="13953" cap="flat">
              <a:noFill/>
              <a:prstDash val="solid"/>
              <a:miter/>
            </a:ln>
          </p:spPr>
          <p:txBody>
            <a:bodyPr rtlCol="0" anchor="ctr"/>
            <a:lstStyle/>
            <a:p>
              <a:endParaRPr lang="en-GB"/>
            </a:p>
          </p:txBody>
        </p:sp>
        <p:sp>
          <p:nvSpPr>
            <p:cNvPr id="27" name="Graphic 14">
              <a:extLst>
                <a:ext uri="{FF2B5EF4-FFF2-40B4-BE49-F238E27FC236}">
                  <a16:creationId xmlns:a16="http://schemas.microsoft.com/office/drawing/2014/main" id="{7182D69A-4792-4DBA-AD53-E9947A5A0649}"/>
                </a:ext>
              </a:extLst>
            </p:cNvPr>
            <p:cNvSpPr/>
            <p:nvPr/>
          </p:nvSpPr>
          <p:spPr>
            <a:xfrm>
              <a:off x="2693924" y="4705955"/>
              <a:ext cx="1819757" cy="1818364"/>
            </a:xfrm>
            <a:custGeom>
              <a:avLst/>
              <a:gdLst>
                <a:gd name="connsiteX0" fmla="*/ 1819409 w 1819757"/>
                <a:gd name="connsiteY0" fmla="*/ 399342 h 1818364"/>
                <a:gd name="connsiteX1" fmla="*/ 1814659 w 1819757"/>
                <a:gd name="connsiteY1" fmla="*/ 348493 h 1818364"/>
                <a:gd name="connsiteX2" fmla="*/ 1806836 w 1819757"/>
                <a:gd name="connsiteY2" fmla="*/ 282417 h 1818364"/>
                <a:gd name="connsiteX3" fmla="*/ 1807814 w 1819757"/>
                <a:gd name="connsiteY3" fmla="*/ 257970 h 1818364"/>
                <a:gd name="connsiteX4" fmla="*/ 1808931 w 1819757"/>
                <a:gd name="connsiteY4" fmla="*/ 237853 h 1818364"/>
                <a:gd name="connsiteX5" fmla="*/ 1788256 w 1819757"/>
                <a:gd name="connsiteY5" fmla="*/ 157947 h 1818364"/>
                <a:gd name="connsiteX6" fmla="*/ 1742855 w 1819757"/>
                <a:gd name="connsiteY6" fmla="*/ 117016 h 1818364"/>
                <a:gd name="connsiteX7" fmla="*/ 1645068 w 1819757"/>
                <a:gd name="connsiteY7" fmla="*/ 92010 h 1818364"/>
                <a:gd name="connsiteX8" fmla="*/ 1526605 w 1819757"/>
                <a:gd name="connsiteY8" fmla="*/ 52616 h 1818364"/>
                <a:gd name="connsiteX9" fmla="*/ 1474917 w 1819757"/>
                <a:gd name="connsiteY9" fmla="*/ 39624 h 1818364"/>
                <a:gd name="connsiteX10" fmla="*/ 1407025 w 1819757"/>
                <a:gd name="connsiteY10" fmla="*/ 98576 h 1818364"/>
                <a:gd name="connsiteX11" fmla="*/ 1360506 w 1819757"/>
                <a:gd name="connsiteY11" fmla="*/ 166329 h 1818364"/>
                <a:gd name="connsiteX12" fmla="*/ 1311892 w 1819757"/>
                <a:gd name="connsiteY12" fmla="*/ 236177 h 1818364"/>
                <a:gd name="connsiteX13" fmla="*/ 1242043 w 1819757"/>
                <a:gd name="connsiteY13" fmla="*/ 338434 h 1818364"/>
                <a:gd name="connsiteX14" fmla="*/ 1160321 w 1819757"/>
                <a:gd name="connsiteY14" fmla="*/ 454523 h 1818364"/>
                <a:gd name="connsiteX15" fmla="*/ 1081951 w 1819757"/>
                <a:gd name="connsiteY15" fmla="*/ 552310 h 1818364"/>
                <a:gd name="connsiteX16" fmla="*/ 1008751 w 1819757"/>
                <a:gd name="connsiteY16" fmla="*/ 638083 h 1818364"/>
                <a:gd name="connsiteX17" fmla="*/ 1000788 w 1819757"/>
                <a:gd name="connsiteY17" fmla="*/ 611960 h 1818364"/>
                <a:gd name="connsiteX18" fmla="*/ 979973 w 1819757"/>
                <a:gd name="connsiteY18" fmla="*/ 466536 h 1818364"/>
                <a:gd name="connsiteX19" fmla="*/ 960974 w 1819757"/>
                <a:gd name="connsiteY19" fmla="*/ 265653 h 1818364"/>
                <a:gd name="connsiteX20" fmla="*/ 947983 w 1819757"/>
                <a:gd name="connsiteY20" fmla="*/ 186445 h 1818364"/>
                <a:gd name="connsiteX21" fmla="*/ 944350 w 1819757"/>
                <a:gd name="connsiteY21" fmla="*/ 157808 h 1818364"/>
                <a:gd name="connsiteX22" fmla="*/ 944350 w 1819757"/>
                <a:gd name="connsiteY22" fmla="*/ 153337 h 1818364"/>
                <a:gd name="connsiteX23" fmla="*/ 946446 w 1819757"/>
                <a:gd name="connsiteY23" fmla="*/ 148867 h 1818364"/>
                <a:gd name="connsiteX24" fmla="*/ 829660 w 1819757"/>
                <a:gd name="connsiteY24" fmla="*/ 77063 h 1818364"/>
                <a:gd name="connsiteX25" fmla="*/ 557252 w 1819757"/>
                <a:gd name="connsiteY25" fmla="*/ -50 h 1818364"/>
                <a:gd name="connsiteX26" fmla="*/ 529313 w 1819757"/>
                <a:gd name="connsiteY26" fmla="*/ 12523 h 1818364"/>
                <a:gd name="connsiteX27" fmla="*/ 397858 w 1819757"/>
                <a:gd name="connsiteY27" fmla="*/ 349750 h 1818364"/>
                <a:gd name="connsiteX28" fmla="*/ 288196 w 1819757"/>
                <a:gd name="connsiteY28" fmla="*/ 681529 h 1818364"/>
                <a:gd name="connsiteX29" fmla="*/ 147383 w 1819757"/>
                <a:gd name="connsiteY29" fmla="*/ 1139035 h 1818364"/>
                <a:gd name="connsiteX30" fmla="*/ 701 w 1819757"/>
                <a:gd name="connsiteY30" fmla="*/ 1614003 h 1818364"/>
                <a:gd name="connsiteX31" fmla="*/ 701 w 1819757"/>
                <a:gd name="connsiteY31" fmla="*/ 1624061 h 1818364"/>
                <a:gd name="connsiteX32" fmla="*/ 3 w 1819757"/>
                <a:gd name="connsiteY32" fmla="*/ 1631884 h 1818364"/>
                <a:gd name="connsiteX33" fmla="*/ 31719 w 1819757"/>
                <a:gd name="connsiteY33" fmla="*/ 1670259 h 1818364"/>
                <a:gd name="connsiteX34" fmla="*/ 41912 w 1819757"/>
                <a:gd name="connsiteY34" fmla="*/ 1669742 h 1818364"/>
                <a:gd name="connsiteX35" fmla="*/ 49595 w 1819757"/>
                <a:gd name="connsiteY35" fmla="*/ 1668205 h 1818364"/>
                <a:gd name="connsiteX36" fmla="*/ 59513 w 1819757"/>
                <a:gd name="connsiteY36" fmla="*/ 1666528 h 1818364"/>
                <a:gd name="connsiteX37" fmla="*/ 120142 w 1819757"/>
                <a:gd name="connsiteY37" fmla="*/ 1681196 h 1818364"/>
                <a:gd name="connsiteX38" fmla="*/ 177277 w 1819757"/>
                <a:gd name="connsiteY38" fmla="*/ 1715003 h 1818364"/>
                <a:gd name="connsiteX39" fmla="*/ 237906 w 1819757"/>
                <a:gd name="connsiteY39" fmla="*/ 1728973 h 1818364"/>
                <a:gd name="connsiteX40" fmla="*/ 246846 w 1819757"/>
                <a:gd name="connsiteY40" fmla="*/ 1728973 h 1818364"/>
                <a:gd name="connsiteX41" fmla="*/ 265007 w 1819757"/>
                <a:gd name="connsiteY41" fmla="*/ 1736796 h 1818364"/>
                <a:gd name="connsiteX42" fmla="*/ 274506 w 1819757"/>
                <a:gd name="connsiteY42" fmla="*/ 1749648 h 1818364"/>
                <a:gd name="connsiteX43" fmla="*/ 316415 w 1819757"/>
                <a:gd name="connsiteY43" fmla="*/ 1711930 h 1818364"/>
                <a:gd name="connsiteX44" fmla="*/ 348964 w 1819757"/>
                <a:gd name="connsiteY44" fmla="*/ 1664014 h 1818364"/>
                <a:gd name="connsiteX45" fmla="*/ 367265 w 1819757"/>
                <a:gd name="connsiteY45" fmla="*/ 1632023 h 1818364"/>
                <a:gd name="connsiteX46" fmla="*/ 419791 w 1819757"/>
                <a:gd name="connsiteY46" fmla="*/ 1530604 h 1818364"/>
                <a:gd name="connsiteX47" fmla="*/ 459883 w 1819757"/>
                <a:gd name="connsiteY47" fmla="*/ 1400966 h 1818364"/>
                <a:gd name="connsiteX48" fmla="*/ 504866 w 1819757"/>
                <a:gd name="connsiteY48" fmla="*/ 1238918 h 1818364"/>
                <a:gd name="connsiteX49" fmla="*/ 526239 w 1819757"/>
                <a:gd name="connsiteY49" fmla="*/ 1180245 h 1818364"/>
                <a:gd name="connsiteX50" fmla="*/ 545657 w 1819757"/>
                <a:gd name="connsiteY50" fmla="*/ 1126043 h 1818364"/>
                <a:gd name="connsiteX51" fmla="*/ 564097 w 1819757"/>
                <a:gd name="connsiteY51" fmla="*/ 1051864 h 1818364"/>
                <a:gd name="connsiteX52" fmla="*/ 586309 w 1819757"/>
                <a:gd name="connsiteY52" fmla="*/ 944158 h 1818364"/>
                <a:gd name="connsiteX53" fmla="*/ 607822 w 1819757"/>
                <a:gd name="connsiteY53" fmla="*/ 865369 h 1818364"/>
                <a:gd name="connsiteX54" fmla="*/ 622909 w 1819757"/>
                <a:gd name="connsiteY54" fmla="*/ 811447 h 1818364"/>
                <a:gd name="connsiteX55" fmla="*/ 636040 w 1819757"/>
                <a:gd name="connsiteY55" fmla="*/ 741599 h 1818364"/>
                <a:gd name="connsiteX56" fmla="*/ 642746 w 1819757"/>
                <a:gd name="connsiteY56" fmla="*/ 679154 h 1818364"/>
                <a:gd name="connsiteX57" fmla="*/ 650569 w 1819757"/>
                <a:gd name="connsiteY57" fmla="*/ 658759 h 1818364"/>
                <a:gd name="connsiteX58" fmla="*/ 686192 w 1819757"/>
                <a:gd name="connsiteY58" fmla="*/ 966091 h 1818364"/>
                <a:gd name="connsiteX59" fmla="*/ 712873 w 1819757"/>
                <a:gd name="connsiteY59" fmla="*/ 1273423 h 1818364"/>
                <a:gd name="connsiteX60" fmla="*/ 768054 w 1819757"/>
                <a:gd name="connsiteY60" fmla="*/ 1331676 h 1818364"/>
                <a:gd name="connsiteX61" fmla="*/ 885259 w 1819757"/>
                <a:gd name="connsiteY61" fmla="*/ 1391187 h 1818364"/>
                <a:gd name="connsiteX62" fmla="*/ 969077 w 1819757"/>
                <a:gd name="connsiteY62" fmla="*/ 1413538 h 1818364"/>
                <a:gd name="connsiteX63" fmla="*/ 1003023 w 1819757"/>
                <a:gd name="connsiteY63" fmla="*/ 1382945 h 1818364"/>
                <a:gd name="connsiteX64" fmla="*/ 1021463 w 1819757"/>
                <a:gd name="connsiteY64" fmla="*/ 1353189 h 1818364"/>
                <a:gd name="connsiteX65" fmla="*/ 1060159 w 1819757"/>
                <a:gd name="connsiteY65" fmla="*/ 1284738 h 1818364"/>
                <a:gd name="connsiteX66" fmla="*/ 1182114 w 1819757"/>
                <a:gd name="connsiteY66" fmla="*/ 1044460 h 1818364"/>
                <a:gd name="connsiteX67" fmla="*/ 1288982 w 1819757"/>
                <a:gd name="connsiteY67" fmla="*/ 856010 h 1818364"/>
                <a:gd name="connsiteX68" fmla="*/ 1385372 w 1819757"/>
                <a:gd name="connsiteY68" fmla="*/ 700109 h 1818364"/>
                <a:gd name="connsiteX69" fmla="*/ 1397665 w 1819757"/>
                <a:gd name="connsiteY69" fmla="*/ 679573 h 1818364"/>
                <a:gd name="connsiteX70" fmla="*/ 1400040 w 1819757"/>
                <a:gd name="connsiteY70" fmla="*/ 681669 h 1818364"/>
                <a:gd name="connsiteX71" fmla="*/ 1349750 w 1819757"/>
                <a:gd name="connsiteY71" fmla="*/ 959245 h 1818364"/>
                <a:gd name="connsiteX72" fmla="*/ 1274732 w 1819757"/>
                <a:gd name="connsiteY72" fmla="*/ 1404737 h 1818364"/>
                <a:gd name="connsiteX73" fmla="*/ 1260763 w 1819757"/>
                <a:gd name="connsiteY73" fmla="*/ 1508532 h 1818364"/>
                <a:gd name="connsiteX74" fmla="*/ 1248609 w 1819757"/>
                <a:gd name="connsiteY74" fmla="*/ 1595702 h 1818364"/>
                <a:gd name="connsiteX75" fmla="*/ 1243720 w 1819757"/>
                <a:gd name="connsiteY75" fmla="*/ 1630347 h 1818364"/>
                <a:gd name="connsiteX76" fmla="*/ 1253638 w 1819757"/>
                <a:gd name="connsiteY76" fmla="*/ 1652000 h 1818364"/>
                <a:gd name="connsiteX77" fmla="*/ 1263557 w 1819757"/>
                <a:gd name="connsiteY77" fmla="*/ 1671418 h 1818364"/>
                <a:gd name="connsiteX78" fmla="*/ 1264255 w 1819757"/>
                <a:gd name="connsiteY78" fmla="*/ 1685387 h 1818364"/>
                <a:gd name="connsiteX79" fmla="*/ 1273336 w 1819757"/>
                <a:gd name="connsiteY79" fmla="*/ 1688321 h 1818364"/>
                <a:gd name="connsiteX80" fmla="*/ 1281578 w 1819757"/>
                <a:gd name="connsiteY80" fmla="*/ 1676726 h 1818364"/>
                <a:gd name="connsiteX81" fmla="*/ 1290379 w 1819757"/>
                <a:gd name="connsiteY81" fmla="*/ 1718635 h 1818364"/>
                <a:gd name="connsiteX82" fmla="*/ 1308818 w 1819757"/>
                <a:gd name="connsiteY82" fmla="*/ 1775352 h 1818364"/>
                <a:gd name="connsiteX83" fmla="*/ 1345419 w 1819757"/>
                <a:gd name="connsiteY83" fmla="*/ 1797843 h 1818364"/>
                <a:gd name="connsiteX84" fmla="*/ 1381879 w 1819757"/>
                <a:gd name="connsiteY84" fmla="*/ 1818238 h 1818364"/>
                <a:gd name="connsiteX85" fmla="*/ 1443625 w 1819757"/>
                <a:gd name="connsiteY85" fmla="*/ 1766272 h 1818364"/>
                <a:gd name="connsiteX86" fmla="*/ 1477153 w 1819757"/>
                <a:gd name="connsiteY86" fmla="*/ 1727995 h 1818364"/>
                <a:gd name="connsiteX87" fmla="*/ 1491122 w 1819757"/>
                <a:gd name="connsiteY87" fmla="*/ 1730649 h 1818364"/>
                <a:gd name="connsiteX88" fmla="*/ 1507327 w 1819757"/>
                <a:gd name="connsiteY88" fmla="*/ 1745317 h 1818364"/>
                <a:gd name="connsiteX89" fmla="*/ 1538898 w 1819757"/>
                <a:gd name="connsiteY89" fmla="*/ 1710393 h 1818364"/>
                <a:gd name="connsiteX90" fmla="*/ 1565860 w 1819757"/>
                <a:gd name="connsiteY90" fmla="*/ 1673513 h 1818364"/>
                <a:gd name="connsiteX91" fmla="*/ 1609445 w 1819757"/>
                <a:gd name="connsiteY91" fmla="*/ 1658007 h 1818364"/>
                <a:gd name="connsiteX92" fmla="*/ 1625231 w 1819757"/>
                <a:gd name="connsiteY92" fmla="*/ 1621686 h 1818364"/>
                <a:gd name="connsiteX93" fmla="*/ 1637524 w 1819757"/>
                <a:gd name="connsiteY93" fmla="*/ 1556727 h 1818364"/>
                <a:gd name="connsiteX94" fmla="*/ 1663787 w 1819757"/>
                <a:gd name="connsiteY94" fmla="*/ 1417869 h 1818364"/>
                <a:gd name="connsiteX95" fmla="*/ 1715894 w 1819757"/>
                <a:gd name="connsiteY95" fmla="*/ 1046975 h 1818364"/>
                <a:gd name="connsiteX96" fmla="*/ 1731959 w 1819757"/>
                <a:gd name="connsiteY96" fmla="*/ 970701 h 1818364"/>
                <a:gd name="connsiteX97" fmla="*/ 1791609 w 1819757"/>
                <a:gd name="connsiteY97" fmla="*/ 617129 h 1818364"/>
                <a:gd name="connsiteX98" fmla="*/ 1819408 w 1819757"/>
                <a:gd name="connsiteY98" fmla="*/ 399342 h 1818364"/>
                <a:gd name="connsiteX99" fmla="*/ 1273755 w 1819757"/>
                <a:gd name="connsiteY99" fmla="*/ 1622943 h 1818364"/>
                <a:gd name="connsiteX100" fmla="*/ 1271799 w 1819757"/>
                <a:gd name="connsiteY100" fmla="*/ 1627414 h 1818364"/>
                <a:gd name="connsiteX101" fmla="*/ 1266770 w 1819757"/>
                <a:gd name="connsiteY101" fmla="*/ 1616657 h 1818364"/>
                <a:gd name="connsiteX102" fmla="*/ 1268446 w 1819757"/>
                <a:gd name="connsiteY102" fmla="*/ 1605481 h 1818364"/>
                <a:gd name="connsiteX103" fmla="*/ 1273056 w 1819757"/>
                <a:gd name="connsiteY103" fmla="*/ 1609672 h 1818364"/>
                <a:gd name="connsiteX104" fmla="*/ 1273754 w 1819757"/>
                <a:gd name="connsiteY104" fmla="*/ 1622943 h 1818364"/>
                <a:gd name="connsiteX105" fmla="*/ 1278504 w 1819757"/>
                <a:gd name="connsiteY105" fmla="*/ 1584946 h 1818364"/>
                <a:gd name="connsiteX106" fmla="*/ 1275570 w 1819757"/>
                <a:gd name="connsiteY106" fmla="*/ 1571814 h 1818364"/>
                <a:gd name="connsiteX107" fmla="*/ 1279342 w 1819757"/>
                <a:gd name="connsiteY107" fmla="*/ 1557845 h 1818364"/>
                <a:gd name="connsiteX108" fmla="*/ 1284232 w 1819757"/>
                <a:gd name="connsiteY108" fmla="*/ 1522501 h 1818364"/>
                <a:gd name="connsiteX109" fmla="*/ 1279482 w 1819757"/>
                <a:gd name="connsiteY109" fmla="*/ 1518311 h 1818364"/>
                <a:gd name="connsiteX110" fmla="*/ 1282614 w 1819757"/>
                <a:gd name="connsiteY110" fmla="*/ 1513751 h 1818364"/>
                <a:gd name="connsiteX111" fmla="*/ 1283673 w 1819757"/>
                <a:gd name="connsiteY111" fmla="*/ 1513701 h 1818364"/>
                <a:gd name="connsiteX112" fmla="*/ 1290518 w 1819757"/>
                <a:gd name="connsiteY112" fmla="*/ 1517752 h 1818364"/>
                <a:gd name="connsiteX113" fmla="*/ 1284930 w 1819757"/>
                <a:gd name="connsiteY113" fmla="*/ 1522501 h 1818364"/>
                <a:gd name="connsiteX114" fmla="*/ 1399621 w 1819757"/>
                <a:gd name="connsiteY114" fmla="*/ 651355 h 1818364"/>
                <a:gd name="connsiteX115" fmla="*/ 1393055 w 1819757"/>
                <a:gd name="connsiteY115" fmla="*/ 653869 h 1818364"/>
                <a:gd name="connsiteX116" fmla="*/ 1394871 w 1819757"/>
                <a:gd name="connsiteY116" fmla="*/ 647164 h 1818364"/>
                <a:gd name="connsiteX117" fmla="*/ 1409959 w 1819757"/>
                <a:gd name="connsiteY117" fmla="*/ 637525 h 1818364"/>
                <a:gd name="connsiteX118" fmla="*/ 1399621 w 1819757"/>
                <a:gd name="connsiteY118" fmla="*/ 651355 h 181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819757" h="1818364">
                  <a:moveTo>
                    <a:pt x="1819409" y="399342"/>
                  </a:moveTo>
                  <a:cubicBezTo>
                    <a:pt x="1818749" y="382319"/>
                    <a:pt x="1817163" y="365344"/>
                    <a:pt x="1814659" y="348493"/>
                  </a:cubicBezTo>
                  <a:cubicBezTo>
                    <a:pt x="1809909" y="316223"/>
                    <a:pt x="1807395" y="294151"/>
                    <a:pt x="1806836" y="282417"/>
                  </a:cubicBezTo>
                  <a:cubicBezTo>
                    <a:pt x="1805764" y="274272"/>
                    <a:pt x="1806094" y="266003"/>
                    <a:pt x="1807814" y="257970"/>
                  </a:cubicBezTo>
                  <a:cubicBezTo>
                    <a:pt x="1809375" y="251383"/>
                    <a:pt x="1809754" y="244572"/>
                    <a:pt x="1808931" y="237853"/>
                  </a:cubicBezTo>
                  <a:cubicBezTo>
                    <a:pt x="1807025" y="210171"/>
                    <a:pt x="1800015" y="183080"/>
                    <a:pt x="1788256" y="157947"/>
                  </a:cubicBezTo>
                  <a:cubicBezTo>
                    <a:pt x="1775683" y="130008"/>
                    <a:pt x="1760550" y="116364"/>
                    <a:pt x="1742855" y="117016"/>
                  </a:cubicBezTo>
                  <a:cubicBezTo>
                    <a:pt x="1734101" y="117016"/>
                    <a:pt x="1701505" y="108681"/>
                    <a:pt x="1645068" y="92010"/>
                  </a:cubicBezTo>
                  <a:cubicBezTo>
                    <a:pt x="1588630" y="75340"/>
                    <a:pt x="1549143" y="62208"/>
                    <a:pt x="1526605" y="52616"/>
                  </a:cubicBezTo>
                  <a:cubicBezTo>
                    <a:pt x="1510675" y="44180"/>
                    <a:pt x="1492942" y="39723"/>
                    <a:pt x="1474917" y="39624"/>
                  </a:cubicBezTo>
                  <a:cubicBezTo>
                    <a:pt x="1454242" y="40741"/>
                    <a:pt x="1431612" y="60392"/>
                    <a:pt x="1407025" y="98576"/>
                  </a:cubicBezTo>
                  <a:cubicBezTo>
                    <a:pt x="1400133" y="110776"/>
                    <a:pt x="1384627" y="133360"/>
                    <a:pt x="1360506" y="166329"/>
                  </a:cubicBezTo>
                  <a:cubicBezTo>
                    <a:pt x="1336338" y="199437"/>
                    <a:pt x="1320134" y="222207"/>
                    <a:pt x="1311892" y="236177"/>
                  </a:cubicBezTo>
                  <a:cubicBezTo>
                    <a:pt x="1295408" y="259087"/>
                    <a:pt x="1271939" y="293313"/>
                    <a:pt x="1242043" y="338434"/>
                  </a:cubicBezTo>
                  <a:cubicBezTo>
                    <a:pt x="1212149" y="383557"/>
                    <a:pt x="1184489" y="422252"/>
                    <a:pt x="1160321" y="454523"/>
                  </a:cubicBezTo>
                  <a:cubicBezTo>
                    <a:pt x="1136154" y="486792"/>
                    <a:pt x="1109891" y="519341"/>
                    <a:pt x="1081951" y="552310"/>
                  </a:cubicBezTo>
                  <a:lnTo>
                    <a:pt x="1008751" y="638083"/>
                  </a:lnTo>
                  <a:lnTo>
                    <a:pt x="1000788" y="611960"/>
                  </a:lnTo>
                  <a:cubicBezTo>
                    <a:pt x="996876" y="595895"/>
                    <a:pt x="990031" y="547421"/>
                    <a:pt x="979973" y="466536"/>
                  </a:cubicBezTo>
                  <a:cubicBezTo>
                    <a:pt x="969915" y="385652"/>
                    <a:pt x="963629" y="318738"/>
                    <a:pt x="960974" y="265653"/>
                  </a:cubicBezTo>
                  <a:cubicBezTo>
                    <a:pt x="958600" y="221369"/>
                    <a:pt x="954409" y="194966"/>
                    <a:pt x="947983" y="186445"/>
                  </a:cubicBezTo>
                  <a:cubicBezTo>
                    <a:pt x="942977" y="177774"/>
                    <a:pt x="941668" y="167454"/>
                    <a:pt x="944350" y="157808"/>
                  </a:cubicBezTo>
                  <a:lnTo>
                    <a:pt x="944350" y="153337"/>
                  </a:lnTo>
                  <a:lnTo>
                    <a:pt x="946446" y="148867"/>
                  </a:lnTo>
                  <a:cubicBezTo>
                    <a:pt x="945421" y="129589"/>
                    <a:pt x="906493" y="105654"/>
                    <a:pt x="829660" y="77063"/>
                  </a:cubicBezTo>
                  <a:cubicBezTo>
                    <a:pt x="681861" y="23978"/>
                    <a:pt x="591058" y="-1726"/>
                    <a:pt x="557252" y="-50"/>
                  </a:cubicBezTo>
                  <a:cubicBezTo>
                    <a:pt x="542444" y="788"/>
                    <a:pt x="533084" y="4979"/>
                    <a:pt x="529313" y="12523"/>
                  </a:cubicBezTo>
                  <a:cubicBezTo>
                    <a:pt x="515436" y="32453"/>
                    <a:pt x="471618" y="144862"/>
                    <a:pt x="397858" y="349750"/>
                  </a:cubicBezTo>
                  <a:cubicBezTo>
                    <a:pt x="324098" y="554638"/>
                    <a:pt x="287545" y="665231"/>
                    <a:pt x="288196" y="681529"/>
                  </a:cubicBezTo>
                  <a:cubicBezTo>
                    <a:pt x="288848" y="693264"/>
                    <a:pt x="241910" y="845765"/>
                    <a:pt x="147383" y="1139035"/>
                  </a:cubicBezTo>
                  <a:cubicBezTo>
                    <a:pt x="51551" y="1438264"/>
                    <a:pt x="2657" y="1596587"/>
                    <a:pt x="701" y="1614003"/>
                  </a:cubicBezTo>
                  <a:cubicBezTo>
                    <a:pt x="965" y="1617350"/>
                    <a:pt x="965" y="1620713"/>
                    <a:pt x="701" y="1624061"/>
                  </a:cubicBezTo>
                  <a:cubicBezTo>
                    <a:pt x="136" y="1626628"/>
                    <a:pt x="-98" y="1629257"/>
                    <a:pt x="3" y="1631884"/>
                  </a:cubicBezTo>
                  <a:cubicBezTo>
                    <a:pt x="-1836" y="1651239"/>
                    <a:pt x="12364" y="1668420"/>
                    <a:pt x="31719" y="1670259"/>
                  </a:cubicBezTo>
                  <a:cubicBezTo>
                    <a:pt x="35124" y="1670583"/>
                    <a:pt x="38558" y="1670409"/>
                    <a:pt x="41912" y="1669742"/>
                  </a:cubicBezTo>
                  <a:lnTo>
                    <a:pt x="49595" y="1668205"/>
                  </a:lnTo>
                  <a:cubicBezTo>
                    <a:pt x="52833" y="1667296"/>
                    <a:pt x="56157" y="1666734"/>
                    <a:pt x="59513" y="1666528"/>
                  </a:cubicBezTo>
                  <a:cubicBezTo>
                    <a:pt x="80869" y="1659518"/>
                    <a:pt x="104352" y="1665200"/>
                    <a:pt x="120142" y="1681196"/>
                  </a:cubicBezTo>
                  <a:cubicBezTo>
                    <a:pt x="137097" y="1695673"/>
                    <a:pt x="156427" y="1707110"/>
                    <a:pt x="177277" y="1715003"/>
                  </a:cubicBezTo>
                  <a:cubicBezTo>
                    <a:pt x="196275" y="1723885"/>
                    <a:pt x="216937" y="1728645"/>
                    <a:pt x="237906" y="1728973"/>
                  </a:cubicBezTo>
                  <a:lnTo>
                    <a:pt x="246846" y="1728973"/>
                  </a:lnTo>
                  <a:cubicBezTo>
                    <a:pt x="258441" y="1726877"/>
                    <a:pt x="264588" y="1728973"/>
                    <a:pt x="265007" y="1736796"/>
                  </a:cubicBezTo>
                  <a:cubicBezTo>
                    <a:pt x="265426" y="1744619"/>
                    <a:pt x="268499" y="1749927"/>
                    <a:pt x="274506" y="1749648"/>
                  </a:cubicBezTo>
                  <a:cubicBezTo>
                    <a:pt x="280513" y="1749368"/>
                    <a:pt x="294483" y="1736796"/>
                    <a:pt x="316415" y="1711930"/>
                  </a:cubicBezTo>
                  <a:cubicBezTo>
                    <a:pt x="338347" y="1687064"/>
                    <a:pt x="348964" y="1670719"/>
                    <a:pt x="348964" y="1664014"/>
                  </a:cubicBezTo>
                  <a:cubicBezTo>
                    <a:pt x="348964" y="1657308"/>
                    <a:pt x="354692" y="1645993"/>
                    <a:pt x="367265" y="1632023"/>
                  </a:cubicBezTo>
                  <a:cubicBezTo>
                    <a:pt x="379837" y="1618054"/>
                    <a:pt x="398836" y="1584108"/>
                    <a:pt x="419791" y="1530604"/>
                  </a:cubicBezTo>
                  <a:cubicBezTo>
                    <a:pt x="437229" y="1488758"/>
                    <a:pt x="450654" y="1445350"/>
                    <a:pt x="459883" y="1400966"/>
                  </a:cubicBezTo>
                  <a:cubicBezTo>
                    <a:pt x="469196" y="1325157"/>
                    <a:pt x="484190" y="1271141"/>
                    <a:pt x="504866" y="1238918"/>
                  </a:cubicBezTo>
                  <a:cubicBezTo>
                    <a:pt x="513667" y="1220012"/>
                    <a:pt x="520818" y="1200382"/>
                    <a:pt x="526239" y="1180245"/>
                  </a:cubicBezTo>
                  <a:cubicBezTo>
                    <a:pt x="531471" y="1161757"/>
                    <a:pt x="537958" y="1143647"/>
                    <a:pt x="545657" y="1126043"/>
                  </a:cubicBezTo>
                  <a:cubicBezTo>
                    <a:pt x="555686" y="1102447"/>
                    <a:pt x="561910" y="1077410"/>
                    <a:pt x="564097" y="1051864"/>
                  </a:cubicBezTo>
                  <a:cubicBezTo>
                    <a:pt x="567600" y="1015267"/>
                    <a:pt x="575047" y="979155"/>
                    <a:pt x="586309" y="944158"/>
                  </a:cubicBezTo>
                  <a:cubicBezTo>
                    <a:pt x="600278" y="893169"/>
                    <a:pt x="607962" y="866906"/>
                    <a:pt x="607822" y="865369"/>
                  </a:cubicBezTo>
                  <a:cubicBezTo>
                    <a:pt x="610918" y="846909"/>
                    <a:pt x="615976" y="828833"/>
                    <a:pt x="622909" y="811447"/>
                  </a:cubicBezTo>
                  <a:cubicBezTo>
                    <a:pt x="630684" y="788933"/>
                    <a:pt x="635109" y="765399"/>
                    <a:pt x="636040" y="741599"/>
                  </a:cubicBezTo>
                  <a:cubicBezTo>
                    <a:pt x="639393" y="705836"/>
                    <a:pt x="641629" y="685720"/>
                    <a:pt x="642746" y="679154"/>
                  </a:cubicBezTo>
                  <a:cubicBezTo>
                    <a:pt x="646518" y="665185"/>
                    <a:pt x="649172" y="658759"/>
                    <a:pt x="650569" y="658759"/>
                  </a:cubicBezTo>
                  <a:cubicBezTo>
                    <a:pt x="659882" y="658759"/>
                    <a:pt x="671756" y="761202"/>
                    <a:pt x="686192" y="966091"/>
                  </a:cubicBezTo>
                  <a:cubicBezTo>
                    <a:pt x="697833" y="1137079"/>
                    <a:pt x="706727" y="1239523"/>
                    <a:pt x="712873" y="1273423"/>
                  </a:cubicBezTo>
                  <a:cubicBezTo>
                    <a:pt x="716645" y="1289628"/>
                    <a:pt x="734946" y="1308905"/>
                    <a:pt x="768054" y="1331676"/>
                  </a:cubicBezTo>
                  <a:cubicBezTo>
                    <a:pt x="804524" y="1356261"/>
                    <a:pt x="843890" y="1376249"/>
                    <a:pt x="885259" y="1391187"/>
                  </a:cubicBezTo>
                  <a:cubicBezTo>
                    <a:pt x="926050" y="1406833"/>
                    <a:pt x="953710" y="1414237"/>
                    <a:pt x="969077" y="1413538"/>
                  </a:cubicBezTo>
                  <a:cubicBezTo>
                    <a:pt x="986397" y="1413127"/>
                    <a:pt x="1000819" y="1400128"/>
                    <a:pt x="1003023" y="1382945"/>
                  </a:cubicBezTo>
                  <a:cubicBezTo>
                    <a:pt x="1007866" y="1363574"/>
                    <a:pt x="1014012" y="1353655"/>
                    <a:pt x="1021463" y="1353189"/>
                  </a:cubicBezTo>
                  <a:cubicBezTo>
                    <a:pt x="1028913" y="1352724"/>
                    <a:pt x="1041812" y="1329907"/>
                    <a:pt x="1060159" y="1284738"/>
                  </a:cubicBezTo>
                  <a:cubicBezTo>
                    <a:pt x="1095543" y="1202079"/>
                    <a:pt x="1136281" y="1121816"/>
                    <a:pt x="1182114" y="1044460"/>
                  </a:cubicBezTo>
                  <a:cubicBezTo>
                    <a:pt x="1233057" y="956731"/>
                    <a:pt x="1268679" y="893914"/>
                    <a:pt x="1288982" y="856010"/>
                  </a:cubicBezTo>
                  <a:cubicBezTo>
                    <a:pt x="1297270" y="842133"/>
                    <a:pt x="1329400" y="790166"/>
                    <a:pt x="1385372" y="700109"/>
                  </a:cubicBezTo>
                  <a:cubicBezTo>
                    <a:pt x="1392078" y="686139"/>
                    <a:pt x="1396128" y="679713"/>
                    <a:pt x="1397665" y="679573"/>
                  </a:cubicBezTo>
                  <a:lnTo>
                    <a:pt x="1400040" y="681669"/>
                  </a:lnTo>
                  <a:cubicBezTo>
                    <a:pt x="1400599" y="693589"/>
                    <a:pt x="1383835" y="786115"/>
                    <a:pt x="1349750" y="959245"/>
                  </a:cubicBezTo>
                  <a:cubicBezTo>
                    <a:pt x="1309051" y="1177358"/>
                    <a:pt x="1284046" y="1325855"/>
                    <a:pt x="1274732" y="1404737"/>
                  </a:cubicBezTo>
                  <a:cubicBezTo>
                    <a:pt x="1270542" y="1437426"/>
                    <a:pt x="1265885" y="1472024"/>
                    <a:pt x="1260763" y="1508532"/>
                  </a:cubicBezTo>
                  <a:cubicBezTo>
                    <a:pt x="1255640" y="1545039"/>
                    <a:pt x="1251590" y="1574096"/>
                    <a:pt x="1248609" y="1595702"/>
                  </a:cubicBezTo>
                  <a:cubicBezTo>
                    <a:pt x="1245257" y="1617216"/>
                    <a:pt x="1243580" y="1628811"/>
                    <a:pt x="1243720" y="1630347"/>
                  </a:cubicBezTo>
                  <a:cubicBezTo>
                    <a:pt x="1239948" y="1645295"/>
                    <a:pt x="1243720" y="1652559"/>
                    <a:pt x="1253638" y="1652000"/>
                  </a:cubicBezTo>
                  <a:cubicBezTo>
                    <a:pt x="1263557" y="1651441"/>
                    <a:pt x="1267608" y="1658007"/>
                    <a:pt x="1263557" y="1671418"/>
                  </a:cubicBezTo>
                  <a:cubicBezTo>
                    <a:pt x="1262337" y="1676034"/>
                    <a:pt x="1262581" y="1680916"/>
                    <a:pt x="1264255" y="1685387"/>
                  </a:cubicBezTo>
                  <a:cubicBezTo>
                    <a:pt x="1265932" y="1689020"/>
                    <a:pt x="1269005" y="1689997"/>
                    <a:pt x="1273336" y="1688321"/>
                  </a:cubicBezTo>
                  <a:cubicBezTo>
                    <a:pt x="1277992" y="1686249"/>
                    <a:pt x="1281151" y="1681805"/>
                    <a:pt x="1281578" y="1676726"/>
                  </a:cubicBezTo>
                  <a:cubicBezTo>
                    <a:pt x="1284651" y="1678123"/>
                    <a:pt x="1287585" y="1691953"/>
                    <a:pt x="1290379" y="1718635"/>
                  </a:cubicBezTo>
                  <a:cubicBezTo>
                    <a:pt x="1292334" y="1756912"/>
                    <a:pt x="1298481" y="1775911"/>
                    <a:pt x="1308818" y="1775352"/>
                  </a:cubicBezTo>
                  <a:cubicBezTo>
                    <a:pt x="1319156" y="1774793"/>
                    <a:pt x="1331310" y="1782337"/>
                    <a:pt x="1345419" y="1797843"/>
                  </a:cubicBezTo>
                  <a:cubicBezTo>
                    <a:pt x="1354295" y="1809314"/>
                    <a:pt x="1367459" y="1816678"/>
                    <a:pt x="1381879" y="1818238"/>
                  </a:cubicBezTo>
                  <a:cubicBezTo>
                    <a:pt x="1396687" y="1817400"/>
                    <a:pt x="1417269" y="1800078"/>
                    <a:pt x="1443625" y="1766272"/>
                  </a:cubicBezTo>
                  <a:cubicBezTo>
                    <a:pt x="1461786" y="1744619"/>
                    <a:pt x="1472962" y="1731906"/>
                    <a:pt x="1477153" y="1727995"/>
                  </a:cubicBezTo>
                  <a:cubicBezTo>
                    <a:pt x="1481343" y="1724083"/>
                    <a:pt x="1485954" y="1724921"/>
                    <a:pt x="1491122" y="1730649"/>
                  </a:cubicBezTo>
                  <a:cubicBezTo>
                    <a:pt x="1496011" y="1740707"/>
                    <a:pt x="1501460" y="1745597"/>
                    <a:pt x="1507327" y="1745317"/>
                  </a:cubicBezTo>
                  <a:cubicBezTo>
                    <a:pt x="1521297" y="1744619"/>
                    <a:pt x="1531075" y="1733024"/>
                    <a:pt x="1538898" y="1710393"/>
                  </a:cubicBezTo>
                  <a:cubicBezTo>
                    <a:pt x="1546721" y="1687762"/>
                    <a:pt x="1555522" y="1674072"/>
                    <a:pt x="1565860" y="1673513"/>
                  </a:cubicBezTo>
                  <a:cubicBezTo>
                    <a:pt x="1581705" y="1673315"/>
                    <a:pt x="1597035" y="1667861"/>
                    <a:pt x="1609445" y="1658007"/>
                  </a:cubicBezTo>
                  <a:cubicBezTo>
                    <a:pt x="1620456" y="1649307"/>
                    <a:pt x="1626382" y="1635672"/>
                    <a:pt x="1625231" y="1621686"/>
                  </a:cubicBezTo>
                  <a:cubicBezTo>
                    <a:pt x="1624864" y="1599422"/>
                    <a:pt x="1629048" y="1577318"/>
                    <a:pt x="1637524" y="1556727"/>
                  </a:cubicBezTo>
                  <a:cubicBezTo>
                    <a:pt x="1644090" y="1540103"/>
                    <a:pt x="1652751" y="1493864"/>
                    <a:pt x="1663787" y="1417869"/>
                  </a:cubicBezTo>
                  <a:cubicBezTo>
                    <a:pt x="1694520" y="1179733"/>
                    <a:pt x="1711889" y="1056102"/>
                    <a:pt x="1715894" y="1046975"/>
                  </a:cubicBezTo>
                  <a:cubicBezTo>
                    <a:pt x="1721482" y="1040735"/>
                    <a:pt x="1726837" y="1015310"/>
                    <a:pt x="1731959" y="970701"/>
                  </a:cubicBezTo>
                  <a:cubicBezTo>
                    <a:pt x="1761947" y="776895"/>
                    <a:pt x="1781830" y="659038"/>
                    <a:pt x="1791609" y="617129"/>
                  </a:cubicBezTo>
                  <a:cubicBezTo>
                    <a:pt x="1811720" y="546333"/>
                    <a:pt x="1821090" y="472920"/>
                    <a:pt x="1819408" y="399342"/>
                  </a:cubicBezTo>
                  <a:close/>
                  <a:moveTo>
                    <a:pt x="1273755" y="1622943"/>
                  </a:moveTo>
                  <a:lnTo>
                    <a:pt x="1271799" y="1627414"/>
                  </a:lnTo>
                  <a:lnTo>
                    <a:pt x="1266770" y="1616657"/>
                  </a:lnTo>
                  <a:lnTo>
                    <a:pt x="1268446" y="1605481"/>
                  </a:lnTo>
                  <a:cubicBezTo>
                    <a:pt x="1269564" y="1599428"/>
                    <a:pt x="1271100" y="1600824"/>
                    <a:pt x="1273056" y="1609672"/>
                  </a:cubicBezTo>
                  <a:cubicBezTo>
                    <a:pt x="1274753" y="1613896"/>
                    <a:pt x="1274999" y="1618564"/>
                    <a:pt x="1273754" y="1622943"/>
                  </a:cubicBezTo>
                  <a:close/>
                  <a:moveTo>
                    <a:pt x="1278504" y="1584946"/>
                  </a:moveTo>
                  <a:cubicBezTo>
                    <a:pt x="1276967" y="1584946"/>
                    <a:pt x="1275990" y="1580615"/>
                    <a:pt x="1275570" y="1571814"/>
                  </a:cubicBezTo>
                  <a:cubicBezTo>
                    <a:pt x="1276272" y="1567025"/>
                    <a:pt x="1277538" y="1562336"/>
                    <a:pt x="1279342" y="1557845"/>
                  </a:cubicBezTo>
                  <a:close/>
                  <a:moveTo>
                    <a:pt x="1284232" y="1522501"/>
                  </a:moveTo>
                  <a:cubicBezTo>
                    <a:pt x="1281159" y="1522501"/>
                    <a:pt x="1279622" y="1521384"/>
                    <a:pt x="1279482" y="1518311"/>
                  </a:cubicBezTo>
                  <a:cubicBezTo>
                    <a:pt x="1279088" y="1516187"/>
                    <a:pt x="1280490" y="1514145"/>
                    <a:pt x="1282614" y="1513751"/>
                  </a:cubicBezTo>
                  <a:cubicBezTo>
                    <a:pt x="1282963" y="1513686"/>
                    <a:pt x="1283319" y="1513669"/>
                    <a:pt x="1283673" y="1513701"/>
                  </a:cubicBezTo>
                  <a:cubicBezTo>
                    <a:pt x="1288143" y="1513700"/>
                    <a:pt x="1290379" y="1514818"/>
                    <a:pt x="1290518" y="1517752"/>
                  </a:cubicBezTo>
                  <a:cubicBezTo>
                    <a:pt x="1290658" y="1520685"/>
                    <a:pt x="1288563" y="1522362"/>
                    <a:pt x="1284930" y="1522501"/>
                  </a:cubicBezTo>
                  <a:close/>
                  <a:moveTo>
                    <a:pt x="1399621" y="651355"/>
                  </a:moveTo>
                  <a:cubicBezTo>
                    <a:pt x="1396827" y="654568"/>
                    <a:pt x="1394592" y="655406"/>
                    <a:pt x="1393055" y="653869"/>
                  </a:cubicBezTo>
                  <a:cubicBezTo>
                    <a:pt x="1391519" y="652332"/>
                    <a:pt x="1392078" y="650377"/>
                    <a:pt x="1394871" y="647164"/>
                  </a:cubicBezTo>
                  <a:cubicBezTo>
                    <a:pt x="1403253" y="636454"/>
                    <a:pt x="1408282" y="633241"/>
                    <a:pt x="1409959" y="637525"/>
                  </a:cubicBezTo>
                  <a:cubicBezTo>
                    <a:pt x="1410657" y="641995"/>
                    <a:pt x="1406746" y="646605"/>
                    <a:pt x="1399621" y="651355"/>
                  </a:cubicBezTo>
                  <a:close/>
                </a:path>
              </a:pathLst>
            </a:custGeom>
            <a:grpFill/>
            <a:ln w="13953" cap="flat">
              <a:noFill/>
              <a:prstDash val="solid"/>
              <a:miter/>
            </a:ln>
          </p:spPr>
          <p:txBody>
            <a:bodyPr rtlCol="0" anchor="ctr"/>
            <a:lstStyle/>
            <a:p>
              <a:endParaRPr lang="en-GB"/>
            </a:p>
          </p:txBody>
        </p:sp>
        <p:sp>
          <p:nvSpPr>
            <p:cNvPr id="28" name="Graphic 14">
              <a:extLst>
                <a:ext uri="{FF2B5EF4-FFF2-40B4-BE49-F238E27FC236}">
                  <a16:creationId xmlns:a16="http://schemas.microsoft.com/office/drawing/2014/main" id="{7182D69A-4792-4DBA-AD53-E9947A5A0649}"/>
                </a:ext>
              </a:extLst>
            </p:cNvPr>
            <p:cNvSpPr/>
            <p:nvPr/>
          </p:nvSpPr>
          <p:spPr>
            <a:xfrm>
              <a:off x="4472836" y="4581972"/>
              <a:ext cx="857111" cy="1799581"/>
            </a:xfrm>
            <a:custGeom>
              <a:avLst/>
              <a:gdLst>
                <a:gd name="connsiteX0" fmla="*/ 847103 w 857111"/>
                <a:gd name="connsiteY0" fmla="*/ 148380 h 1799581"/>
                <a:gd name="connsiteX1" fmla="*/ 842074 w 857111"/>
                <a:gd name="connsiteY1" fmla="*/ 135388 h 1799581"/>
                <a:gd name="connsiteX2" fmla="*/ 832016 w 857111"/>
                <a:gd name="connsiteY2" fmla="*/ 111500 h 1799581"/>
                <a:gd name="connsiteX3" fmla="*/ 665777 w 857111"/>
                <a:gd name="connsiteY3" fmla="*/ 51151 h 1799581"/>
                <a:gd name="connsiteX4" fmla="*/ 497862 w 857111"/>
                <a:gd name="connsiteY4" fmla="*/ -117 h 1799581"/>
                <a:gd name="connsiteX5" fmla="*/ 446174 w 857111"/>
                <a:gd name="connsiteY5" fmla="*/ 115691 h 1799581"/>
                <a:gd name="connsiteX6" fmla="*/ 273091 w 857111"/>
                <a:gd name="connsiteY6" fmla="*/ 550426 h 1799581"/>
                <a:gd name="connsiteX7" fmla="*/ 186479 w 857111"/>
                <a:gd name="connsiteY7" fmla="*/ 812217 h 1799581"/>
                <a:gd name="connsiteX8" fmla="*/ 99867 w 857111"/>
                <a:gd name="connsiteY8" fmla="*/ 1158245 h 1799581"/>
                <a:gd name="connsiteX9" fmla="*/ 13814 w 857111"/>
                <a:gd name="connsiteY9" fmla="*/ 1559873 h 1799581"/>
                <a:gd name="connsiteX10" fmla="*/ -156 w 857111"/>
                <a:gd name="connsiteY10" fmla="*/ 1684761 h 1799581"/>
                <a:gd name="connsiteX11" fmla="*/ 2778 w 857111"/>
                <a:gd name="connsiteY11" fmla="*/ 1697892 h 1799581"/>
                <a:gd name="connsiteX12" fmla="*/ 23872 w 857111"/>
                <a:gd name="connsiteY12" fmla="*/ 1676938 h 1799581"/>
                <a:gd name="connsiteX13" fmla="*/ 29460 w 857111"/>
                <a:gd name="connsiteY13" fmla="*/ 1654447 h 1799581"/>
                <a:gd name="connsiteX14" fmla="*/ 48039 w 857111"/>
                <a:gd name="connsiteY14" fmla="*/ 1676240 h 1799581"/>
                <a:gd name="connsiteX15" fmla="*/ 69832 w 857111"/>
                <a:gd name="connsiteY15" fmla="*/ 1710605 h 1799581"/>
                <a:gd name="connsiteX16" fmla="*/ 77236 w 857111"/>
                <a:gd name="connsiteY16" fmla="*/ 1725692 h 1799581"/>
                <a:gd name="connsiteX17" fmla="*/ 98610 w 857111"/>
                <a:gd name="connsiteY17" fmla="*/ 1753631 h 1799581"/>
                <a:gd name="connsiteX18" fmla="*/ 131019 w 857111"/>
                <a:gd name="connsiteY18" fmla="*/ 1780872 h 1799581"/>
                <a:gd name="connsiteX19" fmla="*/ 151415 w 857111"/>
                <a:gd name="connsiteY19" fmla="*/ 1788695 h 1799581"/>
                <a:gd name="connsiteX20" fmla="*/ 158539 w 857111"/>
                <a:gd name="connsiteY20" fmla="*/ 1799452 h 1799581"/>
                <a:gd name="connsiteX21" fmla="*/ 198213 w 857111"/>
                <a:gd name="connsiteY21" fmla="*/ 1748602 h 1799581"/>
                <a:gd name="connsiteX22" fmla="*/ 218748 w 857111"/>
                <a:gd name="connsiteY22" fmla="*/ 1716472 h 1799581"/>
                <a:gd name="connsiteX23" fmla="*/ 232718 w 857111"/>
                <a:gd name="connsiteY23" fmla="*/ 1698032 h 1799581"/>
                <a:gd name="connsiteX24" fmla="*/ 224895 w 857111"/>
                <a:gd name="connsiteY24" fmla="*/ 1718288 h 1799581"/>
                <a:gd name="connsiteX25" fmla="*/ 219307 w 857111"/>
                <a:gd name="connsiteY25" fmla="*/ 1738544 h 1799581"/>
                <a:gd name="connsiteX26" fmla="*/ 224057 w 857111"/>
                <a:gd name="connsiteY26" fmla="*/ 1744970 h 1799581"/>
                <a:gd name="connsiteX27" fmla="*/ 291810 w 857111"/>
                <a:gd name="connsiteY27" fmla="*/ 1681688 h 1799581"/>
                <a:gd name="connsiteX28" fmla="*/ 330226 w 857111"/>
                <a:gd name="connsiteY28" fmla="*/ 1650815 h 1799581"/>
                <a:gd name="connsiteX29" fmla="*/ 350343 w 857111"/>
                <a:gd name="connsiteY29" fmla="*/ 1654307 h 1799581"/>
                <a:gd name="connsiteX30" fmla="*/ 386943 w 857111"/>
                <a:gd name="connsiteY30" fmla="*/ 1633492 h 1799581"/>
                <a:gd name="connsiteX31" fmla="*/ 414184 w 857111"/>
                <a:gd name="connsiteY31" fmla="*/ 1578871 h 1799581"/>
                <a:gd name="connsiteX32" fmla="*/ 432903 w 857111"/>
                <a:gd name="connsiteY32" fmla="*/ 1532492 h 1799581"/>
                <a:gd name="connsiteX33" fmla="*/ 471180 w 857111"/>
                <a:gd name="connsiteY33" fmla="*/ 1434704 h 1799581"/>
                <a:gd name="connsiteX34" fmla="*/ 496744 w 857111"/>
                <a:gd name="connsiteY34" fmla="*/ 1347953 h 1799581"/>
                <a:gd name="connsiteX35" fmla="*/ 513228 w 857111"/>
                <a:gd name="connsiteY35" fmla="*/ 1280619 h 1799581"/>
                <a:gd name="connsiteX36" fmla="*/ 517140 w 857111"/>
                <a:gd name="connsiteY36" fmla="*/ 1271539 h 1799581"/>
                <a:gd name="connsiteX37" fmla="*/ 519096 w 857111"/>
                <a:gd name="connsiteY37" fmla="*/ 1264833 h 1799581"/>
                <a:gd name="connsiteX38" fmla="*/ 520912 w 857111"/>
                <a:gd name="connsiteY38" fmla="*/ 1257988 h 1799581"/>
                <a:gd name="connsiteX39" fmla="*/ 524683 w 857111"/>
                <a:gd name="connsiteY39" fmla="*/ 1244019 h 1799581"/>
                <a:gd name="connsiteX40" fmla="*/ 560865 w 857111"/>
                <a:gd name="connsiteY40" fmla="*/ 1125696 h 1799581"/>
                <a:gd name="connsiteX41" fmla="*/ 602774 w 857111"/>
                <a:gd name="connsiteY41" fmla="*/ 1002623 h 1799581"/>
                <a:gd name="connsiteX42" fmla="*/ 614090 w 857111"/>
                <a:gd name="connsiteY42" fmla="*/ 962112 h 1799581"/>
                <a:gd name="connsiteX43" fmla="*/ 637977 w 857111"/>
                <a:gd name="connsiteY43" fmla="*/ 865441 h 1799581"/>
                <a:gd name="connsiteX44" fmla="*/ 665917 w 857111"/>
                <a:gd name="connsiteY44" fmla="*/ 755361 h 1799581"/>
                <a:gd name="connsiteX45" fmla="*/ 709782 w 857111"/>
                <a:gd name="connsiteY45" fmla="*/ 613289 h 1799581"/>
                <a:gd name="connsiteX46" fmla="*/ 728641 w 857111"/>
                <a:gd name="connsiteY46" fmla="*/ 548051 h 1799581"/>
                <a:gd name="connsiteX47" fmla="*/ 762028 w 857111"/>
                <a:gd name="connsiteY47" fmla="*/ 464233 h 1799581"/>
                <a:gd name="connsiteX48" fmla="*/ 795136 w 857111"/>
                <a:gd name="connsiteY48" fmla="*/ 373850 h 1799581"/>
                <a:gd name="connsiteX49" fmla="*/ 804636 w 857111"/>
                <a:gd name="connsiteY49" fmla="*/ 341161 h 1799581"/>
                <a:gd name="connsiteX50" fmla="*/ 813995 w 857111"/>
                <a:gd name="connsiteY50" fmla="*/ 306377 h 1799581"/>
                <a:gd name="connsiteX51" fmla="*/ 832016 w 857111"/>
                <a:gd name="connsiteY51" fmla="*/ 269916 h 1799581"/>
                <a:gd name="connsiteX52" fmla="*/ 843191 w 857111"/>
                <a:gd name="connsiteY52" fmla="*/ 248263 h 1799581"/>
                <a:gd name="connsiteX53" fmla="*/ 850036 w 857111"/>
                <a:gd name="connsiteY53" fmla="*/ 231220 h 1799581"/>
                <a:gd name="connsiteX54" fmla="*/ 856602 w 857111"/>
                <a:gd name="connsiteY54" fmla="*/ 186517 h 1799581"/>
                <a:gd name="connsiteX55" fmla="*/ 847103 w 857111"/>
                <a:gd name="connsiteY55" fmla="*/ 148380 h 1799581"/>
                <a:gd name="connsiteX56" fmla="*/ 237188 w 857111"/>
                <a:gd name="connsiteY56" fmla="*/ 1685879 h 1799581"/>
                <a:gd name="connsiteX57" fmla="*/ 232629 w 857111"/>
                <a:gd name="connsiteY57" fmla="*/ 1682746 h 1799581"/>
                <a:gd name="connsiteX58" fmla="*/ 232579 w 857111"/>
                <a:gd name="connsiteY58" fmla="*/ 1681687 h 1799581"/>
                <a:gd name="connsiteX59" fmla="*/ 235373 w 857111"/>
                <a:gd name="connsiteY59" fmla="*/ 1677144 h 1799581"/>
                <a:gd name="connsiteX60" fmla="*/ 236769 w 857111"/>
                <a:gd name="connsiteY60" fmla="*/ 1677078 h 1799581"/>
                <a:gd name="connsiteX61" fmla="*/ 243614 w 857111"/>
                <a:gd name="connsiteY61" fmla="*/ 1681129 h 1799581"/>
                <a:gd name="connsiteX62" fmla="*/ 237188 w 857111"/>
                <a:gd name="connsiteY62" fmla="*/ 1685879 h 1799581"/>
                <a:gd name="connsiteX63" fmla="*/ 295023 w 857111"/>
                <a:gd name="connsiteY63" fmla="*/ 1469908 h 1799581"/>
                <a:gd name="connsiteX64" fmla="*/ 290350 w 857111"/>
                <a:gd name="connsiteY64" fmla="*/ 1466948 h 1799581"/>
                <a:gd name="connsiteX65" fmla="*/ 290273 w 857111"/>
                <a:gd name="connsiteY65" fmla="*/ 1465717 h 1799581"/>
                <a:gd name="connsiteX66" fmla="*/ 293406 w 857111"/>
                <a:gd name="connsiteY66" fmla="*/ 1461158 h 1799581"/>
                <a:gd name="connsiteX67" fmla="*/ 294464 w 857111"/>
                <a:gd name="connsiteY67" fmla="*/ 1461108 h 1799581"/>
                <a:gd name="connsiteX68" fmla="*/ 299157 w 857111"/>
                <a:gd name="connsiteY68" fmla="*/ 1464394 h 1799581"/>
                <a:gd name="connsiteX69" fmla="*/ 299214 w 857111"/>
                <a:gd name="connsiteY69" fmla="*/ 1465298 h 1799581"/>
                <a:gd name="connsiteX70" fmla="*/ 296082 w 857111"/>
                <a:gd name="connsiteY70" fmla="*/ 1469858 h 1799581"/>
                <a:gd name="connsiteX71" fmla="*/ 295023 w 857111"/>
                <a:gd name="connsiteY71" fmla="*/ 1469908 h 1799581"/>
                <a:gd name="connsiteX72" fmla="*/ 305081 w 857111"/>
                <a:gd name="connsiteY72" fmla="*/ 1449512 h 1799581"/>
                <a:gd name="connsiteX73" fmla="*/ 298096 w 857111"/>
                <a:gd name="connsiteY73" fmla="*/ 1445321 h 1799581"/>
                <a:gd name="connsiteX74" fmla="*/ 304522 w 857111"/>
                <a:gd name="connsiteY74" fmla="*/ 1440572 h 1799581"/>
                <a:gd name="connsiteX75" fmla="*/ 309215 w 857111"/>
                <a:gd name="connsiteY75" fmla="*/ 1443858 h 1799581"/>
                <a:gd name="connsiteX76" fmla="*/ 309272 w 857111"/>
                <a:gd name="connsiteY76" fmla="*/ 1444762 h 1799581"/>
                <a:gd name="connsiteX77" fmla="*/ 306311 w 857111"/>
                <a:gd name="connsiteY77" fmla="*/ 1449435 h 1799581"/>
                <a:gd name="connsiteX78" fmla="*/ 305081 w 857111"/>
                <a:gd name="connsiteY78" fmla="*/ 1449512 h 1799581"/>
                <a:gd name="connsiteX79" fmla="*/ 312345 w 857111"/>
                <a:gd name="connsiteY79" fmla="*/ 1420176 h 1799581"/>
                <a:gd name="connsiteX80" fmla="*/ 307802 w 857111"/>
                <a:gd name="connsiteY80" fmla="*/ 1417382 h 1799581"/>
                <a:gd name="connsiteX81" fmla="*/ 307735 w 857111"/>
                <a:gd name="connsiteY81" fmla="*/ 1415985 h 1799581"/>
                <a:gd name="connsiteX82" fmla="*/ 310868 w 857111"/>
                <a:gd name="connsiteY82" fmla="*/ 1411426 h 1799581"/>
                <a:gd name="connsiteX83" fmla="*/ 311927 w 857111"/>
                <a:gd name="connsiteY83" fmla="*/ 1411376 h 1799581"/>
                <a:gd name="connsiteX84" fmla="*/ 316619 w 857111"/>
                <a:gd name="connsiteY84" fmla="*/ 1414662 h 1799581"/>
                <a:gd name="connsiteX85" fmla="*/ 316676 w 857111"/>
                <a:gd name="connsiteY85" fmla="*/ 1415566 h 1799581"/>
                <a:gd name="connsiteX86" fmla="*/ 312345 w 857111"/>
                <a:gd name="connsiteY86" fmla="*/ 1420176 h 1799581"/>
                <a:gd name="connsiteX87" fmla="*/ 320308 w 857111"/>
                <a:gd name="connsiteY87" fmla="*/ 1399920 h 1799581"/>
                <a:gd name="connsiteX88" fmla="*/ 315838 w 857111"/>
                <a:gd name="connsiteY88" fmla="*/ 1395450 h 1799581"/>
                <a:gd name="connsiteX89" fmla="*/ 320308 w 857111"/>
                <a:gd name="connsiteY89" fmla="*/ 1390979 h 1799581"/>
                <a:gd name="connsiteX90" fmla="*/ 327293 w 857111"/>
                <a:gd name="connsiteY90" fmla="*/ 1395170 h 1799581"/>
                <a:gd name="connsiteX91" fmla="*/ 320308 w 857111"/>
                <a:gd name="connsiteY91" fmla="*/ 1399920 h 1799581"/>
                <a:gd name="connsiteX92" fmla="*/ 338748 w 857111"/>
                <a:gd name="connsiteY92" fmla="*/ 1370025 h 1799581"/>
                <a:gd name="connsiteX93" fmla="*/ 327013 w 857111"/>
                <a:gd name="connsiteY93" fmla="*/ 1380642 h 1799581"/>
                <a:gd name="connsiteX94" fmla="*/ 329667 w 857111"/>
                <a:gd name="connsiteY94" fmla="*/ 1366672 h 1799581"/>
                <a:gd name="connsiteX95" fmla="*/ 338608 w 857111"/>
                <a:gd name="connsiteY95" fmla="*/ 1326300 h 1799581"/>
                <a:gd name="connsiteX96" fmla="*/ 344615 w 857111"/>
                <a:gd name="connsiteY96" fmla="*/ 1312330 h 1799581"/>
                <a:gd name="connsiteX97" fmla="*/ 349924 w 857111"/>
                <a:gd name="connsiteY97" fmla="*/ 1329793 h 1799581"/>
                <a:gd name="connsiteX98" fmla="*/ 338748 w 857111"/>
                <a:gd name="connsiteY98" fmla="*/ 1370025 h 1799581"/>
                <a:gd name="connsiteX99" fmla="*/ 355092 w 857111"/>
                <a:gd name="connsiteY99" fmla="*/ 1300177 h 1799581"/>
                <a:gd name="connsiteX100" fmla="*/ 350354 w 857111"/>
                <a:gd name="connsiteY100" fmla="*/ 1295992 h 1799581"/>
                <a:gd name="connsiteX101" fmla="*/ 354538 w 857111"/>
                <a:gd name="connsiteY101" fmla="*/ 1291253 h 1799581"/>
                <a:gd name="connsiteX102" fmla="*/ 359277 w 857111"/>
                <a:gd name="connsiteY102" fmla="*/ 1295438 h 1799581"/>
                <a:gd name="connsiteX103" fmla="*/ 359283 w 857111"/>
                <a:gd name="connsiteY103" fmla="*/ 1295567 h 1799581"/>
                <a:gd name="connsiteX104" fmla="*/ 356501 w 857111"/>
                <a:gd name="connsiteY104" fmla="*/ 1300348 h 1799581"/>
                <a:gd name="connsiteX105" fmla="*/ 355092 w 857111"/>
                <a:gd name="connsiteY105" fmla="*/ 1300456 h 179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857111" h="1799581">
                  <a:moveTo>
                    <a:pt x="847103" y="148380"/>
                  </a:moveTo>
                  <a:cubicBezTo>
                    <a:pt x="841236" y="148380"/>
                    <a:pt x="839560" y="144049"/>
                    <a:pt x="842074" y="135388"/>
                  </a:cubicBezTo>
                  <a:cubicBezTo>
                    <a:pt x="844921" y="126042"/>
                    <a:pt x="840691" y="115995"/>
                    <a:pt x="832016" y="111500"/>
                  </a:cubicBezTo>
                  <a:cubicBezTo>
                    <a:pt x="825776" y="105912"/>
                    <a:pt x="770363" y="85796"/>
                    <a:pt x="665777" y="51151"/>
                  </a:cubicBezTo>
                  <a:cubicBezTo>
                    <a:pt x="561191" y="16507"/>
                    <a:pt x="505219" y="-583"/>
                    <a:pt x="497862" y="-117"/>
                  </a:cubicBezTo>
                  <a:cubicBezTo>
                    <a:pt x="494928" y="-117"/>
                    <a:pt x="477746" y="38718"/>
                    <a:pt x="446174" y="115691"/>
                  </a:cubicBezTo>
                  <a:cubicBezTo>
                    <a:pt x="417397" y="191127"/>
                    <a:pt x="359702" y="336039"/>
                    <a:pt x="273091" y="550426"/>
                  </a:cubicBezTo>
                  <a:cubicBezTo>
                    <a:pt x="213952" y="698505"/>
                    <a:pt x="185082" y="785768"/>
                    <a:pt x="186479" y="812217"/>
                  </a:cubicBezTo>
                  <a:cubicBezTo>
                    <a:pt x="187410" y="830005"/>
                    <a:pt x="158539" y="945348"/>
                    <a:pt x="99867" y="1158245"/>
                  </a:cubicBezTo>
                  <a:cubicBezTo>
                    <a:pt x="53301" y="1325881"/>
                    <a:pt x="24617" y="1459757"/>
                    <a:pt x="13814" y="1559873"/>
                  </a:cubicBezTo>
                  <a:cubicBezTo>
                    <a:pt x="4175" y="1634331"/>
                    <a:pt x="-156" y="1675960"/>
                    <a:pt x="-156" y="1684761"/>
                  </a:cubicBezTo>
                  <a:cubicBezTo>
                    <a:pt x="-203" y="1689306"/>
                    <a:pt x="801" y="1693800"/>
                    <a:pt x="2778" y="1697892"/>
                  </a:cubicBezTo>
                  <a:cubicBezTo>
                    <a:pt x="10461" y="1704877"/>
                    <a:pt x="17446" y="1697892"/>
                    <a:pt x="23872" y="1676938"/>
                  </a:cubicBezTo>
                  <a:lnTo>
                    <a:pt x="29460" y="1654447"/>
                  </a:lnTo>
                  <a:lnTo>
                    <a:pt x="48039" y="1676240"/>
                  </a:lnTo>
                  <a:cubicBezTo>
                    <a:pt x="58423" y="1685390"/>
                    <a:pt x="65983" y="1697311"/>
                    <a:pt x="69832" y="1710605"/>
                  </a:cubicBezTo>
                  <a:cubicBezTo>
                    <a:pt x="69832" y="1720943"/>
                    <a:pt x="72766" y="1725971"/>
                    <a:pt x="77236" y="1725692"/>
                  </a:cubicBezTo>
                  <a:cubicBezTo>
                    <a:pt x="81706" y="1725413"/>
                    <a:pt x="88831" y="1734772"/>
                    <a:pt x="98610" y="1753631"/>
                  </a:cubicBezTo>
                  <a:cubicBezTo>
                    <a:pt x="108388" y="1772491"/>
                    <a:pt x="119145" y="1781571"/>
                    <a:pt x="131019" y="1780872"/>
                  </a:cubicBezTo>
                  <a:cubicBezTo>
                    <a:pt x="142893" y="1780174"/>
                    <a:pt x="151135" y="1782828"/>
                    <a:pt x="151415" y="1788695"/>
                  </a:cubicBezTo>
                  <a:cubicBezTo>
                    <a:pt x="151694" y="1794562"/>
                    <a:pt x="154209" y="1799591"/>
                    <a:pt x="158539" y="1799452"/>
                  </a:cubicBezTo>
                  <a:cubicBezTo>
                    <a:pt x="165943" y="1799452"/>
                    <a:pt x="179075" y="1782129"/>
                    <a:pt x="198213" y="1748602"/>
                  </a:cubicBezTo>
                  <a:lnTo>
                    <a:pt x="218748" y="1716472"/>
                  </a:lnTo>
                  <a:lnTo>
                    <a:pt x="232718" y="1698032"/>
                  </a:lnTo>
                  <a:cubicBezTo>
                    <a:pt x="231327" y="1705193"/>
                    <a:pt x="228679" y="1712051"/>
                    <a:pt x="224895" y="1718288"/>
                  </a:cubicBezTo>
                  <a:cubicBezTo>
                    <a:pt x="221673" y="1724589"/>
                    <a:pt x="219771" y="1731482"/>
                    <a:pt x="219307" y="1738544"/>
                  </a:cubicBezTo>
                  <a:cubicBezTo>
                    <a:pt x="219307" y="1743014"/>
                    <a:pt x="221123" y="1745110"/>
                    <a:pt x="224057" y="1744970"/>
                  </a:cubicBezTo>
                  <a:cubicBezTo>
                    <a:pt x="243242" y="1743946"/>
                    <a:pt x="265826" y="1722852"/>
                    <a:pt x="291810" y="1681688"/>
                  </a:cubicBezTo>
                  <a:cubicBezTo>
                    <a:pt x="305779" y="1657380"/>
                    <a:pt x="318213" y="1647043"/>
                    <a:pt x="330226" y="1650815"/>
                  </a:cubicBezTo>
                  <a:cubicBezTo>
                    <a:pt x="336718" y="1652984"/>
                    <a:pt x="343500" y="1654161"/>
                    <a:pt x="350343" y="1654307"/>
                  </a:cubicBezTo>
                  <a:cubicBezTo>
                    <a:pt x="365145" y="1653537"/>
                    <a:pt x="378714" y="1645820"/>
                    <a:pt x="386943" y="1633492"/>
                  </a:cubicBezTo>
                  <a:cubicBezTo>
                    <a:pt x="398603" y="1616690"/>
                    <a:pt x="407778" y="1598294"/>
                    <a:pt x="414184" y="1578871"/>
                  </a:cubicBezTo>
                  <a:cubicBezTo>
                    <a:pt x="419485" y="1563049"/>
                    <a:pt x="425736" y="1547561"/>
                    <a:pt x="432903" y="1532492"/>
                  </a:cubicBezTo>
                  <a:cubicBezTo>
                    <a:pt x="447634" y="1500702"/>
                    <a:pt x="460417" y="1468046"/>
                    <a:pt x="471180" y="1434704"/>
                  </a:cubicBezTo>
                  <a:cubicBezTo>
                    <a:pt x="482338" y="1406630"/>
                    <a:pt x="490895" y="1377591"/>
                    <a:pt x="496744" y="1347953"/>
                  </a:cubicBezTo>
                  <a:cubicBezTo>
                    <a:pt x="494604" y="1324300"/>
                    <a:pt x="500405" y="1300609"/>
                    <a:pt x="513228" y="1280619"/>
                  </a:cubicBezTo>
                  <a:cubicBezTo>
                    <a:pt x="514486" y="1277546"/>
                    <a:pt x="515883" y="1274612"/>
                    <a:pt x="517140" y="1271539"/>
                  </a:cubicBezTo>
                  <a:lnTo>
                    <a:pt x="519096" y="1264833"/>
                  </a:lnTo>
                  <a:lnTo>
                    <a:pt x="520912" y="1257988"/>
                  </a:lnTo>
                  <a:cubicBezTo>
                    <a:pt x="521692" y="1253216"/>
                    <a:pt x="522956" y="1248535"/>
                    <a:pt x="524683" y="1244019"/>
                  </a:cubicBezTo>
                  <a:cubicBezTo>
                    <a:pt x="525988" y="1239362"/>
                    <a:pt x="538048" y="1199921"/>
                    <a:pt x="560865" y="1125696"/>
                  </a:cubicBezTo>
                  <a:cubicBezTo>
                    <a:pt x="583636" y="1051238"/>
                    <a:pt x="597885" y="1010307"/>
                    <a:pt x="602774" y="1002623"/>
                  </a:cubicBezTo>
                  <a:cubicBezTo>
                    <a:pt x="610915" y="990739"/>
                    <a:pt x="614894" y="976494"/>
                    <a:pt x="614090" y="962112"/>
                  </a:cubicBezTo>
                  <a:cubicBezTo>
                    <a:pt x="612972" y="939900"/>
                    <a:pt x="620934" y="907769"/>
                    <a:pt x="637977" y="865441"/>
                  </a:cubicBezTo>
                  <a:cubicBezTo>
                    <a:pt x="641703" y="852031"/>
                    <a:pt x="651016" y="815337"/>
                    <a:pt x="665917" y="755361"/>
                  </a:cubicBezTo>
                  <a:cubicBezTo>
                    <a:pt x="677331" y="707072"/>
                    <a:pt x="691985" y="659608"/>
                    <a:pt x="709782" y="613289"/>
                  </a:cubicBezTo>
                  <a:cubicBezTo>
                    <a:pt x="719520" y="592693"/>
                    <a:pt x="725888" y="570667"/>
                    <a:pt x="728641" y="548051"/>
                  </a:cubicBezTo>
                  <a:cubicBezTo>
                    <a:pt x="738364" y="519572"/>
                    <a:pt x="749507" y="491598"/>
                    <a:pt x="762028" y="464233"/>
                  </a:cubicBezTo>
                  <a:cubicBezTo>
                    <a:pt x="784472" y="411428"/>
                    <a:pt x="795508" y="381301"/>
                    <a:pt x="795136" y="373850"/>
                  </a:cubicBezTo>
                  <a:cubicBezTo>
                    <a:pt x="796345" y="362477"/>
                    <a:pt x="799561" y="351410"/>
                    <a:pt x="804636" y="341161"/>
                  </a:cubicBezTo>
                  <a:cubicBezTo>
                    <a:pt x="809959" y="330274"/>
                    <a:pt x="813136" y="318464"/>
                    <a:pt x="813995" y="306377"/>
                  </a:cubicBezTo>
                  <a:cubicBezTo>
                    <a:pt x="813782" y="292031"/>
                    <a:pt x="820490" y="278460"/>
                    <a:pt x="832016" y="269916"/>
                  </a:cubicBezTo>
                  <a:cubicBezTo>
                    <a:pt x="838606" y="264579"/>
                    <a:pt x="842658" y="256726"/>
                    <a:pt x="843191" y="248263"/>
                  </a:cubicBezTo>
                  <a:cubicBezTo>
                    <a:pt x="842791" y="241842"/>
                    <a:pt x="845306" y="235582"/>
                    <a:pt x="850036" y="231220"/>
                  </a:cubicBezTo>
                  <a:cubicBezTo>
                    <a:pt x="855764" y="226470"/>
                    <a:pt x="857860" y="211662"/>
                    <a:pt x="856602" y="186517"/>
                  </a:cubicBezTo>
                  <a:cubicBezTo>
                    <a:pt x="855345" y="161372"/>
                    <a:pt x="852551" y="148100"/>
                    <a:pt x="847103" y="148380"/>
                  </a:cubicBezTo>
                  <a:close/>
                  <a:moveTo>
                    <a:pt x="237188" y="1685879"/>
                  </a:moveTo>
                  <a:cubicBezTo>
                    <a:pt x="235065" y="1686273"/>
                    <a:pt x="233023" y="1684870"/>
                    <a:pt x="232629" y="1682746"/>
                  </a:cubicBezTo>
                  <a:cubicBezTo>
                    <a:pt x="232564" y="1682397"/>
                    <a:pt x="232547" y="1682041"/>
                    <a:pt x="232579" y="1681687"/>
                  </a:cubicBezTo>
                  <a:cubicBezTo>
                    <a:pt x="232096" y="1679661"/>
                    <a:pt x="233347" y="1677627"/>
                    <a:pt x="235373" y="1677144"/>
                  </a:cubicBezTo>
                  <a:cubicBezTo>
                    <a:pt x="235831" y="1677035"/>
                    <a:pt x="236304" y="1677012"/>
                    <a:pt x="236769" y="1677078"/>
                  </a:cubicBezTo>
                  <a:cubicBezTo>
                    <a:pt x="241100" y="1677078"/>
                    <a:pt x="243475" y="1678195"/>
                    <a:pt x="243614" y="1681129"/>
                  </a:cubicBezTo>
                  <a:cubicBezTo>
                    <a:pt x="243754" y="1684062"/>
                    <a:pt x="241659" y="1685599"/>
                    <a:pt x="237188" y="1685879"/>
                  </a:cubicBezTo>
                  <a:close/>
                  <a:moveTo>
                    <a:pt x="295023" y="1469908"/>
                  </a:moveTo>
                  <a:cubicBezTo>
                    <a:pt x="292915" y="1470381"/>
                    <a:pt x="290823" y="1469055"/>
                    <a:pt x="290350" y="1466948"/>
                  </a:cubicBezTo>
                  <a:cubicBezTo>
                    <a:pt x="290260" y="1466544"/>
                    <a:pt x="290234" y="1466129"/>
                    <a:pt x="290273" y="1465717"/>
                  </a:cubicBezTo>
                  <a:cubicBezTo>
                    <a:pt x="289879" y="1463593"/>
                    <a:pt x="291282" y="1461552"/>
                    <a:pt x="293406" y="1461158"/>
                  </a:cubicBezTo>
                  <a:cubicBezTo>
                    <a:pt x="293755" y="1461093"/>
                    <a:pt x="294111" y="1461076"/>
                    <a:pt x="294464" y="1461108"/>
                  </a:cubicBezTo>
                  <a:cubicBezTo>
                    <a:pt x="296668" y="1460719"/>
                    <a:pt x="298769" y="1462190"/>
                    <a:pt x="299157" y="1464394"/>
                  </a:cubicBezTo>
                  <a:cubicBezTo>
                    <a:pt x="299210" y="1464692"/>
                    <a:pt x="299229" y="1464996"/>
                    <a:pt x="299214" y="1465298"/>
                  </a:cubicBezTo>
                  <a:cubicBezTo>
                    <a:pt x="299608" y="1467422"/>
                    <a:pt x="298206" y="1469464"/>
                    <a:pt x="296082" y="1469858"/>
                  </a:cubicBezTo>
                  <a:cubicBezTo>
                    <a:pt x="295733" y="1469923"/>
                    <a:pt x="295377" y="1469940"/>
                    <a:pt x="295023" y="1469908"/>
                  </a:cubicBezTo>
                  <a:close/>
                  <a:moveTo>
                    <a:pt x="305081" y="1449512"/>
                  </a:moveTo>
                  <a:cubicBezTo>
                    <a:pt x="300611" y="1449512"/>
                    <a:pt x="298376" y="1448395"/>
                    <a:pt x="298096" y="1445321"/>
                  </a:cubicBezTo>
                  <a:cubicBezTo>
                    <a:pt x="297817" y="1442248"/>
                    <a:pt x="300192" y="1440851"/>
                    <a:pt x="304522" y="1440572"/>
                  </a:cubicBezTo>
                  <a:cubicBezTo>
                    <a:pt x="306725" y="1440183"/>
                    <a:pt x="308827" y="1441655"/>
                    <a:pt x="309215" y="1443858"/>
                  </a:cubicBezTo>
                  <a:cubicBezTo>
                    <a:pt x="309268" y="1444156"/>
                    <a:pt x="309287" y="1444460"/>
                    <a:pt x="309272" y="1444762"/>
                  </a:cubicBezTo>
                  <a:cubicBezTo>
                    <a:pt x="309745" y="1446870"/>
                    <a:pt x="308419" y="1448963"/>
                    <a:pt x="306311" y="1449435"/>
                  </a:cubicBezTo>
                  <a:cubicBezTo>
                    <a:pt x="305908" y="1449526"/>
                    <a:pt x="305493" y="1449552"/>
                    <a:pt x="305081" y="1449512"/>
                  </a:cubicBezTo>
                  <a:close/>
                  <a:moveTo>
                    <a:pt x="312345" y="1420176"/>
                  </a:moveTo>
                  <a:cubicBezTo>
                    <a:pt x="310319" y="1420659"/>
                    <a:pt x="308284" y="1419408"/>
                    <a:pt x="307802" y="1417382"/>
                  </a:cubicBezTo>
                  <a:cubicBezTo>
                    <a:pt x="307693" y="1416924"/>
                    <a:pt x="307670" y="1416451"/>
                    <a:pt x="307735" y="1415985"/>
                  </a:cubicBezTo>
                  <a:cubicBezTo>
                    <a:pt x="307341" y="1413862"/>
                    <a:pt x="308744" y="1411820"/>
                    <a:pt x="310868" y="1411426"/>
                  </a:cubicBezTo>
                  <a:cubicBezTo>
                    <a:pt x="311217" y="1411361"/>
                    <a:pt x="311573" y="1411344"/>
                    <a:pt x="311927" y="1411376"/>
                  </a:cubicBezTo>
                  <a:cubicBezTo>
                    <a:pt x="314130" y="1410987"/>
                    <a:pt x="316231" y="1412459"/>
                    <a:pt x="316619" y="1414662"/>
                  </a:cubicBezTo>
                  <a:cubicBezTo>
                    <a:pt x="316672" y="1414960"/>
                    <a:pt x="316691" y="1415264"/>
                    <a:pt x="316676" y="1415566"/>
                  </a:cubicBezTo>
                  <a:cubicBezTo>
                    <a:pt x="316257" y="1418499"/>
                    <a:pt x="315419" y="1420036"/>
                    <a:pt x="312345" y="1420176"/>
                  </a:cubicBezTo>
                  <a:close/>
                  <a:moveTo>
                    <a:pt x="320308" y="1399920"/>
                  </a:moveTo>
                  <a:cubicBezTo>
                    <a:pt x="317839" y="1399920"/>
                    <a:pt x="315838" y="1397918"/>
                    <a:pt x="315838" y="1395450"/>
                  </a:cubicBezTo>
                  <a:cubicBezTo>
                    <a:pt x="315838" y="1392981"/>
                    <a:pt x="317839" y="1390979"/>
                    <a:pt x="320308" y="1390979"/>
                  </a:cubicBezTo>
                  <a:cubicBezTo>
                    <a:pt x="324778" y="1390979"/>
                    <a:pt x="327013" y="1392097"/>
                    <a:pt x="327293" y="1395170"/>
                  </a:cubicBezTo>
                  <a:cubicBezTo>
                    <a:pt x="327572" y="1398244"/>
                    <a:pt x="324639" y="1399641"/>
                    <a:pt x="320308" y="1399920"/>
                  </a:cubicBezTo>
                  <a:close/>
                  <a:moveTo>
                    <a:pt x="338748" y="1370025"/>
                  </a:moveTo>
                  <a:cubicBezTo>
                    <a:pt x="331623" y="1377848"/>
                    <a:pt x="327851" y="1381341"/>
                    <a:pt x="327013" y="1380642"/>
                  </a:cubicBezTo>
                  <a:cubicBezTo>
                    <a:pt x="326175" y="1379944"/>
                    <a:pt x="327013" y="1375054"/>
                    <a:pt x="329667" y="1366672"/>
                  </a:cubicBezTo>
                  <a:cubicBezTo>
                    <a:pt x="334122" y="1353584"/>
                    <a:pt x="337120" y="1340045"/>
                    <a:pt x="338608" y="1326300"/>
                  </a:cubicBezTo>
                  <a:cubicBezTo>
                    <a:pt x="339915" y="1321374"/>
                    <a:pt x="341939" y="1316667"/>
                    <a:pt x="344615" y="1312330"/>
                  </a:cubicBezTo>
                  <a:lnTo>
                    <a:pt x="349924" y="1329793"/>
                  </a:lnTo>
                  <a:cubicBezTo>
                    <a:pt x="353620" y="1344237"/>
                    <a:pt x="349365" y="1359557"/>
                    <a:pt x="338748" y="1370025"/>
                  </a:cubicBezTo>
                  <a:close/>
                  <a:moveTo>
                    <a:pt x="355092" y="1300177"/>
                  </a:moveTo>
                  <a:cubicBezTo>
                    <a:pt x="352628" y="1300330"/>
                    <a:pt x="350507" y="1298456"/>
                    <a:pt x="350354" y="1295992"/>
                  </a:cubicBezTo>
                  <a:cubicBezTo>
                    <a:pt x="350201" y="1293528"/>
                    <a:pt x="352074" y="1291406"/>
                    <a:pt x="354538" y="1291253"/>
                  </a:cubicBezTo>
                  <a:cubicBezTo>
                    <a:pt x="357003" y="1291100"/>
                    <a:pt x="359124" y="1292974"/>
                    <a:pt x="359277" y="1295438"/>
                  </a:cubicBezTo>
                  <a:cubicBezTo>
                    <a:pt x="359280" y="1295481"/>
                    <a:pt x="359282" y="1295524"/>
                    <a:pt x="359283" y="1295567"/>
                  </a:cubicBezTo>
                  <a:cubicBezTo>
                    <a:pt x="359835" y="1297655"/>
                    <a:pt x="358589" y="1299796"/>
                    <a:pt x="356501" y="1300348"/>
                  </a:cubicBezTo>
                  <a:cubicBezTo>
                    <a:pt x="356042" y="1300470"/>
                    <a:pt x="355565" y="1300506"/>
                    <a:pt x="355092" y="1300456"/>
                  </a:cubicBezTo>
                  <a:close/>
                </a:path>
              </a:pathLst>
            </a:custGeom>
            <a:grpFill/>
            <a:ln w="13953" cap="flat">
              <a:noFill/>
              <a:prstDash val="solid"/>
              <a:miter/>
            </a:ln>
          </p:spPr>
          <p:txBody>
            <a:bodyPr rtlCol="0" anchor="ctr"/>
            <a:lstStyle/>
            <a:p>
              <a:endParaRPr lang="en-GB"/>
            </a:p>
          </p:txBody>
        </p:sp>
        <p:sp>
          <p:nvSpPr>
            <p:cNvPr id="29" name="Graphic 14">
              <a:extLst>
                <a:ext uri="{FF2B5EF4-FFF2-40B4-BE49-F238E27FC236}">
                  <a16:creationId xmlns:a16="http://schemas.microsoft.com/office/drawing/2014/main" id="{7182D69A-4792-4DBA-AD53-E9947A5A0649}"/>
                </a:ext>
              </a:extLst>
            </p:cNvPr>
            <p:cNvSpPr/>
            <p:nvPr/>
          </p:nvSpPr>
          <p:spPr>
            <a:xfrm>
              <a:off x="5419698" y="4603002"/>
              <a:ext cx="1194266" cy="1779332"/>
            </a:xfrm>
            <a:custGeom>
              <a:avLst/>
              <a:gdLst>
                <a:gd name="connsiteX0" fmla="*/ 1182934 w 1194266"/>
                <a:gd name="connsiteY0" fmla="*/ 322227 h 1779332"/>
                <a:gd name="connsiteX1" fmla="*/ 1127055 w 1194266"/>
                <a:gd name="connsiteY1" fmla="*/ 44231 h 1779332"/>
                <a:gd name="connsiteX2" fmla="*/ 1107637 w 1194266"/>
                <a:gd name="connsiteY2" fmla="*/ 5815 h 1779332"/>
                <a:gd name="connsiteX3" fmla="*/ 1076066 w 1194266"/>
                <a:gd name="connsiteY3" fmla="*/ 506 h 1779332"/>
                <a:gd name="connsiteX4" fmla="*/ 620236 w 1194266"/>
                <a:gd name="connsiteY4" fmla="*/ 72450 h 1779332"/>
                <a:gd name="connsiteX5" fmla="*/ -155 w 1194266"/>
                <a:gd name="connsiteY5" fmla="*/ 194545 h 1779332"/>
                <a:gd name="connsiteX6" fmla="*/ 37143 w 1194266"/>
                <a:gd name="connsiteY6" fmla="*/ 378245 h 1779332"/>
                <a:gd name="connsiteX7" fmla="*/ 78214 w 1194266"/>
                <a:gd name="connsiteY7" fmla="*/ 547837 h 1779332"/>
                <a:gd name="connsiteX8" fmla="*/ 99309 w 1194266"/>
                <a:gd name="connsiteY8" fmla="*/ 551469 h 1779332"/>
                <a:gd name="connsiteX9" fmla="*/ 230484 w 1194266"/>
                <a:gd name="connsiteY9" fmla="*/ 530794 h 1779332"/>
                <a:gd name="connsiteX10" fmla="*/ 382334 w 1194266"/>
                <a:gd name="connsiteY10" fmla="*/ 504531 h 1779332"/>
                <a:gd name="connsiteX11" fmla="*/ 273231 w 1194266"/>
                <a:gd name="connsiteY11" fmla="*/ 938288 h 1779332"/>
                <a:gd name="connsiteX12" fmla="*/ 114954 w 1194266"/>
                <a:gd name="connsiteY12" fmla="*/ 1499728 h 1779332"/>
                <a:gd name="connsiteX13" fmla="*/ 73046 w 1194266"/>
                <a:gd name="connsiteY13" fmla="*/ 1692230 h 1779332"/>
                <a:gd name="connsiteX14" fmla="*/ 91066 w 1194266"/>
                <a:gd name="connsiteY14" fmla="*/ 1726036 h 1779332"/>
                <a:gd name="connsiteX15" fmla="*/ 143732 w 1194266"/>
                <a:gd name="connsiteY15" fmla="*/ 1712067 h 1779332"/>
                <a:gd name="connsiteX16" fmla="*/ 199610 w 1194266"/>
                <a:gd name="connsiteY16" fmla="*/ 1706898 h 1779332"/>
                <a:gd name="connsiteX17" fmla="*/ 215816 w 1194266"/>
                <a:gd name="connsiteY17" fmla="*/ 1727014 h 1779332"/>
                <a:gd name="connsiteX18" fmla="*/ 231740 w 1194266"/>
                <a:gd name="connsiteY18" fmla="*/ 1744756 h 1779332"/>
                <a:gd name="connsiteX19" fmla="*/ 270995 w 1194266"/>
                <a:gd name="connsiteY19" fmla="*/ 1763615 h 1779332"/>
                <a:gd name="connsiteX20" fmla="*/ 339865 w 1194266"/>
                <a:gd name="connsiteY20" fmla="*/ 1771717 h 1779332"/>
                <a:gd name="connsiteX21" fmla="*/ 365150 w 1194266"/>
                <a:gd name="connsiteY21" fmla="*/ 1765849 h 1779332"/>
                <a:gd name="connsiteX22" fmla="*/ 384290 w 1194266"/>
                <a:gd name="connsiteY22" fmla="*/ 1755512 h 1779332"/>
                <a:gd name="connsiteX23" fmla="*/ 392531 w 1194266"/>
                <a:gd name="connsiteY23" fmla="*/ 1756350 h 1779332"/>
                <a:gd name="connsiteX24" fmla="*/ 395465 w 1194266"/>
                <a:gd name="connsiteY24" fmla="*/ 1768923 h 1779332"/>
                <a:gd name="connsiteX25" fmla="*/ 429691 w 1194266"/>
                <a:gd name="connsiteY25" fmla="*/ 1757887 h 1779332"/>
                <a:gd name="connsiteX26" fmla="*/ 469644 w 1194266"/>
                <a:gd name="connsiteY26" fmla="*/ 1723382 h 1779332"/>
                <a:gd name="connsiteX27" fmla="*/ 497583 w 1194266"/>
                <a:gd name="connsiteY27" fmla="*/ 1680076 h 1779332"/>
                <a:gd name="connsiteX28" fmla="*/ 519516 w 1194266"/>
                <a:gd name="connsiteY28" fmla="*/ 1609390 h 1779332"/>
                <a:gd name="connsiteX29" fmla="*/ 613112 w 1194266"/>
                <a:gd name="connsiteY29" fmla="*/ 1307645 h 1779332"/>
                <a:gd name="connsiteX30" fmla="*/ 678071 w 1194266"/>
                <a:gd name="connsiteY30" fmla="*/ 1079242 h 1779332"/>
                <a:gd name="connsiteX31" fmla="*/ 729200 w 1194266"/>
                <a:gd name="connsiteY31" fmla="*/ 897636 h 1779332"/>
                <a:gd name="connsiteX32" fmla="*/ 825450 w 1194266"/>
                <a:gd name="connsiteY32" fmla="*/ 553984 h 1779332"/>
                <a:gd name="connsiteX33" fmla="*/ 851853 w 1194266"/>
                <a:gd name="connsiteY33" fmla="*/ 501597 h 1779332"/>
                <a:gd name="connsiteX34" fmla="*/ 875462 w 1194266"/>
                <a:gd name="connsiteY34" fmla="*/ 488745 h 1779332"/>
                <a:gd name="connsiteX35" fmla="*/ 928128 w 1194266"/>
                <a:gd name="connsiteY35" fmla="*/ 474776 h 1779332"/>
                <a:gd name="connsiteX36" fmla="*/ 1038069 w 1194266"/>
                <a:gd name="connsiteY36" fmla="*/ 445858 h 1779332"/>
                <a:gd name="connsiteX37" fmla="*/ 1066008 w 1194266"/>
                <a:gd name="connsiteY37" fmla="*/ 449211 h 1779332"/>
                <a:gd name="connsiteX38" fmla="*/ 1093947 w 1194266"/>
                <a:gd name="connsiteY38" fmla="*/ 445439 h 1779332"/>
                <a:gd name="connsiteX39" fmla="*/ 1107917 w 1194266"/>
                <a:gd name="connsiteY39" fmla="*/ 437756 h 1779332"/>
                <a:gd name="connsiteX40" fmla="*/ 1153458 w 1194266"/>
                <a:gd name="connsiteY40" fmla="*/ 421551 h 1779332"/>
                <a:gd name="connsiteX41" fmla="*/ 1194109 w 1194266"/>
                <a:gd name="connsiteY41" fmla="*/ 400876 h 177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94266" h="1779332">
                  <a:moveTo>
                    <a:pt x="1182934" y="322227"/>
                  </a:moveTo>
                  <a:cubicBezTo>
                    <a:pt x="1167101" y="193147"/>
                    <a:pt x="1148475" y="100482"/>
                    <a:pt x="1127055" y="44231"/>
                  </a:cubicBezTo>
                  <a:cubicBezTo>
                    <a:pt x="1123627" y="30102"/>
                    <a:pt x="1116981" y="16954"/>
                    <a:pt x="1107637" y="5815"/>
                  </a:cubicBezTo>
                  <a:cubicBezTo>
                    <a:pt x="1097979" y="633"/>
                    <a:pt x="1086887" y="-1232"/>
                    <a:pt x="1076066" y="506"/>
                  </a:cubicBezTo>
                  <a:cubicBezTo>
                    <a:pt x="1068429" y="506"/>
                    <a:pt x="916486" y="24487"/>
                    <a:pt x="620236" y="72450"/>
                  </a:cubicBezTo>
                  <a:cubicBezTo>
                    <a:pt x="205897" y="139877"/>
                    <a:pt x="-900" y="180575"/>
                    <a:pt x="-155" y="194545"/>
                  </a:cubicBezTo>
                  <a:cubicBezTo>
                    <a:pt x="683" y="209911"/>
                    <a:pt x="13116" y="271145"/>
                    <a:pt x="37143" y="378245"/>
                  </a:cubicBezTo>
                  <a:cubicBezTo>
                    <a:pt x="61172" y="485346"/>
                    <a:pt x="74862" y="541877"/>
                    <a:pt x="78214" y="547837"/>
                  </a:cubicBezTo>
                  <a:cubicBezTo>
                    <a:pt x="84574" y="551560"/>
                    <a:pt x="92069" y="552850"/>
                    <a:pt x="99309" y="551469"/>
                  </a:cubicBezTo>
                  <a:cubicBezTo>
                    <a:pt x="117934" y="550445"/>
                    <a:pt x="161660" y="543553"/>
                    <a:pt x="230484" y="530794"/>
                  </a:cubicBezTo>
                  <a:cubicBezTo>
                    <a:pt x="316257" y="514216"/>
                    <a:pt x="366874" y="505462"/>
                    <a:pt x="382334" y="504531"/>
                  </a:cubicBezTo>
                  <a:cubicBezTo>
                    <a:pt x="386990" y="505928"/>
                    <a:pt x="350622" y="650513"/>
                    <a:pt x="273231" y="938288"/>
                  </a:cubicBezTo>
                  <a:cubicBezTo>
                    <a:pt x="195839" y="1226063"/>
                    <a:pt x="143080" y="1413209"/>
                    <a:pt x="114954" y="1499728"/>
                  </a:cubicBezTo>
                  <a:cubicBezTo>
                    <a:pt x="85712" y="1594070"/>
                    <a:pt x="71742" y="1658237"/>
                    <a:pt x="73046" y="1692230"/>
                  </a:cubicBezTo>
                  <a:cubicBezTo>
                    <a:pt x="74163" y="1713743"/>
                    <a:pt x="80170" y="1725058"/>
                    <a:pt x="91066" y="1726036"/>
                  </a:cubicBezTo>
                  <a:cubicBezTo>
                    <a:pt x="109687" y="1727375"/>
                    <a:pt x="128222" y="1722459"/>
                    <a:pt x="143732" y="1712067"/>
                  </a:cubicBezTo>
                  <a:cubicBezTo>
                    <a:pt x="179774" y="1691671"/>
                    <a:pt x="198214" y="1689855"/>
                    <a:pt x="199610" y="1706898"/>
                  </a:cubicBezTo>
                  <a:cubicBezTo>
                    <a:pt x="199610" y="1714581"/>
                    <a:pt x="205338" y="1720868"/>
                    <a:pt x="215816" y="1727014"/>
                  </a:cubicBezTo>
                  <a:cubicBezTo>
                    <a:pt x="226293" y="1733161"/>
                    <a:pt x="231462" y="1738609"/>
                    <a:pt x="231740" y="1744756"/>
                  </a:cubicBezTo>
                  <a:cubicBezTo>
                    <a:pt x="232020" y="1750902"/>
                    <a:pt x="245710" y="1757188"/>
                    <a:pt x="270995" y="1763615"/>
                  </a:cubicBezTo>
                  <a:cubicBezTo>
                    <a:pt x="293438" y="1769637"/>
                    <a:pt x="316638" y="1772367"/>
                    <a:pt x="339865" y="1771717"/>
                  </a:cubicBezTo>
                  <a:cubicBezTo>
                    <a:pt x="348622" y="1771641"/>
                    <a:pt x="357255" y="1769638"/>
                    <a:pt x="365150" y="1765849"/>
                  </a:cubicBezTo>
                  <a:cubicBezTo>
                    <a:pt x="374091" y="1760681"/>
                    <a:pt x="380517" y="1757328"/>
                    <a:pt x="384290" y="1755512"/>
                  </a:cubicBezTo>
                  <a:cubicBezTo>
                    <a:pt x="388061" y="1753696"/>
                    <a:pt x="390855" y="1753976"/>
                    <a:pt x="392531" y="1756350"/>
                  </a:cubicBezTo>
                  <a:cubicBezTo>
                    <a:pt x="394477" y="1760254"/>
                    <a:pt x="395482" y="1764560"/>
                    <a:pt x="395465" y="1768923"/>
                  </a:cubicBezTo>
                  <a:cubicBezTo>
                    <a:pt x="400913" y="1785687"/>
                    <a:pt x="412368" y="1781915"/>
                    <a:pt x="429691" y="1757887"/>
                  </a:cubicBezTo>
                  <a:cubicBezTo>
                    <a:pt x="438991" y="1742421"/>
                    <a:pt x="452989" y="1730331"/>
                    <a:pt x="469644" y="1723382"/>
                  </a:cubicBezTo>
                  <a:cubicBezTo>
                    <a:pt x="484870" y="1717934"/>
                    <a:pt x="494231" y="1703545"/>
                    <a:pt x="497583" y="1680076"/>
                  </a:cubicBezTo>
                  <a:cubicBezTo>
                    <a:pt x="500933" y="1655463"/>
                    <a:pt x="508344" y="1631576"/>
                    <a:pt x="519516" y="1609390"/>
                  </a:cubicBezTo>
                  <a:cubicBezTo>
                    <a:pt x="532088" y="1583965"/>
                    <a:pt x="563287" y="1483384"/>
                    <a:pt x="613112" y="1307645"/>
                  </a:cubicBezTo>
                  <a:cubicBezTo>
                    <a:pt x="636767" y="1222803"/>
                    <a:pt x="658420" y="1146669"/>
                    <a:pt x="678071" y="1079242"/>
                  </a:cubicBezTo>
                  <a:cubicBezTo>
                    <a:pt x="697721" y="1011815"/>
                    <a:pt x="714764" y="951280"/>
                    <a:pt x="729200" y="897636"/>
                  </a:cubicBezTo>
                  <a:cubicBezTo>
                    <a:pt x="767197" y="730001"/>
                    <a:pt x="799281" y="615450"/>
                    <a:pt x="825450" y="553984"/>
                  </a:cubicBezTo>
                  <a:cubicBezTo>
                    <a:pt x="832087" y="535512"/>
                    <a:pt x="840954" y="517920"/>
                    <a:pt x="851853" y="501597"/>
                  </a:cubicBezTo>
                  <a:cubicBezTo>
                    <a:pt x="857415" y="494010"/>
                    <a:pt x="866071" y="489298"/>
                    <a:pt x="875462" y="488745"/>
                  </a:cubicBezTo>
                  <a:cubicBezTo>
                    <a:pt x="893775" y="487657"/>
                    <a:pt x="911683" y="482907"/>
                    <a:pt x="928128" y="474776"/>
                  </a:cubicBezTo>
                  <a:cubicBezTo>
                    <a:pt x="962387" y="457655"/>
                    <a:pt x="999819" y="447810"/>
                    <a:pt x="1038069" y="445858"/>
                  </a:cubicBezTo>
                  <a:cubicBezTo>
                    <a:pt x="1047514" y="444943"/>
                    <a:pt x="1057047" y="446087"/>
                    <a:pt x="1066008" y="449211"/>
                  </a:cubicBezTo>
                  <a:cubicBezTo>
                    <a:pt x="1078580" y="454706"/>
                    <a:pt x="1087893" y="453448"/>
                    <a:pt x="1093947" y="445439"/>
                  </a:cubicBezTo>
                  <a:cubicBezTo>
                    <a:pt x="1098278" y="439013"/>
                    <a:pt x="1102748" y="436499"/>
                    <a:pt x="1107917" y="437756"/>
                  </a:cubicBezTo>
                  <a:cubicBezTo>
                    <a:pt x="1111129" y="442226"/>
                    <a:pt x="1126357" y="436778"/>
                    <a:pt x="1153458" y="421551"/>
                  </a:cubicBezTo>
                  <a:lnTo>
                    <a:pt x="1194109" y="400876"/>
                  </a:lnTo>
                  <a:close/>
                </a:path>
              </a:pathLst>
            </a:custGeom>
            <a:grpFill/>
            <a:ln w="13953" cap="flat">
              <a:noFill/>
              <a:prstDash val="solid"/>
              <a:miter/>
            </a:ln>
          </p:spPr>
          <p:txBody>
            <a:bodyPr rtlCol="0" anchor="ctr"/>
            <a:lstStyle/>
            <a:p>
              <a:endParaRPr lang="en-GB"/>
            </a:p>
          </p:txBody>
        </p:sp>
        <p:sp>
          <p:nvSpPr>
            <p:cNvPr id="30" name="Graphic 14">
              <a:extLst>
                <a:ext uri="{FF2B5EF4-FFF2-40B4-BE49-F238E27FC236}">
                  <a16:creationId xmlns:a16="http://schemas.microsoft.com/office/drawing/2014/main" id="{7182D69A-4792-4DBA-AD53-E9947A5A0649}"/>
                </a:ext>
              </a:extLst>
            </p:cNvPr>
            <p:cNvSpPr/>
            <p:nvPr/>
          </p:nvSpPr>
          <p:spPr>
            <a:xfrm>
              <a:off x="6604539" y="4460433"/>
              <a:ext cx="1056403" cy="1817546"/>
            </a:xfrm>
            <a:custGeom>
              <a:avLst/>
              <a:gdLst>
                <a:gd name="connsiteX0" fmla="*/ 1055734 w 1056403"/>
                <a:gd name="connsiteY0" fmla="*/ 1037132 h 1817546"/>
                <a:gd name="connsiteX1" fmla="*/ 1051544 w 1056403"/>
                <a:gd name="connsiteY1" fmla="*/ 997458 h 1817546"/>
                <a:gd name="connsiteX2" fmla="*/ 1007539 w 1056403"/>
                <a:gd name="connsiteY2" fmla="*/ 873268 h 1817546"/>
                <a:gd name="connsiteX3" fmla="*/ 886283 w 1056403"/>
                <a:gd name="connsiteY3" fmla="*/ 759555 h 1817546"/>
                <a:gd name="connsiteX4" fmla="*/ 602978 w 1056403"/>
                <a:gd name="connsiteY4" fmla="*/ 683002 h 1817546"/>
                <a:gd name="connsiteX5" fmla="*/ 492059 w 1056403"/>
                <a:gd name="connsiteY5" fmla="*/ 684259 h 1817546"/>
                <a:gd name="connsiteX6" fmla="*/ 550732 w 1056403"/>
                <a:gd name="connsiteY6" fmla="*/ 616925 h 1817546"/>
                <a:gd name="connsiteX7" fmla="*/ 667797 w 1056403"/>
                <a:gd name="connsiteY7" fmla="*/ 497764 h 1817546"/>
                <a:gd name="connsiteX8" fmla="*/ 741418 w 1056403"/>
                <a:gd name="connsiteY8" fmla="*/ 440768 h 1817546"/>
                <a:gd name="connsiteX9" fmla="*/ 752174 w 1056403"/>
                <a:gd name="connsiteY9" fmla="*/ 433643 h 1817546"/>
                <a:gd name="connsiteX10" fmla="*/ 819927 w 1056403"/>
                <a:gd name="connsiteY10" fmla="*/ 370221 h 1817546"/>
                <a:gd name="connsiteX11" fmla="*/ 893128 w 1056403"/>
                <a:gd name="connsiteY11" fmla="*/ 282213 h 1817546"/>
                <a:gd name="connsiteX12" fmla="*/ 863372 w 1056403"/>
                <a:gd name="connsiteY12" fmla="*/ 221724 h 1817546"/>
                <a:gd name="connsiteX13" fmla="*/ 685678 w 1056403"/>
                <a:gd name="connsiteY13" fmla="*/ -114 h 1817546"/>
                <a:gd name="connsiteX14" fmla="*/ 633851 w 1056403"/>
                <a:gd name="connsiteY14" fmla="*/ 26987 h 1817546"/>
                <a:gd name="connsiteX15" fmla="*/ 608286 w 1056403"/>
                <a:gd name="connsiteY15" fmla="*/ 46125 h 1817546"/>
                <a:gd name="connsiteX16" fmla="*/ 567495 w 1056403"/>
                <a:gd name="connsiteY16" fmla="*/ 74763 h 1817546"/>
                <a:gd name="connsiteX17" fmla="*/ 531174 w 1056403"/>
                <a:gd name="connsiteY17" fmla="*/ 101026 h 1817546"/>
                <a:gd name="connsiteX18" fmla="*/ 243120 w 1056403"/>
                <a:gd name="connsiteY18" fmla="*/ 370780 h 1817546"/>
                <a:gd name="connsiteX19" fmla="*/ 71154 w 1056403"/>
                <a:gd name="connsiteY19" fmla="*/ 610359 h 1817546"/>
                <a:gd name="connsiteX20" fmla="*/ -91 w 1056403"/>
                <a:gd name="connsiteY20" fmla="*/ 780509 h 1817546"/>
                <a:gd name="connsiteX21" fmla="*/ 54111 w 1056403"/>
                <a:gd name="connsiteY21" fmla="*/ 886400 h 1817546"/>
                <a:gd name="connsiteX22" fmla="*/ 151899 w 1056403"/>
                <a:gd name="connsiteY22" fmla="*/ 1027772 h 1817546"/>
                <a:gd name="connsiteX23" fmla="*/ 220489 w 1056403"/>
                <a:gd name="connsiteY23" fmla="*/ 1066468 h 1817546"/>
                <a:gd name="connsiteX24" fmla="*/ 365075 w 1056403"/>
                <a:gd name="connsiteY24" fmla="*/ 1032522 h 1817546"/>
                <a:gd name="connsiteX25" fmla="*/ 575737 w 1056403"/>
                <a:gd name="connsiteY25" fmla="*/ 986282 h 1817546"/>
                <a:gd name="connsiteX26" fmla="*/ 664025 w 1056403"/>
                <a:gd name="connsiteY26" fmla="*/ 1021765 h 1817546"/>
                <a:gd name="connsiteX27" fmla="*/ 677157 w 1056403"/>
                <a:gd name="connsiteY27" fmla="*/ 1061020 h 1817546"/>
                <a:gd name="connsiteX28" fmla="*/ 630499 w 1056403"/>
                <a:gd name="connsiteY28" fmla="*/ 1144838 h 1817546"/>
                <a:gd name="connsiteX29" fmla="*/ 236833 w 1056403"/>
                <a:gd name="connsiteY29" fmla="*/ 1389027 h 1817546"/>
                <a:gd name="connsiteX30" fmla="*/ 136113 w 1056403"/>
                <a:gd name="connsiteY30" fmla="*/ 1458875 h 1817546"/>
                <a:gd name="connsiteX31" fmla="*/ 147847 w 1056403"/>
                <a:gd name="connsiteY31" fmla="*/ 1471588 h 1817546"/>
                <a:gd name="connsiteX32" fmla="*/ 161816 w 1056403"/>
                <a:gd name="connsiteY32" fmla="*/ 1484160 h 1817546"/>
                <a:gd name="connsiteX33" fmla="*/ 161816 w 1056403"/>
                <a:gd name="connsiteY33" fmla="*/ 1490866 h 1817546"/>
                <a:gd name="connsiteX34" fmla="*/ 151199 w 1056403"/>
                <a:gd name="connsiteY34" fmla="*/ 1497990 h 1817546"/>
                <a:gd name="connsiteX35" fmla="*/ 98534 w 1056403"/>
                <a:gd name="connsiteY35" fmla="*/ 1511960 h 1817546"/>
                <a:gd name="connsiteX36" fmla="*/ 64029 w 1056403"/>
                <a:gd name="connsiteY36" fmla="*/ 1529282 h 1817546"/>
                <a:gd name="connsiteX37" fmla="*/ 84285 w 1056403"/>
                <a:gd name="connsiteY37" fmla="*/ 1537105 h 1817546"/>
                <a:gd name="connsiteX38" fmla="*/ 99791 w 1056403"/>
                <a:gd name="connsiteY38" fmla="*/ 1534032 h 1817546"/>
                <a:gd name="connsiteX39" fmla="*/ 101887 w 1056403"/>
                <a:gd name="connsiteY39" fmla="*/ 1534032 h 1817546"/>
                <a:gd name="connsiteX40" fmla="*/ 1027 w 1056403"/>
                <a:gd name="connsiteY40" fmla="*/ 1598991 h 1817546"/>
                <a:gd name="connsiteX41" fmla="*/ 15973 w 1056403"/>
                <a:gd name="connsiteY41" fmla="*/ 1631540 h 1817546"/>
                <a:gd name="connsiteX42" fmla="*/ 33994 w 1056403"/>
                <a:gd name="connsiteY42" fmla="*/ 1681691 h 1817546"/>
                <a:gd name="connsiteX43" fmla="*/ 56206 w 1056403"/>
                <a:gd name="connsiteY43" fmla="*/ 1724857 h 1817546"/>
                <a:gd name="connsiteX44" fmla="*/ 67382 w 1056403"/>
                <a:gd name="connsiteY44" fmla="*/ 1770817 h 1817546"/>
                <a:gd name="connsiteX45" fmla="*/ 65426 w 1056403"/>
                <a:gd name="connsiteY45" fmla="*/ 1796522 h 1817546"/>
                <a:gd name="connsiteX46" fmla="*/ 88476 w 1056403"/>
                <a:gd name="connsiteY46" fmla="*/ 1792051 h 1817546"/>
                <a:gd name="connsiteX47" fmla="*/ 101467 w 1056403"/>
                <a:gd name="connsiteY47" fmla="*/ 1785765 h 1817546"/>
                <a:gd name="connsiteX48" fmla="*/ 105938 w 1056403"/>
                <a:gd name="connsiteY48" fmla="*/ 1786743 h 1817546"/>
                <a:gd name="connsiteX49" fmla="*/ 121305 w 1056403"/>
                <a:gd name="connsiteY49" fmla="*/ 1783669 h 1817546"/>
                <a:gd name="connsiteX50" fmla="*/ 156089 w 1056403"/>
                <a:gd name="connsiteY50" fmla="*/ 1770817 h 1817546"/>
                <a:gd name="connsiteX51" fmla="*/ 201630 w 1056403"/>
                <a:gd name="connsiteY51" fmla="*/ 1748606 h 1817546"/>
                <a:gd name="connsiteX52" fmla="*/ 201630 w 1056403"/>
                <a:gd name="connsiteY52" fmla="*/ 1784088 h 1817546"/>
                <a:gd name="connsiteX53" fmla="*/ 205263 w 1056403"/>
                <a:gd name="connsiteY53" fmla="*/ 1812726 h 1817546"/>
                <a:gd name="connsiteX54" fmla="*/ 221048 w 1056403"/>
                <a:gd name="connsiteY54" fmla="*/ 1816358 h 1817546"/>
                <a:gd name="connsiteX55" fmla="*/ 342165 w 1056403"/>
                <a:gd name="connsiteY55" fmla="*/ 1799036 h 1817546"/>
                <a:gd name="connsiteX56" fmla="*/ 453922 w 1056403"/>
                <a:gd name="connsiteY56" fmla="*/ 1760200 h 1817546"/>
                <a:gd name="connsiteX57" fmla="*/ 549474 w 1056403"/>
                <a:gd name="connsiteY57" fmla="*/ 1719828 h 1817546"/>
                <a:gd name="connsiteX58" fmla="*/ 665981 w 1056403"/>
                <a:gd name="connsiteY58" fmla="*/ 1657244 h 1817546"/>
                <a:gd name="connsiteX59" fmla="*/ 804839 w 1056403"/>
                <a:gd name="connsiteY59" fmla="*/ 1551494 h 1817546"/>
                <a:gd name="connsiteX60" fmla="*/ 832779 w 1056403"/>
                <a:gd name="connsiteY60" fmla="*/ 1526768 h 1817546"/>
                <a:gd name="connsiteX61" fmla="*/ 873011 w 1056403"/>
                <a:gd name="connsiteY61" fmla="*/ 1490307 h 1817546"/>
                <a:gd name="connsiteX62" fmla="*/ 1011311 w 1056403"/>
                <a:gd name="connsiteY62" fmla="*/ 1287049 h 1817546"/>
                <a:gd name="connsiteX63" fmla="*/ 1055734 w 1056403"/>
                <a:gd name="connsiteY63" fmla="*/ 1037132 h 181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056403" h="1817546">
                  <a:moveTo>
                    <a:pt x="1055734" y="1037132"/>
                  </a:moveTo>
                  <a:cubicBezTo>
                    <a:pt x="1055380" y="1023818"/>
                    <a:pt x="1053978" y="1010552"/>
                    <a:pt x="1051544" y="997458"/>
                  </a:cubicBezTo>
                  <a:cubicBezTo>
                    <a:pt x="1047547" y="953021"/>
                    <a:pt x="1032412" y="910308"/>
                    <a:pt x="1007539" y="873268"/>
                  </a:cubicBezTo>
                  <a:cubicBezTo>
                    <a:pt x="973377" y="829199"/>
                    <a:pt x="932451" y="790820"/>
                    <a:pt x="886283" y="759555"/>
                  </a:cubicBezTo>
                  <a:cubicBezTo>
                    <a:pt x="815596" y="707029"/>
                    <a:pt x="721161" y="681511"/>
                    <a:pt x="602978" y="683002"/>
                  </a:cubicBezTo>
                  <a:lnTo>
                    <a:pt x="492059" y="684259"/>
                  </a:lnTo>
                  <a:lnTo>
                    <a:pt x="550732" y="616925"/>
                  </a:lnTo>
                  <a:cubicBezTo>
                    <a:pt x="588636" y="575109"/>
                    <a:pt x="627658" y="535389"/>
                    <a:pt x="667797" y="497764"/>
                  </a:cubicBezTo>
                  <a:cubicBezTo>
                    <a:pt x="707937" y="460139"/>
                    <a:pt x="732477" y="441140"/>
                    <a:pt x="741418" y="440768"/>
                  </a:cubicBezTo>
                  <a:cubicBezTo>
                    <a:pt x="748821" y="440768"/>
                    <a:pt x="752453" y="438114"/>
                    <a:pt x="752174" y="433643"/>
                  </a:cubicBezTo>
                  <a:cubicBezTo>
                    <a:pt x="751895" y="429173"/>
                    <a:pt x="774386" y="406682"/>
                    <a:pt x="819927" y="370221"/>
                  </a:cubicBezTo>
                  <a:cubicBezTo>
                    <a:pt x="869659" y="330827"/>
                    <a:pt x="894059" y="301491"/>
                    <a:pt x="893128" y="282213"/>
                  </a:cubicBezTo>
                  <a:cubicBezTo>
                    <a:pt x="893128" y="267544"/>
                    <a:pt x="882511" y="247288"/>
                    <a:pt x="863372" y="221724"/>
                  </a:cubicBezTo>
                  <a:cubicBezTo>
                    <a:pt x="764187" y="72714"/>
                    <a:pt x="704956" y="-1232"/>
                    <a:pt x="685678" y="-114"/>
                  </a:cubicBezTo>
                  <a:cubicBezTo>
                    <a:pt x="676877" y="-114"/>
                    <a:pt x="659555" y="9386"/>
                    <a:pt x="633851" y="26987"/>
                  </a:cubicBezTo>
                  <a:cubicBezTo>
                    <a:pt x="628123" y="31737"/>
                    <a:pt x="619881" y="38023"/>
                    <a:pt x="608286" y="46125"/>
                  </a:cubicBezTo>
                  <a:lnTo>
                    <a:pt x="567495" y="74763"/>
                  </a:lnTo>
                  <a:cubicBezTo>
                    <a:pt x="551849" y="85939"/>
                    <a:pt x="539556" y="94600"/>
                    <a:pt x="531174" y="101026"/>
                  </a:cubicBezTo>
                  <a:cubicBezTo>
                    <a:pt x="425034" y="179487"/>
                    <a:pt x="328368" y="270011"/>
                    <a:pt x="243120" y="370780"/>
                  </a:cubicBezTo>
                  <a:cubicBezTo>
                    <a:pt x="179292" y="445763"/>
                    <a:pt x="121774" y="525896"/>
                    <a:pt x="71154" y="610359"/>
                  </a:cubicBezTo>
                  <a:cubicBezTo>
                    <a:pt x="22167" y="692780"/>
                    <a:pt x="-1582" y="749497"/>
                    <a:pt x="-91" y="780509"/>
                  </a:cubicBezTo>
                  <a:cubicBezTo>
                    <a:pt x="747" y="796714"/>
                    <a:pt x="18907" y="832057"/>
                    <a:pt x="54111" y="886400"/>
                  </a:cubicBezTo>
                  <a:cubicBezTo>
                    <a:pt x="89314" y="940741"/>
                    <a:pt x="122143" y="987959"/>
                    <a:pt x="151899" y="1027772"/>
                  </a:cubicBezTo>
                  <a:cubicBezTo>
                    <a:pt x="172480" y="1054873"/>
                    <a:pt x="195344" y="1067772"/>
                    <a:pt x="220489" y="1066468"/>
                  </a:cubicBezTo>
                  <a:cubicBezTo>
                    <a:pt x="242561" y="1065351"/>
                    <a:pt x="290757" y="1054035"/>
                    <a:pt x="365075" y="1032522"/>
                  </a:cubicBezTo>
                  <a:cubicBezTo>
                    <a:pt x="464259" y="1003931"/>
                    <a:pt x="534480" y="988518"/>
                    <a:pt x="575737" y="986282"/>
                  </a:cubicBezTo>
                  <a:cubicBezTo>
                    <a:pt x="615551" y="984326"/>
                    <a:pt x="645585" y="996061"/>
                    <a:pt x="664025" y="1021765"/>
                  </a:cubicBezTo>
                  <a:cubicBezTo>
                    <a:pt x="671441" y="1033629"/>
                    <a:pt x="675942" y="1047082"/>
                    <a:pt x="677157" y="1061020"/>
                  </a:cubicBezTo>
                  <a:cubicBezTo>
                    <a:pt x="678833" y="1093429"/>
                    <a:pt x="663187" y="1121648"/>
                    <a:pt x="630499" y="1144838"/>
                  </a:cubicBezTo>
                  <a:cubicBezTo>
                    <a:pt x="549195" y="1205280"/>
                    <a:pt x="417973" y="1286676"/>
                    <a:pt x="236833" y="1389027"/>
                  </a:cubicBezTo>
                  <a:cubicBezTo>
                    <a:pt x="169221" y="1426280"/>
                    <a:pt x="135647" y="1449562"/>
                    <a:pt x="136113" y="1458875"/>
                  </a:cubicBezTo>
                  <a:cubicBezTo>
                    <a:pt x="136113" y="1463346"/>
                    <a:pt x="140164" y="1467536"/>
                    <a:pt x="147847" y="1471588"/>
                  </a:cubicBezTo>
                  <a:cubicBezTo>
                    <a:pt x="153166" y="1474979"/>
                    <a:pt x="157886" y="1479227"/>
                    <a:pt x="161816" y="1484160"/>
                  </a:cubicBezTo>
                  <a:cubicBezTo>
                    <a:pt x="163354" y="1487094"/>
                    <a:pt x="163493" y="1489329"/>
                    <a:pt x="161816" y="1490866"/>
                  </a:cubicBezTo>
                  <a:cubicBezTo>
                    <a:pt x="158598" y="1493686"/>
                    <a:pt x="155029" y="1496081"/>
                    <a:pt x="151199" y="1497990"/>
                  </a:cubicBezTo>
                  <a:cubicBezTo>
                    <a:pt x="135267" y="1507410"/>
                    <a:pt x="117041" y="1512245"/>
                    <a:pt x="98534" y="1511960"/>
                  </a:cubicBezTo>
                  <a:cubicBezTo>
                    <a:pt x="74926" y="1513217"/>
                    <a:pt x="63470" y="1518945"/>
                    <a:pt x="64029" y="1529282"/>
                  </a:cubicBezTo>
                  <a:cubicBezTo>
                    <a:pt x="64588" y="1539620"/>
                    <a:pt x="71293" y="1542135"/>
                    <a:pt x="84285" y="1537105"/>
                  </a:cubicBezTo>
                  <a:cubicBezTo>
                    <a:pt x="89277" y="1535333"/>
                    <a:pt x="94501" y="1534297"/>
                    <a:pt x="99791" y="1534032"/>
                  </a:cubicBezTo>
                  <a:lnTo>
                    <a:pt x="101887" y="1534032"/>
                  </a:lnTo>
                  <a:cubicBezTo>
                    <a:pt x="101887" y="1539899"/>
                    <a:pt x="68499" y="1561971"/>
                    <a:pt x="1027" y="1598991"/>
                  </a:cubicBezTo>
                  <a:lnTo>
                    <a:pt x="15973" y="1631540"/>
                  </a:lnTo>
                  <a:cubicBezTo>
                    <a:pt x="25591" y="1646730"/>
                    <a:pt x="31745" y="1663853"/>
                    <a:pt x="33994" y="1681691"/>
                  </a:cubicBezTo>
                  <a:cubicBezTo>
                    <a:pt x="37357" y="1697824"/>
                    <a:pt x="45033" y="1712743"/>
                    <a:pt x="56206" y="1724857"/>
                  </a:cubicBezTo>
                  <a:cubicBezTo>
                    <a:pt x="70176" y="1743437"/>
                    <a:pt x="74088" y="1758664"/>
                    <a:pt x="67382" y="1770817"/>
                  </a:cubicBezTo>
                  <a:cubicBezTo>
                    <a:pt x="60676" y="1782971"/>
                    <a:pt x="61375" y="1791492"/>
                    <a:pt x="65426" y="1796522"/>
                  </a:cubicBezTo>
                  <a:cubicBezTo>
                    <a:pt x="69477" y="1801550"/>
                    <a:pt x="77021" y="1800014"/>
                    <a:pt x="88476" y="1792051"/>
                  </a:cubicBezTo>
                  <a:cubicBezTo>
                    <a:pt x="92588" y="1789532"/>
                    <a:pt x="96940" y="1787426"/>
                    <a:pt x="101467" y="1785765"/>
                  </a:cubicBezTo>
                  <a:cubicBezTo>
                    <a:pt x="104262" y="1784927"/>
                    <a:pt x="105799" y="1785765"/>
                    <a:pt x="105938" y="1786743"/>
                  </a:cubicBezTo>
                  <a:cubicBezTo>
                    <a:pt x="106078" y="1787721"/>
                    <a:pt x="111107" y="1786743"/>
                    <a:pt x="121305" y="1783669"/>
                  </a:cubicBezTo>
                  <a:cubicBezTo>
                    <a:pt x="131503" y="1780596"/>
                    <a:pt x="143098" y="1775986"/>
                    <a:pt x="156089" y="1770817"/>
                  </a:cubicBezTo>
                  <a:lnTo>
                    <a:pt x="201630" y="1748606"/>
                  </a:lnTo>
                  <a:lnTo>
                    <a:pt x="201630" y="1784088"/>
                  </a:lnTo>
                  <a:cubicBezTo>
                    <a:pt x="199983" y="1793783"/>
                    <a:pt x="201247" y="1803749"/>
                    <a:pt x="205263" y="1812726"/>
                  </a:cubicBezTo>
                  <a:cubicBezTo>
                    <a:pt x="209214" y="1817175"/>
                    <a:pt x="215550" y="1818633"/>
                    <a:pt x="221048" y="1816358"/>
                  </a:cubicBezTo>
                  <a:cubicBezTo>
                    <a:pt x="260986" y="1807871"/>
                    <a:pt x="301450" y="1802084"/>
                    <a:pt x="342165" y="1799036"/>
                  </a:cubicBezTo>
                  <a:cubicBezTo>
                    <a:pt x="365727" y="1797919"/>
                    <a:pt x="402979" y="1784973"/>
                    <a:pt x="453922" y="1760200"/>
                  </a:cubicBezTo>
                  <a:cubicBezTo>
                    <a:pt x="514550" y="1733379"/>
                    <a:pt x="546401" y="1719921"/>
                    <a:pt x="549474" y="1719828"/>
                  </a:cubicBezTo>
                  <a:cubicBezTo>
                    <a:pt x="565679" y="1718990"/>
                    <a:pt x="604514" y="1698129"/>
                    <a:pt x="665981" y="1657244"/>
                  </a:cubicBezTo>
                  <a:cubicBezTo>
                    <a:pt x="715160" y="1625963"/>
                    <a:pt x="761611" y="1590587"/>
                    <a:pt x="804839" y="1551494"/>
                  </a:cubicBezTo>
                  <a:cubicBezTo>
                    <a:pt x="814727" y="1543926"/>
                    <a:pt x="824065" y="1535663"/>
                    <a:pt x="832779" y="1526768"/>
                  </a:cubicBezTo>
                  <a:cubicBezTo>
                    <a:pt x="848239" y="1511960"/>
                    <a:pt x="861649" y="1499807"/>
                    <a:pt x="873011" y="1490307"/>
                  </a:cubicBezTo>
                  <a:cubicBezTo>
                    <a:pt x="934838" y="1434707"/>
                    <a:pt x="982289" y="1364969"/>
                    <a:pt x="1011311" y="1287049"/>
                  </a:cubicBezTo>
                  <a:cubicBezTo>
                    <a:pt x="1044147" y="1207974"/>
                    <a:pt x="1059309" y="1122679"/>
                    <a:pt x="1055734" y="1037132"/>
                  </a:cubicBezTo>
                  <a:close/>
                </a:path>
              </a:pathLst>
            </a:custGeom>
            <a:grpFill/>
            <a:ln w="13953" cap="flat">
              <a:noFill/>
              <a:prstDash val="solid"/>
              <a:miter/>
            </a:ln>
          </p:spPr>
          <p:txBody>
            <a:bodyPr rtlCol="0" anchor="ctr"/>
            <a:lstStyle/>
            <a:p>
              <a:endParaRPr lang="en-GB"/>
            </a:p>
          </p:txBody>
        </p:sp>
        <p:sp>
          <p:nvSpPr>
            <p:cNvPr id="31" name="Graphic 14">
              <a:extLst>
                <a:ext uri="{FF2B5EF4-FFF2-40B4-BE49-F238E27FC236}">
                  <a16:creationId xmlns:a16="http://schemas.microsoft.com/office/drawing/2014/main" id="{7182D69A-4792-4DBA-AD53-E9947A5A0649}"/>
                </a:ext>
              </a:extLst>
            </p:cNvPr>
            <p:cNvSpPr/>
            <p:nvPr/>
          </p:nvSpPr>
          <p:spPr>
            <a:xfrm>
              <a:off x="1205199" y="1754806"/>
              <a:ext cx="3451898" cy="1540443"/>
            </a:xfrm>
            <a:custGeom>
              <a:avLst/>
              <a:gdLst>
                <a:gd name="connsiteX0" fmla="*/ 10041 w 3451898"/>
                <a:gd name="connsiteY0" fmla="*/ 1364987 h 1540443"/>
                <a:gd name="connsiteX1" fmla="*/ 29040 w 3451898"/>
                <a:gd name="connsiteY1" fmla="*/ 1375743 h 1540443"/>
                <a:gd name="connsiteX2" fmla="*/ 102520 w 3451898"/>
                <a:gd name="connsiteY2" fmla="*/ 1389713 h 1540443"/>
                <a:gd name="connsiteX3" fmla="*/ 172368 w 3451898"/>
                <a:gd name="connsiteY3" fmla="*/ 1398234 h 1540443"/>
                <a:gd name="connsiteX4" fmla="*/ 53766 w 3451898"/>
                <a:gd name="connsiteY4" fmla="*/ 1438467 h 1540443"/>
                <a:gd name="connsiteX5" fmla="*/ 121659 w 3451898"/>
                <a:gd name="connsiteY5" fmla="*/ 1457466 h 1540443"/>
                <a:gd name="connsiteX6" fmla="*/ 320027 w 3451898"/>
                <a:gd name="connsiteY6" fmla="*/ 1451040 h 1540443"/>
                <a:gd name="connsiteX7" fmla="*/ 320027 w 3451898"/>
                <a:gd name="connsiteY7" fmla="*/ 1451040 h 1540443"/>
                <a:gd name="connsiteX8" fmla="*/ 329414 w 3451898"/>
                <a:gd name="connsiteY8" fmla="*/ 1457260 h 1540443"/>
                <a:gd name="connsiteX9" fmla="*/ 329527 w 3451898"/>
                <a:gd name="connsiteY9" fmla="*/ 1459701 h 1540443"/>
                <a:gd name="connsiteX10" fmla="*/ 367245 w 3451898"/>
                <a:gd name="connsiteY10" fmla="*/ 1506639 h 1540443"/>
                <a:gd name="connsiteX11" fmla="*/ 416977 w 3451898"/>
                <a:gd name="connsiteY11" fmla="*/ 1540306 h 1540443"/>
                <a:gd name="connsiteX12" fmla="*/ 447011 w 3451898"/>
                <a:gd name="connsiteY12" fmla="*/ 1526336 h 1540443"/>
                <a:gd name="connsiteX13" fmla="*/ 460981 w 3451898"/>
                <a:gd name="connsiteY13" fmla="*/ 1520189 h 1540443"/>
                <a:gd name="connsiteX14" fmla="*/ 472855 w 3451898"/>
                <a:gd name="connsiteY14" fmla="*/ 1523263 h 1540443"/>
                <a:gd name="connsiteX15" fmla="*/ 482913 w 3451898"/>
                <a:gd name="connsiteY15" fmla="*/ 1526336 h 1540443"/>
                <a:gd name="connsiteX16" fmla="*/ 498699 w 3451898"/>
                <a:gd name="connsiteY16" fmla="*/ 1514741 h 1540443"/>
                <a:gd name="connsiteX17" fmla="*/ 528873 w 3451898"/>
                <a:gd name="connsiteY17" fmla="*/ 1502308 h 1540443"/>
                <a:gd name="connsiteX18" fmla="*/ 555835 w 3451898"/>
                <a:gd name="connsiteY18" fmla="*/ 1500911 h 1540443"/>
                <a:gd name="connsiteX19" fmla="*/ 575532 w 3451898"/>
                <a:gd name="connsiteY19" fmla="*/ 1496301 h 1540443"/>
                <a:gd name="connsiteX20" fmla="*/ 606265 w 3451898"/>
                <a:gd name="connsiteY20" fmla="*/ 1494765 h 1540443"/>
                <a:gd name="connsiteX21" fmla="*/ 642307 w 3451898"/>
                <a:gd name="connsiteY21" fmla="*/ 1454951 h 1540443"/>
                <a:gd name="connsiteX22" fmla="*/ 659490 w 3451898"/>
                <a:gd name="connsiteY22" fmla="*/ 1421703 h 1540443"/>
                <a:gd name="connsiteX23" fmla="*/ 727662 w 3451898"/>
                <a:gd name="connsiteY23" fmla="*/ 1415138 h 1540443"/>
                <a:gd name="connsiteX24" fmla="*/ 890827 w 3451898"/>
                <a:gd name="connsiteY24" fmla="*/ 1415138 h 1540443"/>
                <a:gd name="connsiteX25" fmla="*/ 894179 w 3451898"/>
                <a:gd name="connsiteY25" fmla="*/ 1408013 h 1540443"/>
                <a:gd name="connsiteX26" fmla="*/ 1034575 w 3451898"/>
                <a:gd name="connsiteY26" fmla="*/ 1413042 h 1540443"/>
                <a:gd name="connsiteX27" fmla="*/ 1296226 w 3451898"/>
                <a:gd name="connsiteY27" fmla="*/ 1399073 h 1540443"/>
                <a:gd name="connsiteX28" fmla="*/ 1300836 w 3451898"/>
                <a:gd name="connsiteY28" fmla="*/ 1393205 h 1540443"/>
                <a:gd name="connsiteX29" fmla="*/ 1439275 w 3451898"/>
                <a:gd name="connsiteY29" fmla="*/ 1389433 h 1540443"/>
                <a:gd name="connsiteX30" fmla="*/ 1462045 w 3451898"/>
                <a:gd name="connsiteY30" fmla="*/ 1387478 h 1540443"/>
                <a:gd name="connsiteX31" fmla="*/ 1469868 w 3451898"/>
                <a:gd name="connsiteY31" fmla="*/ 1381750 h 1540443"/>
                <a:gd name="connsiteX32" fmla="*/ 1533710 w 3451898"/>
                <a:gd name="connsiteY32" fmla="*/ 1381052 h 1540443"/>
                <a:gd name="connsiteX33" fmla="*/ 1537482 w 3451898"/>
                <a:gd name="connsiteY33" fmla="*/ 1381052 h 1540443"/>
                <a:gd name="connsiteX34" fmla="*/ 1589030 w 3451898"/>
                <a:gd name="connsiteY34" fmla="*/ 1381052 h 1540443"/>
                <a:gd name="connsiteX35" fmla="*/ 1673546 w 3451898"/>
                <a:gd name="connsiteY35" fmla="*/ 1367920 h 1540443"/>
                <a:gd name="connsiteX36" fmla="*/ 2322994 w 3451898"/>
                <a:gd name="connsiteY36" fmla="*/ 1306594 h 1540443"/>
                <a:gd name="connsiteX37" fmla="*/ 2451515 w 3451898"/>
                <a:gd name="connsiteY37" fmla="*/ 1289271 h 1540443"/>
                <a:gd name="connsiteX38" fmla="*/ 2457243 w 3451898"/>
                <a:gd name="connsiteY38" fmla="*/ 1293322 h 1540443"/>
                <a:gd name="connsiteX39" fmla="*/ 2578080 w 3451898"/>
                <a:gd name="connsiteY39" fmla="*/ 1336070 h 1540443"/>
                <a:gd name="connsiteX40" fmla="*/ 2712049 w 3451898"/>
                <a:gd name="connsiteY40" fmla="*/ 1352833 h 1540443"/>
                <a:gd name="connsiteX41" fmla="*/ 2798940 w 3451898"/>
                <a:gd name="connsiteY41" fmla="*/ 1334812 h 1540443"/>
                <a:gd name="connsiteX42" fmla="*/ 2867252 w 3451898"/>
                <a:gd name="connsiteY42" fmla="*/ 1308689 h 1540443"/>
                <a:gd name="connsiteX43" fmla="*/ 2927880 w 3451898"/>
                <a:gd name="connsiteY43" fmla="*/ 1272089 h 1540443"/>
                <a:gd name="connsiteX44" fmla="*/ 2965737 w 3451898"/>
                <a:gd name="connsiteY44" fmla="*/ 1251833 h 1540443"/>
                <a:gd name="connsiteX45" fmla="*/ 2987949 w 3451898"/>
                <a:gd name="connsiteY45" fmla="*/ 1250715 h 1540443"/>
                <a:gd name="connsiteX46" fmla="*/ 2987949 w 3451898"/>
                <a:gd name="connsiteY46" fmla="*/ 1247921 h 1540443"/>
                <a:gd name="connsiteX47" fmla="*/ 2973980 w 3451898"/>
                <a:gd name="connsiteY47" fmla="*/ 1247921 h 1540443"/>
                <a:gd name="connsiteX48" fmla="*/ 2987111 w 3451898"/>
                <a:gd name="connsiteY48" fmla="*/ 1242892 h 1540443"/>
                <a:gd name="connsiteX49" fmla="*/ 2994096 w 3451898"/>
                <a:gd name="connsiteY49" fmla="*/ 1239120 h 1540443"/>
                <a:gd name="connsiteX50" fmla="*/ 3137285 w 3451898"/>
                <a:gd name="connsiteY50" fmla="*/ 1236186 h 1540443"/>
                <a:gd name="connsiteX51" fmla="*/ 3150556 w 3451898"/>
                <a:gd name="connsiteY51" fmla="*/ 1230459 h 1540443"/>
                <a:gd name="connsiteX52" fmla="*/ 3156004 w 3451898"/>
                <a:gd name="connsiteY52" fmla="*/ 1235767 h 1540443"/>
                <a:gd name="connsiteX53" fmla="*/ 3167319 w 3451898"/>
                <a:gd name="connsiteY53" fmla="*/ 1224732 h 1540443"/>
                <a:gd name="connsiteX54" fmla="*/ 3216493 w 3451898"/>
                <a:gd name="connsiteY54" fmla="*/ 1233952 h 1540443"/>
                <a:gd name="connsiteX55" fmla="*/ 3226132 w 3451898"/>
                <a:gd name="connsiteY55" fmla="*/ 1225709 h 1540443"/>
                <a:gd name="connsiteX56" fmla="*/ 3246388 w 3451898"/>
                <a:gd name="connsiteY56" fmla="*/ 1223754 h 1540443"/>
                <a:gd name="connsiteX57" fmla="*/ 3396142 w 3451898"/>
                <a:gd name="connsiteY57" fmla="*/ 1220541 h 1540443"/>
                <a:gd name="connsiteX58" fmla="*/ 3402708 w 3451898"/>
                <a:gd name="connsiteY58" fmla="*/ 1218026 h 1540443"/>
                <a:gd name="connsiteX59" fmla="*/ 3413185 w 3451898"/>
                <a:gd name="connsiteY59" fmla="*/ 1209784 h 1540443"/>
                <a:gd name="connsiteX60" fmla="*/ 3439727 w 3451898"/>
                <a:gd name="connsiteY60" fmla="*/ 1198329 h 1540443"/>
                <a:gd name="connsiteX61" fmla="*/ 3425758 w 3451898"/>
                <a:gd name="connsiteY61" fmla="*/ 1193439 h 1540443"/>
                <a:gd name="connsiteX62" fmla="*/ 3451741 w 3451898"/>
                <a:gd name="connsiteY62" fmla="*/ 1189109 h 1540443"/>
                <a:gd name="connsiteX63" fmla="*/ 3451043 w 3451898"/>
                <a:gd name="connsiteY63" fmla="*/ 1185896 h 1540443"/>
                <a:gd name="connsiteX64" fmla="*/ 3423103 w 3451898"/>
                <a:gd name="connsiteY64" fmla="*/ 1184638 h 1540443"/>
                <a:gd name="connsiteX65" fmla="*/ 3423103 w 3451898"/>
                <a:gd name="connsiteY65" fmla="*/ 1182962 h 1540443"/>
                <a:gd name="connsiteX66" fmla="*/ 3444477 w 3451898"/>
                <a:gd name="connsiteY66" fmla="*/ 1181426 h 1540443"/>
                <a:gd name="connsiteX67" fmla="*/ 3444477 w 3451898"/>
                <a:gd name="connsiteY67" fmla="*/ 1178073 h 1540443"/>
                <a:gd name="connsiteX68" fmla="*/ 3334396 w 3451898"/>
                <a:gd name="connsiteY68" fmla="*/ 1173742 h 1540443"/>
                <a:gd name="connsiteX69" fmla="*/ 3334396 w 3451898"/>
                <a:gd name="connsiteY69" fmla="*/ 1169691 h 1540443"/>
                <a:gd name="connsiteX70" fmla="*/ 3405083 w 3451898"/>
                <a:gd name="connsiteY70" fmla="*/ 1169691 h 1540443"/>
                <a:gd name="connsiteX71" fmla="*/ 3405083 w 3451898"/>
                <a:gd name="connsiteY71" fmla="*/ 1166059 h 1540443"/>
                <a:gd name="connsiteX72" fmla="*/ 3376026 w 3451898"/>
                <a:gd name="connsiteY72" fmla="*/ 1163125 h 1540443"/>
                <a:gd name="connsiteX73" fmla="*/ 3429669 w 3451898"/>
                <a:gd name="connsiteY73" fmla="*/ 1156699 h 1540443"/>
                <a:gd name="connsiteX74" fmla="*/ 3429669 w 3451898"/>
                <a:gd name="connsiteY74" fmla="*/ 1152508 h 1540443"/>
                <a:gd name="connsiteX75" fmla="*/ 3395863 w 3451898"/>
                <a:gd name="connsiteY75" fmla="*/ 1148457 h 1540443"/>
                <a:gd name="connsiteX76" fmla="*/ 3395863 w 3451898"/>
                <a:gd name="connsiteY76" fmla="*/ 1145104 h 1540443"/>
                <a:gd name="connsiteX77" fmla="*/ 3432323 w 3451898"/>
                <a:gd name="connsiteY77" fmla="*/ 1145105 h 1540443"/>
                <a:gd name="connsiteX78" fmla="*/ 3432323 w 3451898"/>
                <a:gd name="connsiteY78" fmla="*/ 1140634 h 1540443"/>
                <a:gd name="connsiteX79" fmla="*/ 3395723 w 3451898"/>
                <a:gd name="connsiteY79" fmla="*/ 1135885 h 1540443"/>
                <a:gd name="connsiteX80" fmla="*/ 3359961 w 3451898"/>
                <a:gd name="connsiteY80" fmla="*/ 1134068 h 1540443"/>
                <a:gd name="connsiteX81" fmla="*/ 3415839 w 3451898"/>
                <a:gd name="connsiteY81" fmla="*/ 1131833 h 1540443"/>
                <a:gd name="connsiteX82" fmla="*/ 3370997 w 3451898"/>
                <a:gd name="connsiteY82" fmla="*/ 1112136 h 1540443"/>
                <a:gd name="connsiteX83" fmla="*/ 3113816 w 3451898"/>
                <a:gd name="connsiteY83" fmla="*/ 1118702 h 1540443"/>
                <a:gd name="connsiteX84" fmla="*/ 3168577 w 3451898"/>
                <a:gd name="connsiteY84" fmla="*/ 1051229 h 1540443"/>
                <a:gd name="connsiteX85" fmla="*/ 3190509 w 3451898"/>
                <a:gd name="connsiteY85" fmla="*/ 1017562 h 1540443"/>
                <a:gd name="connsiteX86" fmla="*/ 3282709 w 3451898"/>
                <a:gd name="connsiteY86" fmla="*/ 801032 h 1540443"/>
                <a:gd name="connsiteX87" fmla="*/ 3312883 w 3451898"/>
                <a:gd name="connsiteY87" fmla="*/ 719869 h 1540443"/>
                <a:gd name="connsiteX88" fmla="*/ 3323919 w 3451898"/>
                <a:gd name="connsiteY88" fmla="*/ 686621 h 1540443"/>
                <a:gd name="connsiteX89" fmla="*/ 3340543 w 3451898"/>
                <a:gd name="connsiteY89" fmla="*/ 622360 h 1540443"/>
                <a:gd name="connsiteX90" fmla="*/ 3371695 w 3451898"/>
                <a:gd name="connsiteY90" fmla="*/ 505854 h 1540443"/>
                <a:gd name="connsiteX91" fmla="*/ 3406200 w 3451898"/>
                <a:gd name="connsiteY91" fmla="*/ 383759 h 1540443"/>
                <a:gd name="connsiteX92" fmla="*/ 3412068 w 3451898"/>
                <a:gd name="connsiteY92" fmla="*/ 320057 h 1540443"/>
                <a:gd name="connsiteX93" fmla="*/ 3421288 w 3451898"/>
                <a:gd name="connsiteY93" fmla="*/ 252584 h 1540443"/>
                <a:gd name="connsiteX94" fmla="*/ 3423942 w 3451898"/>
                <a:gd name="connsiteY94" fmla="*/ 234284 h 1540443"/>
                <a:gd name="connsiteX95" fmla="*/ 3412905 w 3451898"/>
                <a:gd name="connsiteY95" fmla="*/ 193213 h 1540443"/>
                <a:gd name="connsiteX96" fmla="*/ 3387481 w 3451898"/>
                <a:gd name="connsiteY96" fmla="*/ 193213 h 1540443"/>
                <a:gd name="connsiteX97" fmla="*/ 3378401 w 3451898"/>
                <a:gd name="connsiteY97" fmla="*/ 193213 h 1540443"/>
                <a:gd name="connsiteX98" fmla="*/ 3339984 w 3451898"/>
                <a:gd name="connsiteY98" fmla="*/ 183435 h 1540443"/>
                <a:gd name="connsiteX99" fmla="*/ 3322243 w 3451898"/>
                <a:gd name="connsiteY99" fmla="*/ 154378 h 1540443"/>
                <a:gd name="connsiteX100" fmla="*/ 3267482 w 3451898"/>
                <a:gd name="connsiteY100" fmla="*/ 110094 h 1540443"/>
                <a:gd name="connsiteX101" fmla="*/ 3208390 w 3451898"/>
                <a:gd name="connsiteY101" fmla="*/ 89558 h 1540443"/>
                <a:gd name="connsiteX102" fmla="*/ 3188693 w 3451898"/>
                <a:gd name="connsiteY102" fmla="*/ 94168 h 1540443"/>
                <a:gd name="connsiteX103" fmla="*/ 3147622 w 3451898"/>
                <a:gd name="connsiteY103" fmla="*/ 105344 h 1540443"/>
                <a:gd name="connsiteX104" fmla="*/ 3063804 w 3451898"/>
                <a:gd name="connsiteY104" fmla="*/ 297986 h 1540443"/>
                <a:gd name="connsiteX105" fmla="*/ 2898124 w 3451898"/>
                <a:gd name="connsiteY105" fmla="*/ 849507 h 1540443"/>
                <a:gd name="connsiteX106" fmla="*/ 2807182 w 3451898"/>
                <a:gd name="connsiteY106" fmla="*/ 1021613 h 1540443"/>
                <a:gd name="connsiteX107" fmla="*/ 2718615 w 3451898"/>
                <a:gd name="connsiteY107" fmla="*/ 1059750 h 1540443"/>
                <a:gd name="connsiteX108" fmla="*/ 2707858 w 3451898"/>
                <a:gd name="connsiteY108" fmla="*/ 1059750 h 1540443"/>
                <a:gd name="connsiteX109" fmla="*/ 2636613 w 3451898"/>
                <a:gd name="connsiteY109" fmla="*/ 1048993 h 1540443"/>
                <a:gd name="connsiteX110" fmla="*/ 2612445 w 3451898"/>
                <a:gd name="connsiteY110" fmla="*/ 1017562 h 1540443"/>
                <a:gd name="connsiteX111" fmla="*/ 2598476 w 3451898"/>
                <a:gd name="connsiteY111" fmla="*/ 983895 h 1540443"/>
                <a:gd name="connsiteX112" fmla="*/ 2600012 w 3451898"/>
                <a:gd name="connsiteY112" fmla="*/ 978307 h 1540443"/>
                <a:gd name="connsiteX113" fmla="*/ 2595821 w 3451898"/>
                <a:gd name="connsiteY113" fmla="*/ 965874 h 1540443"/>
                <a:gd name="connsiteX114" fmla="*/ 2588976 w 3451898"/>
                <a:gd name="connsiteY114" fmla="*/ 939052 h 1540443"/>
                <a:gd name="connsiteX115" fmla="*/ 2588976 w 3451898"/>
                <a:gd name="connsiteY115" fmla="*/ 910135 h 1540443"/>
                <a:gd name="connsiteX116" fmla="*/ 2604203 w 3451898"/>
                <a:gd name="connsiteY116" fmla="*/ 748227 h 1540443"/>
                <a:gd name="connsiteX117" fmla="*/ 2609791 w 3451898"/>
                <a:gd name="connsiteY117" fmla="*/ 715259 h 1540443"/>
                <a:gd name="connsiteX118" fmla="*/ 2650722 w 3451898"/>
                <a:gd name="connsiteY118" fmla="*/ 563967 h 1540443"/>
                <a:gd name="connsiteX119" fmla="*/ 2657707 w 3451898"/>
                <a:gd name="connsiteY119" fmla="*/ 523735 h 1540443"/>
                <a:gd name="connsiteX120" fmla="*/ 2716100 w 3451898"/>
                <a:gd name="connsiteY120" fmla="*/ 283597 h 1540443"/>
                <a:gd name="connsiteX121" fmla="*/ 2751303 w 3451898"/>
                <a:gd name="connsiteY121" fmla="*/ 120711 h 1540443"/>
                <a:gd name="connsiteX122" fmla="*/ 2728673 w 3451898"/>
                <a:gd name="connsiteY122" fmla="*/ 103668 h 1540443"/>
                <a:gd name="connsiteX123" fmla="*/ 2586601 w 3451898"/>
                <a:gd name="connsiteY123" fmla="*/ 52120 h 1540443"/>
                <a:gd name="connsiteX124" fmla="*/ 2481829 w 3451898"/>
                <a:gd name="connsiteY124" fmla="*/ 18593 h 1540443"/>
                <a:gd name="connsiteX125" fmla="*/ 2455566 w 3451898"/>
                <a:gd name="connsiteY125" fmla="*/ 36194 h 1540443"/>
                <a:gd name="connsiteX126" fmla="*/ 2339199 w 3451898"/>
                <a:gd name="connsiteY126" fmla="*/ 455284 h 1540443"/>
                <a:gd name="connsiteX127" fmla="*/ 2278431 w 3451898"/>
                <a:gd name="connsiteY127" fmla="*/ 826038 h 1540443"/>
                <a:gd name="connsiteX128" fmla="*/ 2276615 w 3451898"/>
                <a:gd name="connsiteY128" fmla="*/ 934722 h 1540443"/>
                <a:gd name="connsiteX129" fmla="*/ 2326626 w 3451898"/>
                <a:gd name="connsiteY129" fmla="*/ 1149575 h 1540443"/>
                <a:gd name="connsiteX130" fmla="*/ 2109259 w 3451898"/>
                <a:gd name="connsiteY130" fmla="*/ 1157957 h 1540443"/>
                <a:gd name="connsiteX131" fmla="*/ 1986466 w 3451898"/>
                <a:gd name="connsiteY131" fmla="*/ 1167037 h 1540443"/>
                <a:gd name="connsiteX132" fmla="*/ 2092216 w 3451898"/>
                <a:gd name="connsiteY132" fmla="*/ 1013371 h 1540443"/>
                <a:gd name="connsiteX133" fmla="*/ 2126023 w 3451898"/>
                <a:gd name="connsiteY133" fmla="*/ 929553 h 1540443"/>
                <a:gd name="connsiteX134" fmla="*/ 2209841 w 3451898"/>
                <a:gd name="connsiteY134" fmla="*/ 694583 h 1540443"/>
                <a:gd name="connsiteX135" fmla="*/ 2227722 w 3451898"/>
                <a:gd name="connsiteY135" fmla="*/ 495376 h 1540443"/>
                <a:gd name="connsiteX136" fmla="*/ 2187768 w 3451898"/>
                <a:gd name="connsiteY136" fmla="*/ 278288 h 1540443"/>
                <a:gd name="connsiteX137" fmla="*/ 2078386 w 3451898"/>
                <a:gd name="connsiteY137" fmla="*/ 122667 h 1540443"/>
                <a:gd name="connsiteX138" fmla="*/ 1857107 w 3451898"/>
                <a:gd name="connsiteY138" fmla="*/ 7277 h 1540443"/>
                <a:gd name="connsiteX139" fmla="*/ 1787259 w 3451898"/>
                <a:gd name="connsiteY139" fmla="*/ -127 h 1540443"/>
                <a:gd name="connsiteX140" fmla="*/ 1728167 w 3451898"/>
                <a:gd name="connsiteY140" fmla="*/ 13843 h 1540443"/>
                <a:gd name="connsiteX141" fmla="*/ 1476714 w 3451898"/>
                <a:gd name="connsiteY141" fmla="*/ 205925 h 1540443"/>
                <a:gd name="connsiteX142" fmla="*/ 1204585 w 3451898"/>
                <a:gd name="connsiteY142" fmla="*/ 764711 h 1540443"/>
                <a:gd name="connsiteX143" fmla="*/ 1190615 w 3451898"/>
                <a:gd name="connsiteY143" fmla="*/ 988225 h 1540443"/>
                <a:gd name="connsiteX144" fmla="*/ 1202909 w 3451898"/>
                <a:gd name="connsiteY144" fmla="*/ 1088947 h 1540443"/>
                <a:gd name="connsiteX145" fmla="*/ 1246075 w 3451898"/>
                <a:gd name="connsiteY145" fmla="*/ 1200704 h 1540443"/>
                <a:gd name="connsiteX146" fmla="*/ 766497 w 3451898"/>
                <a:gd name="connsiteY146" fmla="*/ 1216909 h 1540443"/>
                <a:gd name="connsiteX147" fmla="*/ 816788 w 3451898"/>
                <a:gd name="connsiteY147" fmla="*/ 1115210 h 1540443"/>
                <a:gd name="connsiteX148" fmla="*/ 896415 w 3451898"/>
                <a:gd name="connsiteY148" fmla="*/ 971741 h 1540443"/>
                <a:gd name="connsiteX149" fmla="*/ 939022 w 3451898"/>
                <a:gd name="connsiteY149" fmla="*/ 900775 h 1540443"/>
                <a:gd name="connsiteX150" fmla="*/ 979953 w 3451898"/>
                <a:gd name="connsiteY150" fmla="*/ 833582 h 1540443"/>
                <a:gd name="connsiteX151" fmla="*/ 1051897 w 3451898"/>
                <a:gd name="connsiteY151" fmla="*/ 717633 h 1540443"/>
                <a:gd name="connsiteX152" fmla="*/ 1121745 w 3451898"/>
                <a:gd name="connsiteY152" fmla="*/ 601685 h 1540443"/>
                <a:gd name="connsiteX153" fmla="*/ 1215202 w 3451898"/>
                <a:gd name="connsiteY153" fmla="*/ 463945 h 1540443"/>
                <a:gd name="connsiteX154" fmla="*/ 1262559 w 3451898"/>
                <a:gd name="connsiteY154" fmla="*/ 379149 h 1540443"/>
                <a:gd name="connsiteX155" fmla="*/ 1276528 w 3451898"/>
                <a:gd name="connsiteY155" fmla="*/ 348556 h 1540443"/>
                <a:gd name="connsiteX156" fmla="*/ 1290498 w 3451898"/>
                <a:gd name="connsiteY156" fmla="*/ 319778 h 1540443"/>
                <a:gd name="connsiteX157" fmla="*/ 1307122 w 3451898"/>
                <a:gd name="connsiteY157" fmla="*/ 293655 h 1540443"/>
                <a:gd name="connsiteX158" fmla="*/ 1335760 w 3451898"/>
                <a:gd name="connsiteY158" fmla="*/ 250489 h 1540443"/>
                <a:gd name="connsiteX159" fmla="*/ 1351266 w 3451898"/>
                <a:gd name="connsiteY159" fmla="*/ 198941 h 1540443"/>
                <a:gd name="connsiteX160" fmla="*/ 1357273 w 3451898"/>
                <a:gd name="connsiteY160" fmla="*/ 173376 h 1540443"/>
                <a:gd name="connsiteX161" fmla="*/ 1361743 w 3451898"/>
                <a:gd name="connsiteY161" fmla="*/ 154936 h 1540443"/>
                <a:gd name="connsiteX162" fmla="*/ 1226517 w 3451898"/>
                <a:gd name="connsiteY162" fmla="*/ 94867 h 1540443"/>
                <a:gd name="connsiteX163" fmla="*/ 1092409 w 3451898"/>
                <a:gd name="connsiteY163" fmla="*/ 56450 h 1540443"/>
                <a:gd name="connsiteX164" fmla="*/ 1081652 w 3451898"/>
                <a:gd name="connsiteY164" fmla="*/ 58825 h 1540443"/>
                <a:gd name="connsiteX165" fmla="*/ 952293 w 3451898"/>
                <a:gd name="connsiteY165" fmla="*/ 257334 h 1540443"/>
                <a:gd name="connsiteX166" fmla="*/ 826566 w 3451898"/>
                <a:gd name="connsiteY166" fmla="*/ 430278 h 1540443"/>
                <a:gd name="connsiteX167" fmla="*/ 824634 w 3451898"/>
                <a:gd name="connsiteY167" fmla="*/ 428904 h 1540443"/>
                <a:gd name="connsiteX168" fmla="*/ 824610 w 3451898"/>
                <a:gd name="connsiteY168" fmla="*/ 428601 h 1540443"/>
                <a:gd name="connsiteX169" fmla="*/ 814133 w 3451898"/>
                <a:gd name="connsiteY169" fmla="*/ 329557 h 1540443"/>
                <a:gd name="connsiteX170" fmla="*/ 802678 w 3451898"/>
                <a:gd name="connsiteY170" fmla="*/ 246857 h 1540443"/>
                <a:gd name="connsiteX171" fmla="*/ 800024 w 3451898"/>
                <a:gd name="connsiteY171" fmla="*/ 230652 h 1540443"/>
                <a:gd name="connsiteX172" fmla="*/ 786055 w 3451898"/>
                <a:gd name="connsiteY172" fmla="*/ 215006 h 1540443"/>
                <a:gd name="connsiteX173" fmla="*/ 768593 w 3451898"/>
                <a:gd name="connsiteY173" fmla="*/ 190559 h 1540443"/>
                <a:gd name="connsiteX174" fmla="*/ 767195 w 3451898"/>
                <a:gd name="connsiteY174" fmla="*/ 165274 h 1540443"/>
                <a:gd name="connsiteX175" fmla="*/ 632668 w 3451898"/>
                <a:gd name="connsiteY175" fmla="*/ 117777 h 1540443"/>
                <a:gd name="connsiteX176" fmla="*/ 487384 w 3451898"/>
                <a:gd name="connsiteY176" fmla="*/ 72655 h 1540443"/>
                <a:gd name="connsiteX177" fmla="*/ 481936 w 3451898"/>
                <a:gd name="connsiteY177" fmla="*/ 109116 h 1540443"/>
                <a:gd name="connsiteX178" fmla="*/ 487943 w 3451898"/>
                <a:gd name="connsiteY178" fmla="*/ 192096 h 1540443"/>
                <a:gd name="connsiteX179" fmla="*/ 540329 w 3451898"/>
                <a:gd name="connsiteY179" fmla="*/ 830369 h 1540443"/>
                <a:gd name="connsiteX180" fmla="*/ 543681 w 3451898"/>
                <a:gd name="connsiteY180" fmla="*/ 897283 h 1540443"/>
                <a:gd name="connsiteX181" fmla="*/ 499398 w 3451898"/>
                <a:gd name="connsiteY181" fmla="*/ 986409 h 1540443"/>
                <a:gd name="connsiteX182" fmla="*/ 404963 w 3451898"/>
                <a:gd name="connsiteY182" fmla="*/ 1159633 h 1540443"/>
                <a:gd name="connsiteX183" fmla="*/ 373391 w 3451898"/>
                <a:gd name="connsiteY183" fmla="*/ 1217328 h 1540443"/>
                <a:gd name="connsiteX184" fmla="*/ 242915 w 3451898"/>
                <a:gd name="connsiteY184" fmla="*/ 1223754 h 1540443"/>
                <a:gd name="connsiteX185" fmla="*/ 217770 w 3451898"/>
                <a:gd name="connsiteY185" fmla="*/ 1231576 h 1540443"/>
                <a:gd name="connsiteX186" fmla="*/ 60332 w 3451898"/>
                <a:gd name="connsiteY186" fmla="*/ 1242054 h 1540443"/>
                <a:gd name="connsiteX187" fmla="*/ 60332 w 3451898"/>
                <a:gd name="connsiteY187" fmla="*/ 1238003 h 1540443"/>
                <a:gd name="connsiteX188" fmla="*/ 223637 w 3451898"/>
                <a:gd name="connsiteY188" fmla="*/ 1225290 h 1540443"/>
                <a:gd name="connsiteX189" fmla="*/ 223637 w 3451898"/>
                <a:gd name="connsiteY189" fmla="*/ 1220820 h 1540443"/>
                <a:gd name="connsiteX190" fmla="*/ 113277 w 3451898"/>
                <a:gd name="connsiteY190" fmla="*/ 1227246 h 1540443"/>
                <a:gd name="connsiteX191" fmla="*/ 55023 w 3451898"/>
                <a:gd name="connsiteY191" fmla="*/ 1226408 h 1540443"/>
                <a:gd name="connsiteX192" fmla="*/ 49994 w 3451898"/>
                <a:gd name="connsiteY192" fmla="*/ 1231157 h 1540443"/>
                <a:gd name="connsiteX193" fmla="*/ 43987 w 3451898"/>
                <a:gd name="connsiteY193" fmla="*/ 1254487 h 1540443"/>
                <a:gd name="connsiteX194" fmla="*/ 30018 w 3451898"/>
                <a:gd name="connsiteY194" fmla="*/ 1272228 h 1540443"/>
                <a:gd name="connsiteX195" fmla="*/ 25268 w 3451898"/>
                <a:gd name="connsiteY195" fmla="*/ 1271390 h 1540443"/>
                <a:gd name="connsiteX196" fmla="*/ 10460 w 3451898"/>
                <a:gd name="connsiteY196" fmla="*/ 1287176 h 1540443"/>
                <a:gd name="connsiteX197" fmla="*/ 1100 w 3451898"/>
                <a:gd name="connsiteY197" fmla="*/ 1329085 h 1540443"/>
                <a:gd name="connsiteX198" fmla="*/ 10041 w 3451898"/>
                <a:gd name="connsiteY198" fmla="*/ 1364987 h 1540443"/>
                <a:gd name="connsiteX199" fmla="*/ 1474478 w 3451898"/>
                <a:gd name="connsiteY199" fmla="*/ 963080 h 1540443"/>
                <a:gd name="connsiteX200" fmla="*/ 1511219 w 3451898"/>
                <a:gd name="connsiteY200" fmla="*/ 865293 h 1540443"/>
                <a:gd name="connsiteX201" fmla="*/ 1518483 w 3451898"/>
                <a:gd name="connsiteY201" fmla="*/ 832324 h 1540443"/>
                <a:gd name="connsiteX202" fmla="*/ 1523372 w 3451898"/>
                <a:gd name="connsiteY202" fmla="*/ 821149 h 1540443"/>
                <a:gd name="connsiteX203" fmla="*/ 1530217 w 3451898"/>
                <a:gd name="connsiteY203" fmla="*/ 813605 h 1540443"/>
                <a:gd name="connsiteX204" fmla="*/ 1537342 w 3451898"/>
                <a:gd name="connsiteY204" fmla="*/ 809554 h 1540443"/>
                <a:gd name="connsiteX205" fmla="*/ 1536364 w 3451898"/>
                <a:gd name="connsiteY205" fmla="*/ 789717 h 1540443"/>
                <a:gd name="connsiteX206" fmla="*/ 1533989 w 3451898"/>
                <a:gd name="connsiteY206" fmla="*/ 780776 h 1540443"/>
                <a:gd name="connsiteX207" fmla="*/ 1542231 w 3451898"/>
                <a:gd name="connsiteY207" fmla="*/ 746830 h 1540443"/>
                <a:gd name="connsiteX208" fmla="*/ 1561649 w 3451898"/>
                <a:gd name="connsiteY208" fmla="*/ 718891 h 1540443"/>
                <a:gd name="connsiteX209" fmla="*/ 1571428 w 3451898"/>
                <a:gd name="connsiteY209" fmla="*/ 696679 h 1540443"/>
                <a:gd name="connsiteX210" fmla="*/ 1588890 w 3451898"/>
                <a:gd name="connsiteY210" fmla="*/ 646947 h 1540443"/>
                <a:gd name="connsiteX211" fmla="*/ 1615432 w 3451898"/>
                <a:gd name="connsiteY211" fmla="*/ 600289 h 1540443"/>
                <a:gd name="connsiteX212" fmla="*/ 1634990 w 3451898"/>
                <a:gd name="connsiteY212" fmla="*/ 557681 h 1540443"/>
                <a:gd name="connsiteX213" fmla="*/ 1729006 w 3451898"/>
                <a:gd name="connsiteY213" fmla="*/ 413515 h 1540443"/>
                <a:gd name="connsiteX214" fmla="*/ 1839505 w 3451898"/>
                <a:gd name="connsiteY214" fmla="*/ 308183 h 1540443"/>
                <a:gd name="connsiteX215" fmla="*/ 1876804 w 3451898"/>
                <a:gd name="connsiteY215" fmla="*/ 294214 h 1540443"/>
                <a:gd name="connsiteX216" fmla="*/ 1920948 w 3451898"/>
                <a:gd name="connsiteY216" fmla="*/ 342688 h 1540443"/>
                <a:gd name="connsiteX217" fmla="*/ 1958945 w 3451898"/>
                <a:gd name="connsiteY217" fmla="*/ 485598 h 1540443"/>
                <a:gd name="connsiteX218" fmla="*/ 1883090 w 3451898"/>
                <a:gd name="connsiteY218" fmla="*/ 808157 h 1540443"/>
                <a:gd name="connsiteX219" fmla="*/ 1723976 w 3451898"/>
                <a:gd name="connsiteY219" fmla="*/ 1079727 h 1540443"/>
                <a:gd name="connsiteX220" fmla="*/ 1572266 w 3451898"/>
                <a:gd name="connsiteY220" fmla="*/ 1180727 h 1540443"/>
                <a:gd name="connsiteX221" fmla="*/ 1530357 w 3451898"/>
                <a:gd name="connsiteY221" fmla="*/ 1173882 h 1540443"/>
                <a:gd name="connsiteX222" fmla="*/ 1485654 w 3451898"/>
                <a:gd name="connsiteY222" fmla="*/ 1078330 h 1540443"/>
                <a:gd name="connsiteX223" fmla="*/ 1475736 w 3451898"/>
                <a:gd name="connsiteY223" fmla="*/ 1026363 h 1540443"/>
                <a:gd name="connsiteX224" fmla="*/ 1465817 w 3451898"/>
                <a:gd name="connsiteY224" fmla="*/ 1008761 h 1540443"/>
                <a:gd name="connsiteX225" fmla="*/ 1474478 w 3451898"/>
                <a:gd name="connsiteY225" fmla="*/ 963080 h 154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3451898" h="1540443">
                  <a:moveTo>
                    <a:pt x="10041" y="1364987"/>
                  </a:moveTo>
                  <a:cubicBezTo>
                    <a:pt x="16327" y="1369178"/>
                    <a:pt x="22753" y="1372111"/>
                    <a:pt x="29040" y="1375743"/>
                  </a:cubicBezTo>
                  <a:cubicBezTo>
                    <a:pt x="26525" y="1398653"/>
                    <a:pt x="91903" y="1387897"/>
                    <a:pt x="102520" y="1389713"/>
                  </a:cubicBezTo>
                  <a:cubicBezTo>
                    <a:pt x="116490" y="1391669"/>
                    <a:pt x="158399" y="1396698"/>
                    <a:pt x="172368" y="1398234"/>
                  </a:cubicBezTo>
                  <a:cubicBezTo>
                    <a:pt x="170552" y="1427012"/>
                    <a:pt x="42032" y="1431901"/>
                    <a:pt x="53766" y="1438467"/>
                  </a:cubicBezTo>
                  <a:cubicBezTo>
                    <a:pt x="74537" y="1450174"/>
                    <a:pt x="97828" y="1456691"/>
                    <a:pt x="121659" y="1457466"/>
                  </a:cubicBezTo>
                  <a:cubicBezTo>
                    <a:pt x="172508" y="1458164"/>
                    <a:pt x="268898" y="1452576"/>
                    <a:pt x="320027" y="1451040"/>
                  </a:cubicBezTo>
                  <a:lnTo>
                    <a:pt x="320027" y="1451040"/>
                  </a:lnTo>
                  <a:cubicBezTo>
                    <a:pt x="324337" y="1450165"/>
                    <a:pt x="328540" y="1452951"/>
                    <a:pt x="329414" y="1457260"/>
                  </a:cubicBezTo>
                  <a:cubicBezTo>
                    <a:pt x="329577" y="1458063"/>
                    <a:pt x="329615" y="1458886"/>
                    <a:pt x="329527" y="1459701"/>
                  </a:cubicBezTo>
                  <a:cubicBezTo>
                    <a:pt x="329527" y="1468083"/>
                    <a:pt x="342099" y="1483729"/>
                    <a:pt x="367245" y="1506639"/>
                  </a:cubicBezTo>
                  <a:cubicBezTo>
                    <a:pt x="391971" y="1529549"/>
                    <a:pt x="409154" y="1540725"/>
                    <a:pt x="416977" y="1540306"/>
                  </a:cubicBezTo>
                  <a:cubicBezTo>
                    <a:pt x="428270" y="1539142"/>
                    <a:pt x="438846" y="1534223"/>
                    <a:pt x="447011" y="1526336"/>
                  </a:cubicBezTo>
                  <a:cubicBezTo>
                    <a:pt x="450903" y="1522865"/>
                    <a:pt x="455793" y="1520714"/>
                    <a:pt x="460981" y="1520189"/>
                  </a:cubicBezTo>
                  <a:cubicBezTo>
                    <a:pt x="465137" y="1520176"/>
                    <a:pt x="469227" y="1521234"/>
                    <a:pt x="472855" y="1523263"/>
                  </a:cubicBezTo>
                  <a:cubicBezTo>
                    <a:pt x="475926" y="1525049"/>
                    <a:pt x="479368" y="1526100"/>
                    <a:pt x="482913" y="1526336"/>
                  </a:cubicBezTo>
                  <a:cubicBezTo>
                    <a:pt x="486545" y="1526336"/>
                    <a:pt x="491854" y="1522285"/>
                    <a:pt x="498699" y="1514741"/>
                  </a:cubicBezTo>
                  <a:cubicBezTo>
                    <a:pt x="508897" y="1502029"/>
                    <a:pt x="518955" y="1497978"/>
                    <a:pt x="528873" y="1502308"/>
                  </a:cubicBezTo>
                  <a:cubicBezTo>
                    <a:pt x="537145" y="1507984"/>
                    <a:pt x="548194" y="1507412"/>
                    <a:pt x="555835" y="1500911"/>
                  </a:cubicBezTo>
                  <a:cubicBezTo>
                    <a:pt x="562727" y="1493368"/>
                    <a:pt x="569292" y="1491831"/>
                    <a:pt x="575532" y="1496301"/>
                  </a:cubicBezTo>
                  <a:cubicBezTo>
                    <a:pt x="585616" y="1499595"/>
                    <a:pt x="596561" y="1499048"/>
                    <a:pt x="606265" y="1494765"/>
                  </a:cubicBezTo>
                  <a:cubicBezTo>
                    <a:pt x="623938" y="1487996"/>
                    <a:pt x="637325" y="1473208"/>
                    <a:pt x="642307" y="1454951"/>
                  </a:cubicBezTo>
                  <a:cubicBezTo>
                    <a:pt x="647277" y="1443493"/>
                    <a:pt x="653018" y="1432385"/>
                    <a:pt x="659490" y="1421703"/>
                  </a:cubicBezTo>
                  <a:cubicBezTo>
                    <a:pt x="696090" y="1418351"/>
                    <a:pt x="722912" y="1415836"/>
                    <a:pt x="727662" y="1415138"/>
                  </a:cubicBezTo>
                  <a:cubicBezTo>
                    <a:pt x="785216" y="1408991"/>
                    <a:pt x="833272" y="1421703"/>
                    <a:pt x="890827" y="1415138"/>
                  </a:cubicBezTo>
                  <a:lnTo>
                    <a:pt x="894179" y="1408013"/>
                  </a:lnTo>
                  <a:cubicBezTo>
                    <a:pt x="939441" y="1409410"/>
                    <a:pt x="986519" y="1411506"/>
                    <a:pt x="1034575" y="1413042"/>
                  </a:cubicBezTo>
                  <a:cubicBezTo>
                    <a:pt x="1122304" y="1408944"/>
                    <a:pt x="1209521" y="1404288"/>
                    <a:pt x="1296226" y="1399073"/>
                  </a:cubicBezTo>
                  <a:cubicBezTo>
                    <a:pt x="1293711" y="1396698"/>
                    <a:pt x="1292314" y="1394463"/>
                    <a:pt x="1300836" y="1393205"/>
                  </a:cubicBezTo>
                  <a:cubicBezTo>
                    <a:pt x="1336877" y="1389992"/>
                    <a:pt x="1387308" y="1390691"/>
                    <a:pt x="1439275" y="1389433"/>
                  </a:cubicBezTo>
                  <a:lnTo>
                    <a:pt x="1462045" y="1387478"/>
                  </a:lnTo>
                  <a:cubicBezTo>
                    <a:pt x="1465414" y="1386919"/>
                    <a:pt x="1468318" y="1384793"/>
                    <a:pt x="1469868" y="1381750"/>
                  </a:cubicBezTo>
                  <a:cubicBezTo>
                    <a:pt x="1493338" y="1381750"/>
                    <a:pt x="1514292" y="1381052"/>
                    <a:pt x="1533710" y="1381052"/>
                  </a:cubicBezTo>
                  <a:lnTo>
                    <a:pt x="1537482" y="1381052"/>
                  </a:lnTo>
                  <a:cubicBezTo>
                    <a:pt x="1554653" y="1381942"/>
                    <a:pt x="1571858" y="1381942"/>
                    <a:pt x="1589030" y="1381052"/>
                  </a:cubicBezTo>
                  <a:cubicBezTo>
                    <a:pt x="1617551" y="1379334"/>
                    <a:pt x="1645848" y="1374938"/>
                    <a:pt x="1673546" y="1367920"/>
                  </a:cubicBezTo>
                  <a:cubicBezTo>
                    <a:pt x="1882252" y="1348503"/>
                    <a:pt x="2095289" y="1327827"/>
                    <a:pt x="2322994" y="1306594"/>
                  </a:cubicBezTo>
                  <a:cubicBezTo>
                    <a:pt x="2366021" y="1300307"/>
                    <a:pt x="2409187" y="1294161"/>
                    <a:pt x="2451515" y="1289271"/>
                  </a:cubicBezTo>
                  <a:lnTo>
                    <a:pt x="2457243" y="1293322"/>
                  </a:lnTo>
                  <a:cubicBezTo>
                    <a:pt x="2495322" y="1313159"/>
                    <a:pt x="2535998" y="1327549"/>
                    <a:pt x="2578080" y="1336070"/>
                  </a:cubicBezTo>
                  <a:cubicBezTo>
                    <a:pt x="2621776" y="1347670"/>
                    <a:pt x="2666841" y="1353309"/>
                    <a:pt x="2712049" y="1352833"/>
                  </a:cubicBezTo>
                  <a:cubicBezTo>
                    <a:pt x="2741568" y="1349913"/>
                    <a:pt x="2770694" y="1343872"/>
                    <a:pt x="2798940" y="1334812"/>
                  </a:cubicBezTo>
                  <a:cubicBezTo>
                    <a:pt x="2822810" y="1329309"/>
                    <a:pt x="2845800" y="1320517"/>
                    <a:pt x="2867252" y="1308689"/>
                  </a:cubicBezTo>
                  <a:cubicBezTo>
                    <a:pt x="2886601" y="1295117"/>
                    <a:pt x="2906858" y="1282888"/>
                    <a:pt x="2927880" y="1272089"/>
                  </a:cubicBezTo>
                  <a:cubicBezTo>
                    <a:pt x="2943666" y="1263288"/>
                    <a:pt x="2955819" y="1256582"/>
                    <a:pt x="2965737" y="1251833"/>
                  </a:cubicBezTo>
                  <a:lnTo>
                    <a:pt x="2987949" y="1250715"/>
                  </a:lnTo>
                  <a:lnTo>
                    <a:pt x="2987949" y="1247921"/>
                  </a:lnTo>
                  <a:lnTo>
                    <a:pt x="2973980" y="1247921"/>
                  </a:lnTo>
                  <a:cubicBezTo>
                    <a:pt x="2978107" y="1245654"/>
                    <a:pt x="2982525" y="1243962"/>
                    <a:pt x="2987111" y="1242892"/>
                  </a:cubicBezTo>
                  <a:cubicBezTo>
                    <a:pt x="2989677" y="1242137"/>
                    <a:pt x="2992057" y="1240852"/>
                    <a:pt x="2994096" y="1239120"/>
                  </a:cubicBezTo>
                  <a:cubicBezTo>
                    <a:pt x="3041872" y="1238282"/>
                    <a:pt x="3089508" y="1237304"/>
                    <a:pt x="3137285" y="1236186"/>
                  </a:cubicBezTo>
                  <a:cubicBezTo>
                    <a:pt x="3142007" y="1235060"/>
                    <a:pt x="3146497" y="1233122"/>
                    <a:pt x="3150556" y="1230459"/>
                  </a:cubicBezTo>
                  <a:lnTo>
                    <a:pt x="3156004" y="1235767"/>
                  </a:lnTo>
                  <a:lnTo>
                    <a:pt x="3167319" y="1224732"/>
                  </a:lnTo>
                  <a:cubicBezTo>
                    <a:pt x="3179752" y="1241355"/>
                    <a:pt x="3199310" y="1235488"/>
                    <a:pt x="3216493" y="1233952"/>
                  </a:cubicBezTo>
                  <a:cubicBezTo>
                    <a:pt x="3218570" y="1230102"/>
                    <a:pt x="3222006" y="1227164"/>
                    <a:pt x="3226132" y="1225709"/>
                  </a:cubicBezTo>
                  <a:cubicBezTo>
                    <a:pt x="3232786" y="1224279"/>
                    <a:pt x="3239583" y="1223623"/>
                    <a:pt x="3246388" y="1223754"/>
                  </a:cubicBezTo>
                  <a:cubicBezTo>
                    <a:pt x="3296259" y="1222636"/>
                    <a:pt x="3346270" y="1221798"/>
                    <a:pt x="3396142" y="1220541"/>
                  </a:cubicBezTo>
                  <a:cubicBezTo>
                    <a:pt x="3398489" y="1220197"/>
                    <a:pt x="3400732" y="1219339"/>
                    <a:pt x="3402708" y="1218026"/>
                  </a:cubicBezTo>
                  <a:cubicBezTo>
                    <a:pt x="3398936" y="1208108"/>
                    <a:pt x="3408994" y="1211600"/>
                    <a:pt x="3413185" y="1209784"/>
                  </a:cubicBezTo>
                  <a:lnTo>
                    <a:pt x="3439727" y="1198329"/>
                  </a:lnTo>
                  <a:lnTo>
                    <a:pt x="3425758" y="1193439"/>
                  </a:lnTo>
                  <a:lnTo>
                    <a:pt x="3451741" y="1189109"/>
                  </a:lnTo>
                  <a:lnTo>
                    <a:pt x="3451043" y="1185896"/>
                  </a:lnTo>
                  <a:lnTo>
                    <a:pt x="3423103" y="1184638"/>
                  </a:lnTo>
                  <a:cubicBezTo>
                    <a:pt x="3423172" y="1184082"/>
                    <a:pt x="3423172" y="1183519"/>
                    <a:pt x="3423103" y="1182962"/>
                  </a:cubicBezTo>
                  <a:lnTo>
                    <a:pt x="3444477" y="1181426"/>
                  </a:lnTo>
                  <a:lnTo>
                    <a:pt x="3444477" y="1178073"/>
                  </a:lnTo>
                  <a:lnTo>
                    <a:pt x="3334396" y="1173742"/>
                  </a:lnTo>
                  <a:cubicBezTo>
                    <a:pt x="3334327" y="1172393"/>
                    <a:pt x="3334327" y="1171040"/>
                    <a:pt x="3334396" y="1169691"/>
                  </a:cubicBezTo>
                  <a:lnTo>
                    <a:pt x="3405083" y="1169691"/>
                  </a:lnTo>
                  <a:lnTo>
                    <a:pt x="3405083" y="1166059"/>
                  </a:lnTo>
                  <a:lnTo>
                    <a:pt x="3376026" y="1163125"/>
                  </a:lnTo>
                  <a:lnTo>
                    <a:pt x="3429669" y="1156699"/>
                  </a:lnTo>
                  <a:lnTo>
                    <a:pt x="3429669" y="1152508"/>
                  </a:lnTo>
                  <a:lnTo>
                    <a:pt x="3395863" y="1148457"/>
                  </a:lnTo>
                  <a:cubicBezTo>
                    <a:pt x="3395932" y="1147341"/>
                    <a:pt x="3395932" y="1146221"/>
                    <a:pt x="3395863" y="1145104"/>
                  </a:cubicBezTo>
                  <a:lnTo>
                    <a:pt x="3432323" y="1145105"/>
                  </a:lnTo>
                  <a:cubicBezTo>
                    <a:pt x="3432323" y="1143568"/>
                    <a:pt x="3432323" y="1142171"/>
                    <a:pt x="3432323" y="1140634"/>
                  </a:cubicBezTo>
                  <a:cubicBezTo>
                    <a:pt x="3420170" y="1138958"/>
                    <a:pt x="3408016" y="1136862"/>
                    <a:pt x="3395723" y="1135885"/>
                  </a:cubicBezTo>
                  <a:cubicBezTo>
                    <a:pt x="3383430" y="1134907"/>
                    <a:pt x="3371835" y="1134627"/>
                    <a:pt x="3359961" y="1134068"/>
                  </a:cubicBezTo>
                  <a:cubicBezTo>
                    <a:pt x="3378616" y="1134901"/>
                    <a:pt x="3397310" y="1134154"/>
                    <a:pt x="3415839" y="1131833"/>
                  </a:cubicBezTo>
                  <a:cubicBezTo>
                    <a:pt x="3446852" y="1124010"/>
                    <a:pt x="3339984" y="1119819"/>
                    <a:pt x="3370997" y="1112136"/>
                  </a:cubicBezTo>
                  <a:cubicBezTo>
                    <a:pt x="3284664" y="1113673"/>
                    <a:pt x="3199031" y="1116048"/>
                    <a:pt x="3113816" y="1118702"/>
                  </a:cubicBezTo>
                  <a:cubicBezTo>
                    <a:pt x="3150416" y="1078749"/>
                    <a:pt x="3168856" y="1056118"/>
                    <a:pt x="3168577" y="1051229"/>
                  </a:cubicBezTo>
                  <a:cubicBezTo>
                    <a:pt x="3173746" y="1038748"/>
                    <a:pt x="3181182" y="1027333"/>
                    <a:pt x="3190509" y="1017562"/>
                  </a:cubicBezTo>
                  <a:cubicBezTo>
                    <a:pt x="3216493" y="984873"/>
                    <a:pt x="3247226" y="912696"/>
                    <a:pt x="3282709" y="801032"/>
                  </a:cubicBezTo>
                  <a:cubicBezTo>
                    <a:pt x="3290367" y="773145"/>
                    <a:pt x="3300464" y="745986"/>
                    <a:pt x="3312883" y="719869"/>
                  </a:cubicBezTo>
                  <a:cubicBezTo>
                    <a:pt x="3320248" y="710370"/>
                    <a:pt x="3324142" y="698638"/>
                    <a:pt x="3323919" y="686621"/>
                  </a:cubicBezTo>
                  <a:cubicBezTo>
                    <a:pt x="3326695" y="664579"/>
                    <a:pt x="3332282" y="642983"/>
                    <a:pt x="3340543" y="622360"/>
                  </a:cubicBezTo>
                  <a:cubicBezTo>
                    <a:pt x="3344734" y="610207"/>
                    <a:pt x="3354512" y="571371"/>
                    <a:pt x="3371695" y="505854"/>
                  </a:cubicBezTo>
                  <a:cubicBezTo>
                    <a:pt x="3388878" y="440336"/>
                    <a:pt x="3399634" y="399685"/>
                    <a:pt x="3406200" y="383759"/>
                  </a:cubicBezTo>
                  <a:cubicBezTo>
                    <a:pt x="3407318" y="379987"/>
                    <a:pt x="3409274" y="358893"/>
                    <a:pt x="3412068" y="320057"/>
                  </a:cubicBezTo>
                  <a:cubicBezTo>
                    <a:pt x="3412413" y="297277"/>
                    <a:pt x="3415508" y="274622"/>
                    <a:pt x="3421288" y="252584"/>
                  </a:cubicBezTo>
                  <a:cubicBezTo>
                    <a:pt x="3423662" y="250070"/>
                    <a:pt x="3424500" y="244063"/>
                    <a:pt x="3423942" y="234284"/>
                  </a:cubicBezTo>
                  <a:cubicBezTo>
                    <a:pt x="3424417" y="219802"/>
                    <a:pt x="3420575" y="205506"/>
                    <a:pt x="3412905" y="193213"/>
                  </a:cubicBezTo>
                  <a:cubicBezTo>
                    <a:pt x="3411509" y="189721"/>
                    <a:pt x="3402987" y="189581"/>
                    <a:pt x="3387481" y="193213"/>
                  </a:cubicBezTo>
                  <a:lnTo>
                    <a:pt x="3378401" y="193213"/>
                  </a:lnTo>
                  <a:cubicBezTo>
                    <a:pt x="3364877" y="194162"/>
                    <a:pt x="3351408" y="190734"/>
                    <a:pt x="3339984" y="183435"/>
                  </a:cubicBezTo>
                  <a:cubicBezTo>
                    <a:pt x="3329449" y="177462"/>
                    <a:pt x="3322742" y="166477"/>
                    <a:pt x="3322243" y="154378"/>
                  </a:cubicBezTo>
                  <a:cubicBezTo>
                    <a:pt x="3321544" y="142364"/>
                    <a:pt x="3303244" y="127696"/>
                    <a:pt x="3267482" y="110094"/>
                  </a:cubicBezTo>
                  <a:cubicBezTo>
                    <a:pt x="3238844" y="96124"/>
                    <a:pt x="3219286" y="89000"/>
                    <a:pt x="3208390" y="89558"/>
                  </a:cubicBezTo>
                  <a:cubicBezTo>
                    <a:pt x="3201703" y="90520"/>
                    <a:pt x="3195112" y="92063"/>
                    <a:pt x="3188693" y="94168"/>
                  </a:cubicBezTo>
                  <a:cubicBezTo>
                    <a:pt x="3175804" y="100381"/>
                    <a:pt x="3161882" y="104169"/>
                    <a:pt x="3147622" y="105344"/>
                  </a:cubicBezTo>
                  <a:cubicBezTo>
                    <a:pt x="3124898" y="106462"/>
                    <a:pt x="3096959" y="170675"/>
                    <a:pt x="3063804" y="297986"/>
                  </a:cubicBezTo>
                  <a:cubicBezTo>
                    <a:pt x="2993398" y="576819"/>
                    <a:pt x="2938171" y="760660"/>
                    <a:pt x="2898124" y="849507"/>
                  </a:cubicBezTo>
                  <a:cubicBezTo>
                    <a:pt x="2857985" y="941055"/>
                    <a:pt x="2827671" y="998423"/>
                    <a:pt x="2807182" y="1021613"/>
                  </a:cubicBezTo>
                  <a:cubicBezTo>
                    <a:pt x="2784281" y="1046135"/>
                    <a:pt x="2752167" y="1059963"/>
                    <a:pt x="2718615" y="1059750"/>
                  </a:cubicBezTo>
                  <a:lnTo>
                    <a:pt x="2707858" y="1059750"/>
                  </a:lnTo>
                  <a:cubicBezTo>
                    <a:pt x="2670605" y="1060588"/>
                    <a:pt x="2646857" y="1057003"/>
                    <a:pt x="2636613" y="1048993"/>
                  </a:cubicBezTo>
                  <a:cubicBezTo>
                    <a:pt x="2626596" y="1040181"/>
                    <a:pt x="2618389" y="1029506"/>
                    <a:pt x="2612445" y="1017562"/>
                  </a:cubicBezTo>
                  <a:cubicBezTo>
                    <a:pt x="2605575" y="1007392"/>
                    <a:pt x="2600823" y="995942"/>
                    <a:pt x="2598476" y="983895"/>
                  </a:cubicBezTo>
                  <a:cubicBezTo>
                    <a:pt x="2599421" y="982179"/>
                    <a:pt x="2599947" y="980265"/>
                    <a:pt x="2600012" y="978307"/>
                  </a:cubicBezTo>
                  <a:cubicBezTo>
                    <a:pt x="2602108" y="972160"/>
                    <a:pt x="2600711" y="968109"/>
                    <a:pt x="2595821" y="965874"/>
                  </a:cubicBezTo>
                  <a:cubicBezTo>
                    <a:pt x="2590932" y="963639"/>
                    <a:pt x="2589814" y="954698"/>
                    <a:pt x="2588976" y="939052"/>
                  </a:cubicBezTo>
                  <a:cubicBezTo>
                    <a:pt x="2588162" y="929431"/>
                    <a:pt x="2588162" y="919757"/>
                    <a:pt x="2588976" y="910135"/>
                  </a:cubicBezTo>
                  <a:cubicBezTo>
                    <a:pt x="2592329" y="810951"/>
                    <a:pt x="2597405" y="756981"/>
                    <a:pt x="2604203" y="748227"/>
                  </a:cubicBezTo>
                  <a:cubicBezTo>
                    <a:pt x="2607106" y="737439"/>
                    <a:pt x="2608977" y="726400"/>
                    <a:pt x="2609791" y="715259"/>
                  </a:cubicBezTo>
                  <a:cubicBezTo>
                    <a:pt x="2616690" y="663241"/>
                    <a:pt x="2630454" y="612368"/>
                    <a:pt x="2650722" y="563967"/>
                  </a:cubicBezTo>
                  <a:cubicBezTo>
                    <a:pt x="2655008" y="550971"/>
                    <a:pt x="2657362" y="537415"/>
                    <a:pt x="2657707" y="523735"/>
                  </a:cubicBezTo>
                  <a:cubicBezTo>
                    <a:pt x="2659383" y="483875"/>
                    <a:pt x="2678848" y="403829"/>
                    <a:pt x="2716100" y="283597"/>
                  </a:cubicBezTo>
                  <a:cubicBezTo>
                    <a:pt x="2740547" y="195448"/>
                    <a:pt x="2752421" y="141246"/>
                    <a:pt x="2751303" y="120711"/>
                  </a:cubicBezTo>
                  <a:cubicBezTo>
                    <a:pt x="2751303" y="114704"/>
                    <a:pt x="2743480" y="109116"/>
                    <a:pt x="2728673" y="103668"/>
                  </a:cubicBezTo>
                  <a:cubicBezTo>
                    <a:pt x="2699243" y="91933"/>
                    <a:pt x="2651886" y="74751"/>
                    <a:pt x="2586601" y="52120"/>
                  </a:cubicBezTo>
                  <a:cubicBezTo>
                    <a:pt x="2552354" y="38930"/>
                    <a:pt x="2517371" y="27735"/>
                    <a:pt x="2481829" y="18593"/>
                  </a:cubicBezTo>
                  <a:cubicBezTo>
                    <a:pt x="2471169" y="20940"/>
                    <a:pt x="2461789" y="27227"/>
                    <a:pt x="2455566" y="36194"/>
                  </a:cubicBezTo>
                  <a:cubicBezTo>
                    <a:pt x="2436009" y="57708"/>
                    <a:pt x="2397220" y="197404"/>
                    <a:pt x="2339199" y="455284"/>
                  </a:cubicBezTo>
                  <a:cubicBezTo>
                    <a:pt x="2310206" y="577277"/>
                    <a:pt x="2289899" y="701172"/>
                    <a:pt x="2278431" y="826038"/>
                  </a:cubicBezTo>
                  <a:cubicBezTo>
                    <a:pt x="2275202" y="862174"/>
                    <a:pt x="2274595" y="898497"/>
                    <a:pt x="2276615" y="934722"/>
                  </a:cubicBezTo>
                  <a:cubicBezTo>
                    <a:pt x="2278581" y="1008985"/>
                    <a:pt x="2295595" y="1082077"/>
                    <a:pt x="2326626" y="1149575"/>
                  </a:cubicBezTo>
                  <a:cubicBezTo>
                    <a:pt x="2254683" y="1152508"/>
                    <a:pt x="2182320" y="1155442"/>
                    <a:pt x="2109259" y="1157957"/>
                  </a:cubicBezTo>
                  <a:cubicBezTo>
                    <a:pt x="2086768" y="1160471"/>
                    <a:pt x="2043741" y="1163544"/>
                    <a:pt x="1986466" y="1167037"/>
                  </a:cubicBezTo>
                  <a:cubicBezTo>
                    <a:pt x="2056314" y="1070507"/>
                    <a:pt x="2092495" y="1018819"/>
                    <a:pt x="2092216" y="1013371"/>
                  </a:cubicBezTo>
                  <a:cubicBezTo>
                    <a:pt x="2092216" y="1012114"/>
                    <a:pt x="2103392" y="984454"/>
                    <a:pt x="2126023" y="929553"/>
                  </a:cubicBezTo>
                  <a:cubicBezTo>
                    <a:pt x="2160398" y="853677"/>
                    <a:pt x="2188433" y="775085"/>
                    <a:pt x="2209841" y="694583"/>
                  </a:cubicBezTo>
                  <a:cubicBezTo>
                    <a:pt x="2225326" y="629383"/>
                    <a:pt x="2231348" y="562293"/>
                    <a:pt x="2227722" y="495376"/>
                  </a:cubicBezTo>
                  <a:cubicBezTo>
                    <a:pt x="2223065" y="404946"/>
                    <a:pt x="2209747" y="332584"/>
                    <a:pt x="2187768" y="278288"/>
                  </a:cubicBezTo>
                  <a:cubicBezTo>
                    <a:pt x="2162522" y="219374"/>
                    <a:pt x="2125269" y="166372"/>
                    <a:pt x="2078386" y="122667"/>
                  </a:cubicBezTo>
                  <a:cubicBezTo>
                    <a:pt x="2018055" y="62625"/>
                    <a:pt x="1940873" y="22377"/>
                    <a:pt x="1857107" y="7277"/>
                  </a:cubicBezTo>
                  <a:cubicBezTo>
                    <a:pt x="1834111" y="2603"/>
                    <a:pt x="1810723" y="124"/>
                    <a:pt x="1787259" y="-127"/>
                  </a:cubicBezTo>
                  <a:cubicBezTo>
                    <a:pt x="1767120" y="2408"/>
                    <a:pt x="1747310" y="7091"/>
                    <a:pt x="1728167" y="13843"/>
                  </a:cubicBezTo>
                  <a:cubicBezTo>
                    <a:pt x="1648540" y="39640"/>
                    <a:pt x="1564722" y="103668"/>
                    <a:pt x="1476714" y="205925"/>
                  </a:cubicBezTo>
                  <a:cubicBezTo>
                    <a:pt x="1343350" y="361175"/>
                    <a:pt x="1252640" y="547437"/>
                    <a:pt x="1204585" y="764711"/>
                  </a:cubicBezTo>
                  <a:cubicBezTo>
                    <a:pt x="1190013" y="838264"/>
                    <a:pt x="1185315" y="913431"/>
                    <a:pt x="1190615" y="988225"/>
                  </a:cubicBezTo>
                  <a:cubicBezTo>
                    <a:pt x="1191446" y="1022118"/>
                    <a:pt x="1195563" y="1055849"/>
                    <a:pt x="1202909" y="1088947"/>
                  </a:cubicBezTo>
                  <a:cubicBezTo>
                    <a:pt x="1212195" y="1127974"/>
                    <a:pt x="1226715" y="1165567"/>
                    <a:pt x="1246075" y="1200704"/>
                  </a:cubicBezTo>
                  <a:cubicBezTo>
                    <a:pt x="1051199" y="1208247"/>
                    <a:pt x="871828" y="1214673"/>
                    <a:pt x="766497" y="1216909"/>
                  </a:cubicBezTo>
                  <a:cubicBezTo>
                    <a:pt x="780467" y="1187991"/>
                    <a:pt x="797091" y="1154324"/>
                    <a:pt x="816788" y="1115210"/>
                  </a:cubicBezTo>
                  <a:cubicBezTo>
                    <a:pt x="840585" y="1065914"/>
                    <a:pt x="867170" y="1018013"/>
                    <a:pt x="896415" y="971741"/>
                  </a:cubicBezTo>
                  <a:cubicBezTo>
                    <a:pt x="912278" y="949124"/>
                    <a:pt x="926516" y="925409"/>
                    <a:pt x="939022" y="900775"/>
                  </a:cubicBezTo>
                  <a:cubicBezTo>
                    <a:pt x="950687" y="877230"/>
                    <a:pt x="964383" y="854747"/>
                    <a:pt x="979953" y="833582"/>
                  </a:cubicBezTo>
                  <a:cubicBezTo>
                    <a:pt x="1005859" y="796160"/>
                    <a:pt x="1029870" y="757462"/>
                    <a:pt x="1051897" y="717633"/>
                  </a:cubicBezTo>
                  <a:cubicBezTo>
                    <a:pt x="1089615" y="652908"/>
                    <a:pt x="1112898" y="614258"/>
                    <a:pt x="1121745" y="601685"/>
                  </a:cubicBezTo>
                  <a:cubicBezTo>
                    <a:pt x="1152199" y="560335"/>
                    <a:pt x="1183351" y="514422"/>
                    <a:pt x="1215202" y="463945"/>
                  </a:cubicBezTo>
                  <a:cubicBezTo>
                    <a:pt x="1247053" y="413468"/>
                    <a:pt x="1262838" y="385203"/>
                    <a:pt x="1262559" y="379149"/>
                  </a:cubicBezTo>
                  <a:cubicBezTo>
                    <a:pt x="1264925" y="368054"/>
                    <a:pt x="1269693" y="357611"/>
                    <a:pt x="1276528" y="348556"/>
                  </a:cubicBezTo>
                  <a:cubicBezTo>
                    <a:pt x="1282904" y="339897"/>
                    <a:pt x="1287639" y="330143"/>
                    <a:pt x="1290498" y="319778"/>
                  </a:cubicBezTo>
                  <a:cubicBezTo>
                    <a:pt x="1291446" y="308880"/>
                    <a:pt x="1297651" y="299129"/>
                    <a:pt x="1307122" y="293655"/>
                  </a:cubicBezTo>
                  <a:cubicBezTo>
                    <a:pt x="1318964" y="280929"/>
                    <a:pt x="1328638" y="266346"/>
                    <a:pt x="1335760" y="250489"/>
                  </a:cubicBezTo>
                  <a:cubicBezTo>
                    <a:pt x="1344537" y="234605"/>
                    <a:pt x="1349823" y="217031"/>
                    <a:pt x="1351266" y="198941"/>
                  </a:cubicBezTo>
                  <a:cubicBezTo>
                    <a:pt x="1352525" y="190262"/>
                    <a:pt x="1354535" y="181708"/>
                    <a:pt x="1357273" y="173376"/>
                  </a:cubicBezTo>
                  <a:cubicBezTo>
                    <a:pt x="1360765" y="170722"/>
                    <a:pt x="1362162" y="164715"/>
                    <a:pt x="1361743" y="154936"/>
                  </a:cubicBezTo>
                  <a:cubicBezTo>
                    <a:pt x="1361324" y="145158"/>
                    <a:pt x="1316063" y="124203"/>
                    <a:pt x="1226517" y="94867"/>
                  </a:cubicBezTo>
                  <a:cubicBezTo>
                    <a:pt x="1150243" y="68604"/>
                    <a:pt x="1105540" y="55799"/>
                    <a:pt x="1092409" y="56450"/>
                  </a:cubicBezTo>
                  <a:cubicBezTo>
                    <a:pt x="1086262" y="56450"/>
                    <a:pt x="1082770" y="57568"/>
                    <a:pt x="1081652" y="58825"/>
                  </a:cubicBezTo>
                  <a:cubicBezTo>
                    <a:pt x="1074760" y="66369"/>
                    <a:pt x="1031641" y="132538"/>
                    <a:pt x="952293" y="257334"/>
                  </a:cubicBezTo>
                  <a:cubicBezTo>
                    <a:pt x="879651" y="372071"/>
                    <a:pt x="837742" y="429719"/>
                    <a:pt x="826566" y="430278"/>
                  </a:cubicBezTo>
                  <a:cubicBezTo>
                    <a:pt x="825654" y="430432"/>
                    <a:pt x="824788" y="429817"/>
                    <a:pt x="824634" y="428904"/>
                  </a:cubicBezTo>
                  <a:cubicBezTo>
                    <a:pt x="824617" y="428804"/>
                    <a:pt x="824609" y="428703"/>
                    <a:pt x="824610" y="428601"/>
                  </a:cubicBezTo>
                  <a:cubicBezTo>
                    <a:pt x="818101" y="395976"/>
                    <a:pt x="814594" y="362822"/>
                    <a:pt x="814133" y="329557"/>
                  </a:cubicBezTo>
                  <a:cubicBezTo>
                    <a:pt x="811340" y="273678"/>
                    <a:pt x="807521" y="246112"/>
                    <a:pt x="802678" y="246857"/>
                  </a:cubicBezTo>
                  <a:cubicBezTo>
                    <a:pt x="799186" y="246857"/>
                    <a:pt x="798208" y="241548"/>
                    <a:pt x="800024" y="230652"/>
                  </a:cubicBezTo>
                  <a:cubicBezTo>
                    <a:pt x="801840" y="219755"/>
                    <a:pt x="798627" y="214447"/>
                    <a:pt x="786055" y="215006"/>
                  </a:cubicBezTo>
                  <a:cubicBezTo>
                    <a:pt x="773482" y="215565"/>
                    <a:pt x="769431" y="207462"/>
                    <a:pt x="768593" y="190559"/>
                  </a:cubicBezTo>
                  <a:lnTo>
                    <a:pt x="767195" y="165274"/>
                  </a:lnTo>
                  <a:lnTo>
                    <a:pt x="632668" y="117777"/>
                  </a:lnTo>
                  <a:cubicBezTo>
                    <a:pt x="541772" y="87417"/>
                    <a:pt x="493344" y="72376"/>
                    <a:pt x="487384" y="72655"/>
                  </a:cubicBezTo>
                  <a:cubicBezTo>
                    <a:pt x="481423" y="72935"/>
                    <a:pt x="479607" y="85088"/>
                    <a:pt x="481936" y="109116"/>
                  </a:cubicBezTo>
                  <a:cubicBezTo>
                    <a:pt x="483519" y="139290"/>
                    <a:pt x="485521" y="166950"/>
                    <a:pt x="487943" y="192096"/>
                  </a:cubicBezTo>
                  <a:cubicBezTo>
                    <a:pt x="515882" y="474376"/>
                    <a:pt x="533344" y="687133"/>
                    <a:pt x="540329" y="830369"/>
                  </a:cubicBezTo>
                  <a:lnTo>
                    <a:pt x="543681" y="897283"/>
                  </a:lnTo>
                  <a:lnTo>
                    <a:pt x="499398" y="986409"/>
                  </a:lnTo>
                  <a:cubicBezTo>
                    <a:pt x="474066" y="1036048"/>
                    <a:pt x="442588" y="1093789"/>
                    <a:pt x="404963" y="1159633"/>
                  </a:cubicBezTo>
                  <a:cubicBezTo>
                    <a:pt x="392111" y="1182124"/>
                    <a:pt x="381773" y="1201542"/>
                    <a:pt x="373391" y="1217328"/>
                  </a:cubicBezTo>
                  <a:cubicBezTo>
                    <a:pt x="324218" y="1217328"/>
                    <a:pt x="279096" y="1219563"/>
                    <a:pt x="242915" y="1223754"/>
                  </a:cubicBezTo>
                  <a:cubicBezTo>
                    <a:pt x="234173" y="1225020"/>
                    <a:pt x="225687" y="1227660"/>
                    <a:pt x="217770" y="1231576"/>
                  </a:cubicBezTo>
                  <a:cubicBezTo>
                    <a:pt x="164825" y="1235488"/>
                    <a:pt x="112439" y="1240377"/>
                    <a:pt x="60332" y="1242054"/>
                  </a:cubicBezTo>
                  <a:cubicBezTo>
                    <a:pt x="60332" y="1240657"/>
                    <a:pt x="60332" y="1239260"/>
                    <a:pt x="60332" y="1238003"/>
                  </a:cubicBezTo>
                  <a:lnTo>
                    <a:pt x="223637" y="1225290"/>
                  </a:lnTo>
                  <a:cubicBezTo>
                    <a:pt x="223637" y="1223754"/>
                    <a:pt x="223637" y="1222357"/>
                    <a:pt x="223637" y="1220820"/>
                  </a:cubicBezTo>
                  <a:cubicBezTo>
                    <a:pt x="186897" y="1223055"/>
                    <a:pt x="150157" y="1225849"/>
                    <a:pt x="113277" y="1227246"/>
                  </a:cubicBezTo>
                  <a:cubicBezTo>
                    <a:pt x="93859" y="1228084"/>
                    <a:pt x="74441" y="1226547"/>
                    <a:pt x="55023" y="1226408"/>
                  </a:cubicBezTo>
                  <a:cubicBezTo>
                    <a:pt x="52581" y="1226908"/>
                    <a:pt x="50633" y="1228748"/>
                    <a:pt x="49994" y="1231157"/>
                  </a:cubicBezTo>
                  <a:cubicBezTo>
                    <a:pt x="47288" y="1238735"/>
                    <a:pt x="45277" y="1246544"/>
                    <a:pt x="43987" y="1254487"/>
                  </a:cubicBezTo>
                  <a:cubicBezTo>
                    <a:pt x="41892" y="1270692"/>
                    <a:pt x="37142" y="1275302"/>
                    <a:pt x="30018" y="1272228"/>
                  </a:cubicBezTo>
                  <a:cubicBezTo>
                    <a:pt x="28481" y="1271530"/>
                    <a:pt x="26805" y="1272228"/>
                    <a:pt x="25268" y="1271390"/>
                  </a:cubicBezTo>
                  <a:cubicBezTo>
                    <a:pt x="17864" y="1266501"/>
                    <a:pt x="13394" y="1275022"/>
                    <a:pt x="10460" y="1287176"/>
                  </a:cubicBezTo>
                  <a:cubicBezTo>
                    <a:pt x="7527" y="1299329"/>
                    <a:pt x="3894" y="1315115"/>
                    <a:pt x="1100" y="1329085"/>
                  </a:cubicBezTo>
                  <a:cubicBezTo>
                    <a:pt x="-1693" y="1351157"/>
                    <a:pt x="-297" y="1358002"/>
                    <a:pt x="10041" y="1364987"/>
                  </a:cubicBezTo>
                  <a:close/>
                  <a:moveTo>
                    <a:pt x="1474478" y="963080"/>
                  </a:moveTo>
                  <a:cubicBezTo>
                    <a:pt x="1500322" y="901334"/>
                    <a:pt x="1512476" y="868785"/>
                    <a:pt x="1511219" y="865293"/>
                  </a:cubicBezTo>
                  <a:cubicBezTo>
                    <a:pt x="1511890" y="853989"/>
                    <a:pt x="1514341" y="842863"/>
                    <a:pt x="1518483" y="832324"/>
                  </a:cubicBezTo>
                  <a:cubicBezTo>
                    <a:pt x="1519637" y="828409"/>
                    <a:pt x="1521279" y="824654"/>
                    <a:pt x="1523372" y="821149"/>
                  </a:cubicBezTo>
                  <a:cubicBezTo>
                    <a:pt x="1527703" y="811230"/>
                    <a:pt x="1530078" y="808716"/>
                    <a:pt x="1530217" y="813605"/>
                  </a:cubicBezTo>
                  <a:cubicBezTo>
                    <a:pt x="1530217" y="815980"/>
                    <a:pt x="1532732" y="814583"/>
                    <a:pt x="1537342" y="809554"/>
                  </a:cubicBezTo>
                  <a:cubicBezTo>
                    <a:pt x="1541672" y="800893"/>
                    <a:pt x="1541393" y="794327"/>
                    <a:pt x="1536364" y="789717"/>
                  </a:cubicBezTo>
                  <a:cubicBezTo>
                    <a:pt x="1534967" y="788599"/>
                    <a:pt x="1534268" y="785666"/>
                    <a:pt x="1533989" y="780776"/>
                  </a:cubicBezTo>
                  <a:cubicBezTo>
                    <a:pt x="1534022" y="768969"/>
                    <a:pt x="1536846" y="757337"/>
                    <a:pt x="1542231" y="746830"/>
                  </a:cubicBezTo>
                  <a:cubicBezTo>
                    <a:pt x="1546302" y="736059"/>
                    <a:pt x="1552972" y="726461"/>
                    <a:pt x="1561649" y="718891"/>
                  </a:cubicBezTo>
                  <a:cubicBezTo>
                    <a:pt x="1568660" y="713779"/>
                    <a:pt x="1572392" y="705302"/>
                    <a:pt x="1571428" y="696679"/>
                  </a:cubicBezTo>
                  <a:cubicBezTo>
                    <a:pt x="1574392" y="679233"/>
                    <a:pt x="1580296" y="662417"/>
                    <a:pt x="1588890" y="646947"/>
                  </a:cubicBezTo>
                  <a:cubicBezTo>
                    <a:pt x="1595274" y="630116"/>
                    <a:pt x="1604228" y="614377"/>
                    <a:pt x="1615432" y="600289"/>
                  </a:cubicBezTo>
                  <a:cubicBezTo>
                    <a:pt x="1623692" y="586952"/>
                    <a:pt x="1630262" y="572639"/>
                    <a:pt x="1634990" y="557681"/>
                  </a:cubicBezTo>
                  <a:cubicBezTo>
                    <a:pt x="1659271" y="505376"/>
                    <a:pt x="1690932" y="456826"/>
                    <a:pt x="1729006" y="413515"/>
                  </a:cubicBezTo>
                  <a:cubicBezTo>
                    <a:pt x="1775571" y="356798"/>
                    <a:pt x="1812404" y="321687"/>
                    <a:pt x="1839505" y="308183"/>
                  </a:cubicBezTo>
                  <a:cubicBezTo>
                    <a:pt x="1851331" y="302044"/>
                    <a:pt x="1863854" y="297353"/>
                    <a:pt x="1876804" y="294214"/>
                  </a:cubicBezTo>
                  <a:cubicBezTo>
                    <a:pt x="1888818" y="294214"/>
                    <a:pt x="1903626" y="309860"/>
                    <a:pt x="1920948" y="342688"/>
                  </a:cubicBezTo>
                  <a:cubicBezTo>
                    <a:pt x="1943927" y="386967"/>
                    <a:pt x="1956899" y="435753"/>
                    <a:pt x="1958945" y="485598"/>
                  </a:cubicBezTo>
                  <a:cubicBezTo>
                    <a:pt x="1963509" y="575842"/>
                    <a:pt x="1938224" y="683361"/>
                    <a:pt x="1883090" y="808157"/>
                  </a:cubicBezTo>
                  <a:cubicBezTo>
                    <a:pt x="1830937" y="924291"/>
                    <a:pt x="1777899" y="1014814"/>
                    <a:pt x="1723976" y="1079727"/>
                  </a:cubicBezTo>
                  <a:cubicBezTo>
                    <a:pt x="1670053" y="1144639"/>
                    <a:pt x="1619483" y="1178306"/>
                    <a:pt x="1572266" y="1180727"/>
                  </a:cubicBezTo>
                  <a:cubicBezTo>
                    <a:pt x="1557980" y="1181260"/>
                    <a:pt x="1543731" y="1178933"/>
                    <a:pt x="1530357" y="1173882"/>
                  </a:cubicBezTo>
                  <a:cubicBezTo>
                    <a:pt x="1503256" y="1163125"/>
                    <a:pt x="1488448" y="1131973"/>
                    <a:pt x="1485654" y="1078330"/>
                  </a:cubicBezTo>
                  <a:cubicBezTo>
                    <a:pt x="1483838" y="1043406"/>
                    <a:pt x="1480625" y="1026083"/>
                    <a:pt x="1475736" y="1026363"/>
                  </a:cubicBezTo>
                  <a:cubicBezTo>
                    <a:pt x="1470846" y="1026642"/>
                    <a:pt x="1466376" y="1020775"/>
                    <a:pt x="1465817" y="1008761"/>
                  </a:cubicBezTo>
                  <a:cubicBezTo>
                    <a:pt x="1465076" y="993065"/>
                    <a:pt x="1468043" y="977415"/>
                    <a:pt x="1474478" y="963080"/>
                  </a:cubicBezTo>
                  <a:close/>
                </a:path>
              </a:pathLst>
            </a:custGeom>
            <a:grpFill/>
            <a:ln w="13953" cap="flat">
              <a:noFill/>
              <a:prstDash val="solid"/>
              <a:miter/>
            </a:ln>
          </p:spPr>
          <p:txBody>
            <a:bodyPr rtlCol="0" anchor="ctr"/>
            <a:lstStyle/>
            <a:p>
              <a:endParaRPr lang="en-GB"/>
            </a:p>
          </p:txBody>
        </p:sp>
      </p:grpSp>
      <p:sp>
        <p:nvSpPr>
          <p:cNvPr id="33" name="TextBox 32">
            <a:extLst>
              <a:ext uri="{FF2B5EF4-FFF2-40B4-BE49-F238E27FC236}">
                <a16:creationId xmlns:a16="http://schemas.microsoft.com/office/drawing/2014/main" id="{31CF6572-409A-45AD-AB35-7BA5E343F312}"/>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Format Background &gt; Picture or texture fill &gt; Insert… to change photo (A4 proportions: 297x210mm)</a:t>
            </a:r>
          </a:p>
        </p:txBody>
      </p:sp>
    </p:spTree>
    <p:extLst>
      <p:ext uri="{BB962C8B-B14F-4D97-AF65-F5344CB8AC3E}">
        <p14:creationId xmlns:p14="http://schemas.microsoft.com/office/powerpoint/2010/main" val="28531612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 Wordmark (pink)">
    <p:bg>
      <p:bgPr>
        <a:solidFill>
          <a:schemeClr val="bg1"/>
        </a:solidFill>
        <a:effectLst/>
      </p:bgPr>
    </p:bg>
    <p:spTree>
      <p:nvGrpSpPr>
        <p:cNvPr id="1" name=""/>
        <p:cNvGrpSpPr/>
        <p:nvPr/>
      </p:nvGrpSpPr>
      <p:grpSpPr>
        <a:xfrm>
          <a:off x="0" y="0"/>
          <a:ext cx="0" cy="0"/>
          <a:chOff x="0" y="0"/>
          <a:chExt cx="0" cy="0"/>
        </a:xfrm>
      </p:grpSpPr>
      <p:pic>
        <p:nvPicPr>
          <p:cNvPr id="45" name="Picture 44" descr="A pink background with white letters and a crown&#10;&#10;Description automatically generated">
            <a:extLst>
              <a:ext uri="{FF2B5EF4-FFF2-40B4-BE49-F238E27FC236}">
                <a16:creationId xmlns:a16="http://schemas.microsoft.com/office/drawing/2014/main" id="{81FC27D8-EF7D-7DE3-9377-929144F98E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837" y="6142549"/>
            <a:ext cx="949766" cy="954289"/>
          </a:xfrm>
          <a:prstGeom prst="rect">
            <a:avLst/>
          </a:prstGeom>
        </p:spPr>
      </p:pic>
      <p:grpSp>
        <p:nvGrpSpPr>
          <p:cNvPr id="32" name="Group 31">
            <a:extLst>
              <a:ext uri="{FF2B5EF4-FFF2-40B4-BE49-F238E27FC236}">
                <a16:creationId xmlns:a16="http://schemas.microsoft.com/office/drawing/2014/main" id="{AAD8F76C-5DF6-4C1C-9E8B-5A6EBC625671}"/>
              </a:ext>
            </a:extLst>
          </p:cNvPr>
          <p:cNvGrpSpPr/>
          <p:nvPr userDrawn="1"/>
        </p:nvGrpSpPr>
        <p:grpSpPr>
          <a:xfrm>
            <a:off x="2599899" y="3567659"/>
            <a:ext cx="5492013" cy="3529179"/>
            <a:chOff x="293608" y="1754806"/>
            <a:chExt cx="7367334" cy="4778550"/>
          </a:xfrm>
          <a:solidFill>
            <a:schemeClr val="accent1"/>
          </a:solidFill>
        </p:grpSpPr>
        <p:sp>
          <p:nvSpPr>
            <p:cNvPr id="16" name="Graphic 14">
              <a:extLst>
                <a:ext uri="{FF2B5EF4-FFF2-40B4-BE49-F238E27FC236}">
                  <a16:creationId xmlns:a16="http://schemas.microsoft.com/office/drawing/2014/main" id="{7182D69A-4792-4DBA-AD53-E9947A5A0649}"/>
                </a:ext>
              </a:extLst>
            </p:cNvPr>
            <p:cNvSpPr/>
            <p:nvPr/>
          </p:nvSpPr>
          <p:spPr>
            <a:xfrm>
              <a:off x="4687815" y="1837483"/>
              <a:ext cx="765082" cy="1163565"/>
            </a:xfrm>
            <a:custGeom>
              <a:avLst/>
              <a:gdLst>
                <a:gd name="connsiteX0" fmla="*/ 46796 w 765082"/>
                <a:gd name="connsiteY0" fmla="*/ 260710 h 1163565"/>
                <a:gd name="connsiteX1" fmla="*/ 50987 w 765082"/>
                <a:gd name="connsiteY1" fmla="*/ 269371 h 1163565"/>
                <a:gd name="connsiteX2" fmla="*/ 54340 w 765082"/>
                <a:gd name="connsiteY2" fmla="*/ 278032 h 1163565"/>
                <a:gd name="connsiteX3" fmla="*/ 89823 w 765082"/>
                <a:gd name="connsiteY3" fmla="*/ 350115 h 1163565"/>
                <a:gd name="connsiteX4" fmla="*/ 123909 w 765082"/>
                <a:gd name="connsiteY4" fmla="*/ 364085 h 1163565"/>
                <a:gd name="connsiteX5" fmla="*/ 188309 w 765082"/>
                <a:gd name="connsiteY5" fmla="*/ 351792 h 1163565"/>
                <a:gd name="connsiteX6" fmla="*/ 239717 w 765082"/>
                <a:gd name="connsiteY6" fmla="*/ 344807 h 1163565"/>
                <a:gd name="connsiteX7" fmla="*/ 250334 w 765082"/>
                <a:gd name="connsiteY7" fmla="*/ 348718 h 1163565"/>
                <a:gd name="connsiteX8" fmla="*/ 164141 w 765082"/>
                <a:gd name="connsiteY8" fmla="*/ 719892 h 1163565"/>
                <a:gd name="connsiteX9" fmla="*/ 77669 w 765082"/>
                <a:gd name="connsiteY9" fmla="*/ 1111880 h 1163565"/>
                <a:gd name="connsiteX10" fmla="*/ 84514 w 765082"/>
                <a:gd name="connsiteY10" fmla="*/ 1130739 h 1163565"/>
                <a:gd name="connsiteX11" fmla="*/ 169729 w 765082"/>
                <a:gd name="connsiteY11" fmla="*/ 1148620 h 1163565"/>
                <a:gd name="connsiteX12" fmla="*/ 256201 w 765082"/>
                <a:gd name="connsiteY12" fmla="*/ 1163428 h 1163565"/>
                <a:gd name="connsiteX13" fmla="*/ 261649 w 765082"/>
                <a:gd name="connsiteY13" fmla="*/ 1154208 h 1163565"/>
                <a:gd name="connsiteX14" fmla="*/ 275619 w 765082"/>
                <a:gd name="connsiteY14" fmla="*/ 1141775 h 1163565"/>
                <a:gd name="connsiteX15" fmla="*/ 297412 w 765082"/>
                <a:gd name="connsiteY15" fmla="*/ 1148061 h 1163565"/>
                <a:gd name="connsiteX16" fmla="*/ 303558 w 765082"/>
                <a:gd name="connsiteY16" fmla="*/ 1152112 h 1163565"/>
                <a:gd name="connsiteX17" fmla="*/ 305374 w 765082"/>
                <a:gd name="connsiteY17" fmla="*/ 1128364 h 1163565"/>
                <a:gd name="connsiteX18" fmla="*/ 313616 w 765082"/>
                <a:gd name="connsiteY18" fmla="*/ 1089528 h 1163565"/>
                <a:gd name="connsiteX19" fmla="*/ 321719 w 765082"/>
                <a:gd name="connsiteY19" fmla="*/ 1074301 h 1163565"/>
                <a:gd name="connsiteX20" fmla="*/ 337365 w 765082"/>
                <a:gd name="connsiteY20" fmla="*/ 1030577 h 1163565"/>
                <a:gd name="connsiteX21" fmla="*/ 453033 w 765082"/>
                <a:gd name="connsiteY21" fmla="*/ 659403 h 1163565"/>
                <a:gd name="connsiteX22" fmla="*/ 514639 w 765082"/>
                <a:gd name="connsiteY22" fmla="*/ 446226 h 1163565"/>
                <a:gd name="connsiteX23" fmla="*/ 538667 w 765082"/>
                <a:gd name="connsiteY23" fmla="*/ 365063 h 1163565"/>
                <a:gd name="connsiteX24" fmla="*/ 548586 w 765082"/>
                <a:gd name="connsiteY24" fmla="*/ 329859 h 1163565"/>
                <a:gd name="connsiteX25" fmla="*/ 566467 w 765082"/>
                <a:gd name="connsiteY25" fmla="*/ 313654 h 1163565"/>
                <a:gd name="connsiteX26" fmla="*/ 671099 w 765082"/>
                <a:gd name="connsiteY26" fmla="*/ 277333 h 1163565"/>
                <a:gd name="connsiteX27" fmla="*/ 715662 w 765082"/>
                <a:gd name="connsiteY27" fmla="*/ 249394 h 1163565"/>
                <a:gd name="connsiteX28" fmla="*/ 724044 w 765082"/>
                <a:gd name="connsiteY28" fmla="*/ 225925 h 1163565"/>
                <a:gd name="connsiteX29" fmla="*/ 708259 w 765082"/>
                <a:gd name="connsiteY29" fmla="*/ 222991 h 1163565"/>
                <a:gd name="connsiteX30" fmla="*/ 691775 w 765082"/>
                <a:gd name="connsiteY30" fmla="*/ 217962 h 1163565"/>
                <a:gd name="connsiteX31" fmla="*/ 724323 w 765082"/>
                <a:gd name="connsiteY31" fmla="*/ 188207 h 1163565"/>
                <a:gd name="connsiteX32" fmla="*/ 748072 w 765082"/>
                <a:gd name="connsiteY32" fmla="*/ 161944 h 1163565"/>
                <a:gd name="connsiteX33" fmla="*/ 743602 w 765082"/>
                <a:gd name="connsiteY33" fmla="*/ 159150 h 1163565"/>
                <a:gd name="connsiteX34" fmla="*/ 736197 w 765082"/>
                <a:gd name="connsiteY34" fmla="*/ 160966 h 1163565"/>
                <a:gd name="connsiteX35" fmla="*/ 741367 w 765082"/>
                <a:gd name="connsiteY35" fmla="*/ 146019 h 1163565"/>
                <a:gd name="connsiteX36" fmla="*/ 746954 w 765082"/>
                <a:gd name="connsiteY36" fmla="*/ 139732 h 1163565"/>
                <a:gd name="connsiteX37" fmla="*/ 745837 w 765082"/>
                <a:gd name="connsiteY37" fmla="*/ 117660 h 1163565"/>
                <a:gd name="connsiteX38" fmla="*/ 752542 w 765082"/>
                <a:gd name="connsiteY38" fmla="*/ 102434 h 1163565"/>
                <a:gd name="connsiteX39" fmla="*/ 763299 w 765082"/>
                <a:gd name="connsiteY39" fmla="*/ 82736 h 1163565"/>
                <a:gd name="connsiteX40" fmla="*/ 751286 w 765082"/>
                <a:gd name="connsiteY40" fmla="*/ 49349 h 1163565"/>
                <a:gd name="connsiteX41" fmla="*/ 707839 w 765082"/>
                <a:gd name="connsiteY41" fmla="*/ 10094 h 1163565"/>
                <a:gd name="connsiteX42" fmla="*/ 692753 w 765082"/>
                <a:gd name="connsiteY42" fmla="*/ 4925 h 1163565"/>
                <a:gd name="connsiteX43" fmla="*/ 673335 w 765082"/>
                <a:gd name="connsiteY43" fmla="*/ 36 h 1163565"/>
                <a:gd name="connsiteX44" fmla="*/ 475245 w 765082"/>
                <a:gd name="connsiteY44" fmla="*/ 32306 h 1163565"/>
                <a:gd name="connsiteX45" fmla="*/ 3909 w 765082"/>
                <a:gd name="connsiteY45" fmla="*/ 127299 h 1163565"/>
                <a:gd name="connsiteX46" fmla="*/ -2 w 765082"/>
                <a:gd name="connsiteY46" fmla="*/ 137777 h 1163565"/>
                <a:gd name="connsiteX47" fmla="*/ 42605 w 765082"/>
                <a:gd name="connsiteY47" fmla="*/ 249534 h 1163565"/>
                <a:gd name="connsiteX48" fmla="*/ 46796 w 765082"/>
                <a:gd name="connsiteY48" fmla="*/ 260710 h 116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65082" h="1163565">
                  <a:moveTo>
                    <a:pt x="46796" y="260710"/>
                  </a:moveTo>
                  <a:cubicBezTo>
                    <a:pt x="48473" y="264481"/>
                    <a:pt x="49870" y="267415"/>
                    <a:pt x="50987" y="269371"/>
                  </a:cubicBezTo>
                  <a:cubicBezTo>
                    <a:pt x="52462" y="272106"/>
                    <a:pt x="53589" y="275016"/>
                    <a:pt x="54340" y="278032"/>
                  </a:cubicBezTo>
                  <a:cubicBezTo>
                    <a:pt x="63725" y="303186"/>
                    <a:pt x="75613" y="327335"/>
                    <a:pt x="89823" y="350115"/>
                  </a:cubicBezTo>
                  <a:cubicBezTo>
                    <a:pt x="97984" y="360381"/>
                    <a:pt x="110890" y="365671"/>
                    <a:pt x="123909" y="364085"/>
                  </a:cubicBezTo>
                  <a:cubicBezTo>
                    <a:pt x="125864" y="364085"/>
                    <a:pt x="147377" y="359894"/>
                    <a:pt x="188309" y="351792"/>
                  </a:cubicBezTo>
                  <a:cubicBezTo>
                    <a:pt x="205271" y="348324"/>
                    <a:pt x="222445" y="345990"/>
                    <a:pt x="239717" y="344807"/>
                  </a:cubicBezTo>
                  <a:cubicBezTo>
                    <a:pt x="246562" y="344807"/>
                    <a:pt x="250194" y="345785"/>
                    <a:pt x="250334" y="348718"/>
                  </a:cubicBezTo>
                  <a:cubicBezTo>
                    <a:pt x="251545" y="374236"/>
                    <a:pt x="222814" y="497961"/>
                    <a:pt x="164141" y="719892"/>
                  </a:cubicBezTo>
                  <a:cubicBezTo>
                    <a:pt x="105469" y="941823"/>
                    <a:pt x="76645" y="1072485"/>
                    <a:pt x="77669" y="1111880"/>
                  </a:cubicBezTo>
                  <a:cubicBezTo>
                    <a:pt x="77669" y="1122636"/>
                    <a:pt x="80463" y="1128923"/>
                    <a:pt x="84514" y="1130739"/>
                  </a:cubicBezTo>
                  <a:cubicBezTo>
                    <a:pt x="88565" y="1132555"/>
                    <a:pt x="116924" y="1138422"/>
                    <a:pt x="169729" y="1148620"/>
                  </a:cubicBezTo>
                  <a:cubicBezTo>
                    <a:pt x="222534" y="1158818"/>
                    <a:pt x="251312" y="1163707"/>
                    <a:pt x="256201" y="1163428"/>
                  </a:cubicBezTo>
                  <a:cubicBezTo>
                    <a:pt x="261091" y="1163148"/>
                    <a:pt x="261929" y="1160075"/>
                    <a:pt x="261649" y="1154208"/>
                  </a:cubicBezTo>
                  <a:cubicBezTo>
                    <a:pt x="261370" y="1148340"/>
                    <a:pt x="265840" y="1143172"/>
                    <a:pt x="275619" y="1141775"/>
                  </a:cubicBezTo>
                  <a:cubicBezTo>
                    <a:pt x="283486" y="1139786"/>
                    <a:pt x="291813" y="1142188"/>
                    <a:pt x="297412" y="1148061"/>
                  </a:cubicBezTo>
                  <a:cubicBezTo>
                    <a:pt x="299507" y="1150855"/>
                    <a:pt x="301602" y="1152252"/>
                    <a:pt x="303558" y="1152112"/>
                  </a:cubicBezTo>
                  <a:cubicBezTo>
                    <a:pt x="305514" y="1151973"/>
                    <a:pt x="306073" y="1143172"/>
                    <a:pt x="305374" y="1128364"/>
                  </a:cubicBezTo>
                  <a:cubicBezTo>
                    <a:pt x="304257" y="1107689"/>
                    <a:pt x="307051" y="1094697"/>
                    <a:pt x="313616" y="1089528"/>
                  </a:cubicBezTo>
                  <a:cubicBezTo>
                    <a:pt x="318098" y="1085622"/>
                    <a:pt x="320983" y="1080201"/>
                    <a:pt x="321719" y="1074301"/>
                  </a:cubicBezTo>
                  <a:cubicBezTo>
                    <a:pt x="321719" y="1073324"/>
                    <a:pt x="326887" y="1058655"/>
                    <a:pt x="337365" y="1030577"/>
                  </a:cubicBezTo>
                  <a:cubicBezTo>
                    <a:pt x="373313" y="943965"/>
                    <a:pt x="411870" y="820240"/>
                    <a:pt x="453033" y="659403"/>
                  </a:cubicBezTo>
                  <a:cubicBezTo>
                    <a:pt x="477806" y="565341"/>
                    <a:pt x="498342" y="494282"/>
                    <a:pt x="514639" y="446226"/>
                  </a:cubicBezTo>
                  <a:cubicBezTo>
                    <a:pt x="527352" y="406133"/>
                    <a:pt x="535315" y="379172"/>
                    <a:pt x="538667" y="365063"/>
                  </a:cubicBezTo>
                  <a:cubicBezTo>
                    <a:pt x="540877" y="353046"/>
                    <a:pt x="544197" y="341261"/>
                    <a:pt x="548586" y="329859"/>
                  </a:cubicBezTo>
                  <a:cubicBezTo>
                    <a:pt x="552902" y="322882"/>
                    <a:pt x="559100" y="317265"/>
                    <a:pt x="566467" y="313654"/>
                  </a:cubicBezTo>
                  <a:cubicBezTo>
                    <a:pt x="599621" y="297058"/>
                    <a:pt x="634794" y="284848"/>
                    <a:pt x="671099" y="277333"/>
                  </a:cubicBezTo>
                  <a:cubicBezTo>
                    <a:pt x="695407" y="271187"/>
                    <a:pt x="710354" y="261967"/>
                    <a:pt x="715662" y="249394"/>
                  </a:cubicBezTo>
                  <a:cubicBezTo>
                    <a:pt x="719904" y="242166"/>
                    <a:pt x="722748" y="234205"/>
                    <a:pt x="724044" y="225925"/>
                  </a:cubicBezTo>
                  <a:cubicBezTo>
                    <a:pt x="723346" y="223550"/>
                    <a:pt x="718177" y="222572"/>
                    <a:pt x="708259" y="222991"/>
                  </a:cubicBezTo>
                  <a:cubicBezTo>
                    <a:pt x="698340" y="223410"/>
                    <a:pt x="692054" y="221874"/>
                    <a:pt x="691775" y="217962"/>
                  </a:cubicBezTo>
                  <a:cubicBezTo>
                    <a:pt x="691775" y="211117"/>
                    <a:pt x="702252" y="201199"/>
                    <a:pt x="724323" y="188207"/>
                  </a:cubicBezTo>
                  <a:cubicBezTo>
                    <a:pt x="740668" y="179546"/>
                    <a:pt x="748631" y="170745"/>
                    <a:pt x="748072" y="161944"/>
                  </a:cubicBezTo>
                  <a:cubicBezTo>
                    <a:pt x="748072" y="159988"/>
                    <a:pt x="746535" y="159010"/>
                    <a:pt x="743602" y="159150"/>
                  </a:cubicBezTo>
                  <a:cubicBezTo>
                    <a:pt x="741033" y="159221"/>
                    <a:pt x="738508" y="159840"/>
                    <a:pt x="736197" y="160966"/>
                  </a:cubicBezTo>
                  <a:cubicBezTo>
                    <a:pt x="730331" y="162224"/>
                    <a:pt x="732146" y="157334"/>
                    <a:pt x="741367" y="146019"/>
                  </a:cubicBezTo>
                  <a:lnTo>
                    <a:pt x="746954" y="139732"/>
                  </a:lnTo>
                  <a:cubicBezTo>
                    <a:pt x="758969" y="124366"/>
                    <a:pt x="758689" y="116962"/>
                    <a:pt x="745837" y="117660"/>
                  </a:cubicBezTo>
                  <a:cubicBezTo>
                    <a:pt x="738992" y="117660"/>
                    <a:pt x="741227" y="112911"/>
                    <a:pt x="752542" y="102434"/>
                  </a:cubicBezTo>
                  <a:cubicBezTo>
                    <a:pt x="763858" y="91956"/>
                    <a:pt x="767350" y="85391"/>
                    <a:pt x="763299" y="82736"/>
                  </a:cubicBezTo>
                  <a:cubicBezTo>
                    <a:pt x="759247" y="80082"/>
                    <a:pt x="754219" y="68767"/>
                    <a:pt x="751286" y="49349"/>
                  </a:cubicBezTo>
                  <a:cubicBezTo>
                    <a:pt x="745977" y="21410"/>
                    <a:pt x="731448" y="8977"/>
                    <a:pt x="707839" y="10094"/>
                  </a:cubicBezTo>
                  <a:cubicBezTo>
                    <a:pt x="698060" y="10094"/>
                    <a:pt x="693032" y="8977"/>
                    <a:pt x="692753" y="4925"/>
                  </a:cubicBezTo>
                  <a:cubicBezTo>
                    <a:pt x="692473" y="874"/>
                    <a:pt x="686047" y="-662"/>
                    <a:pt x="673335" y="36"/>
                  </a:cubicBezTo>
                  <a:cubicBezTo>
                    <a:pt x="657596" y="874"/>
                    <a:pt x="591566" y="11631"/>
                    <a:pt x="475245" y="32306"/>
                  </a:cubicBezTo>
                  <a:cubicBezTo>
                    <a:pt x="171452" y="87253"/>
                    <a:pt x="14340" y="118918"/>
                    <a:pt x="3909" y="127299"/>
                  </a:cubicBezTo>
                  <a:cubicBezTo>
                    <a:pt x="826" y="129841"/>
                    <a:pt x="-665" y="133836"/>
                    <a:pt x="-2" y="137777"/>
                  </a:cubicBezTo>
                  <a:cubicBezTo>
                    <a:pt x="-2" y="146717"/>
                    <a:pt x="14666" y="183877"/>
                    <a:pt x="42605" y="249534"/>
                  </a:cubicBezTo>
                  <a:cubicBezTo>
                    <a:pt x="43723" y="253445"/>
                    <a:pt x="45399" y="256798"/>
                    <a:pt x="46796" y="260710"/>
                  </a:cubicBezTo>
                  <a:close/>
                </a:path>
              </a:pathLst>
            </a:custGeom>
            <a:grpFill/>
            <a:ln w="13953" cap="flat">
              <a:noFill/>
              <a:prstDash val="solid"/>
              <a:miter/>
            </a:ln>
          </p:spPr>
          <p:txBody>
            <a:bodyPr rtlCol="0" anchor="ctr"/>
            <a:lstStyle/>
            <a:p>
              <a:endParaRPr lang="en-GB"/>
            </a:p>
          </p:txBody>
        </p:sp>
        <p:sp>
          <p:nvSpPr>
            <p:cNvPr id="17" name="Graphic 14">
              <a:extLst>
                <a:ext uri="{FF2B5EF4-FFF2-40B4-BE49-F238E27FC236}">
                  <a16:creationId xmlns:a16="http://schemas.microsoft.com/office/drawing/2014/main" id="{7182D69A-4792-4DBA-AD53-E9947A5A0649}"/>
                </a:ext>
              </a:extLst>
            </p:cNvPr>
            <p:cNvSpPr/>
            <p:nvPr/>
          </p:nvSpPr>
          <p:spPr>
            <a:xfrm>
              <a:off x="5315685" y="1780906"/>
              <a:ext cx="962420" cy="1199875"/>
            </a:xfrm>
            <a:custGeom>
              <a:avLst/>
              <a:gdLst>
                <a:gd name="connsiteX0" fmla="*/ 225114 w 962420"/>
                <a:gd name="connsiteY0" fmla="*/ 1175442 h 1199875"/>
                <a:gd name="connsiteX1" fmla="*/ 245510 w 962420"/>
                <a:gd name="connsiteY1" fmla="*/ 1169994 h 1199875"/>
                <a:gd name="connsiteX2" fmla="*/ 275684 w 962420"/>
                <a:gd name="connsiteY2" fmla="*/ 1094558 h 1199875"/>
                <a:gd name="connsiteX3" fmla="*/ 328350 w 962420"/>
                <a:gd name="connsiteY3" fmla="*/ 880263 h 1199875"/>
                <a:gd name="connsiteX4" fmla="*/ 365929 w 962420"/>
                <a:gd name="connsiteY4" fmla="*/ 745316 h 1199875"/>
                <a:gd name="connsiteX5" fmla="*/ 418455 w 962420"/>
                <a:gd name="connsiteY5" fmla="*/ 704106 h 1199875"/>
                <a:gd name="connsiteX6" fmla="*/ 465114 w 962420"/>
                <a:gd name="connsiteY6" fmla="*/ 690136 h 1199875"/>
                <a:gd name="connsiteX7" fmla="*/ 509537 w 962420"/>
                <a:gd name="connsiteY7" fmla="*/ 676167 h 1199875"/>
                <a:gd name="connsiteX8" fmla="*/ 563041 w 962420"/>
                <a:gd name="connsiteY8" fmla="*/ 667506 h 1199875"/>
                <a:gd name="connsiteX9" fmla="*/ 570583 w 962420"/>
                <a:gd name="connsiteY9" fmla="*/ 668623 h 1199875"/>
                <a:gd name="connsiteX10" fmla="*/ 568069 w 962420"/>
                <a:gd name="connsiteY10" fmla="*/ 677703 h 1199875"/>
                <a:gd name="connsiteX11" fmla="*/ 559827 w 962420"/>
                <a:gd name="connsiteY11" fmla="*/ 705643 h 1199875"/>
                <a:gd name="connsiteX12" fmla="*/ 548931 w 962420"/>
                <a:gd name="connsiteY12" fmla="*/ 739589 h 1199875"/>
                <a:gd name="connsiteX13" fmla="*/ 459106 w 962420"/>
                <a:gd name="connsiteY13" fmla="*/ 1094697 h 1199875"/>
                <a:gd name="connsiteX14" fmla="*/ 454217 w 962420"/>
                <a:gd name="connsiteY14" fmla="*/ 1143731 h 1199875"/>
                <a:gd name="connsiteX15" fmla="*/ 471539 w 962420"/>
                <a:gd name="connsiteY15" fmla="*/ 1164964 h 1199875"/>
                <a:gd name="connsiteX16" fmla="*/ 538035 w 962420"/>
                <a:gd name="connsiteY16" fmla="*/ 1180052 h 1199875"/>
                <a:gd name="connsiteX17" fmla="*/ 610537 w 962420"/>
                <a:gd name="connsiteY17" fmla="*/ 1194440 h 1199875"/>
                <a:gd name="connsiteX18" fmla="*/ 612074 w 962420"/>
                <a:gd name="connsiteY18" fmla="*/ 1194440 h 1199875"/>
                <a:gd name="connsiteX19" fmla="*/ 624087 w 962420"/>
                <a:gd name="connsiteY19" fmla="*/ 1198212 h 1199875"/>
                <a:gd name="connsiteX20" fmla="*/ 624087 w 962420"/>
                <a:gd name="connsiteY20" fmla="*/ 1199749 h 1199875"/>
                <a:gd name="connsiteX21" fmla="*/ 633447 w 962420"/>
                <a:gd name="connsiteY21" fmla="*/ 1181449 h 1199875"/>
                <a:gd name="connsiteX22" fmla="*/ 656916 w 962420"/>
                <a:gd name="connsiteY22" fmla="*/ 1149179 h 1199875"/>
                <a:gd name="connsiteX23" fmla="*/ 665577 w 962420"/>
                <a:gd name="connsiteY23" fmla="*/ 1145128 h 1199875"/>
                <a:gd name="connsiteX24" fmla="*/ 670885 w 962420"/>
                <a:gd name="connsiteY24" fmla="*/ 1145128 h 1199875"/>
                <a:gd name="connsiteX25" fmla="*/ 673958 w 962420"/>
                <a:gd name="connsiteY25" fmla="*/ 1149458 h 1199875"/>
                <a:gd name="connsiteX26" fmla="*/ 675216 w 962420"/>
                <a:gd name="connsiteY26" fmla="*/ 1158259 h 1199875"/>
                <a:gd name="connsiteX27" fmla="*/ 676752 w 962420"/>
                <a:gd name="connsiteY27" fmla="*/ 1161053 h 1199875"/>
                <a:gd name="connsiteX28" fmla="*/ 690723 w 962420"/>
                <a:gd name="connsiteY28" fmla="*/ 1107130 h 1199875"/>
                <a:gd name="connsiteX29" fmla="*/ 703435 w 962420"/>
                <a:gd name="connsiteY29" fmla="*/ 1051252 h 1199875"/>
                <a:gd name="connsiteX30" fmla="*/ 715448 w 962420"/>
                <a:gd name="connsiteY30" fmla="*/ 1041054 h 1199875"/>
                <a:gd name="connsiteX31" fmla="*/ 721316 w 962420"/>
                <a:gd name="connsiteY31" fmla="*/ 1041054 h 1199875"/>
                <a:gd name="connsiteX32" fmla="*/ 727323 w 962420"/>
                <a:gd name="connsiteY32" fmla="*/ 1041054 h 1199875"/>
                <a:gd name="connsiteX33" fmla="*/ 738778 w 962420"/>
                <a:gd name="connsiteY33" fmla="*/ 1035326 h 1199875"/>
                <a:gd name="connsiteX34" fmla="*/ 746322 w 962420"/>
                <a:gd name="connsiteY34" fmla="*/ 1007387 h 1199875"/>
                <a:gd name="connsiteX35" fmla="*/ 756519 w 962420"/>
                <a:gd name="connsiteY35" fmla="*/ 946200 h 1199875"/>
                <a:gd name="connsiteX36" fmla="*/ 783202 w 962420"/>
                <a:gd name="connsiteY36" fmla="*/ 832487 h 1199875"/>
                <a:gd name="connsiteX37" fmla="*/ 805274 w 962420"/>
                <a:gd name="connsiteY37" fmla="*/ 742662 h 1199875"/>
                <a:gd name="connsiteX38" fmla="*/ 821898 w 962420"/>
                <a:gd name="connsiteY38" fmla="*/ 689997 h 1199875"/>
                <a:gd name="connsiteX39" fmla="*/ 830559 w 962420"/>
                <a:gd name="connsiteY39" fmla="*/ 658565 h 1199875"/>
                <a:gd name="connsiteX40" fmla="*/ 839640 w 962420"/>
                <a:gd name="connsiteY40" fmla="*/ 602686 h 1199875"/>
                <a:gd name="connsiteX41" fmla="*/ 853608 w 962420"/>
                <a:gd name="connsiteY41" fmla="*/ 532838 h 1199875"/>
                <a:gd name="connsiteX42" fmla="*/ 872747 w 962420"/>
                <a:gd name="connsiteY42" fmla="*/ 443013 h 1199875"/>
                <a:gd name="connsiteX43" fmla="*/ 894400 w 962420"/>
                <a:gd name="connsiteY43" fmla="*/ 374003 h 1199875"/>
                <a:gd name="connsiteX44" fmla="*/ 937426 w 962420"/>
                <a:gd name="connsiteY44" fmla="*/ 232770 h 1199875"/>
                <a:gd name="connsiteX45" fmla="*/ 949999 w 962420"/>
                <a:gd name="connsiteY45" fmla="*/ 189185 h 1199875"/>
                <a:gd name="connsiteX46" fmla="*/ 962153 w 962420"/>
                <a:gd name="connsiteY46" fmla="*/ 135262 h 1199875"/>
                <a:gd name="connsiteX47" fmla="*/ 962153 w 962420"/>
                <a:gd name="connsiteY47" fmla="*/ 130792 h 1199875"/>
                <a:gd name="connsiteX48" fmla="*/ 962153 w 962420"/>
                <a:gd name="connsiteY48" fmla="*/ 126461 h 1199875"/>
                <a:gd name="connsiteX49" fmla="*/ 938964 w 962420"/>
                <a:gd name="connsiteY49" fmla="*/ 92794 h 1199875"/>
                <a:gd name="connsiteX50" fmla="*/ 856542 w 962420"/>
                <a:gd name="connsiteY50" fmla="*/ 57870 h 1199875"/>
                <a:gd name="connsiteX51" fmla="*/ 768114 w 962420"/>
                <a:gd name="connsiteY51" fmla="*/ 34262 h 1199875"/>
                <a:gd name="connsiteX52" fmla="*/ 754145 w 962420"/>
                <a:gd name="connsiteY52" fmla="*/ 42364 h 1199875"/>
                <a:gd name="connsiteX53" fmla="*/ 697428 w 962420"/>
                <a:gd name="connsiteY53" fmla="*/ 234586 h 1199875"/>
                <a:gd name="connsiteX54" fmla="*/ 638197 w 962420"/>
                <a:gd name="connsiteY54" fmla="*/ 437286 h 1199875"/>
                <a:gd name="connsiteX55" fmla="*/ 614448 w 962420"/>
                <a:gd name="connsiteY55" fmla="*/ 463549 h 1199875"/>
                <a:gd name="connsiteX56" fmla="*/ 510234 w 962420"/>
                <a:gd name="connsiteY56" fmla="*/ 494003 h 1199875"/>
                <a:gd name="connsiteX57" fmla="*/ 405602 w 962420"/>
                <a:gd name="connsiteY57" fmla="*/ 517052 h 1199875"/>
                <a:gd name="connsiteX58" fmla="*/ 402669 w 962420"/>
                <a:gd name="connsiteY58" fmla="*/ 517052 h 1199875"/>
                <a:gd name="connsiteX59" fmla="*/ 401691 w 962420"/>
                <a:gd name="connsiteY59" fmla="*/ 512023 h 1199875"/>
                <a:gd name="connsiteX60" fmla="*/ 405043 w 962420"/>
                <a:gd name="connsiteY60" fmla="*/ 505178 h 1199875"/>
                <a:gd name="connsiteX61" fmla="*/ 416079 w 962420"/>
                <a:gd name="connsiteY61" fmla="*/ 460196 h 1199875"/>
                <a:gd name="connsiteX62" fmla="*/ 444018 w 962420"/>
                <a:gd name="connsiteY62" fmla="*/ 328742 h 1199875"/>
                <a:gd name="connsiteX63" fmla="*/ 454915 w 962420"/>
                <a:gd name="connsiteY63" fmla="*/ 280826 h 1199875"/>
                <a:gd name="connsiteX64" fmla="*/ 472657 w 962420"/>
                <a:gd name="connsiteY64" fmla="*/ 222153 h 1199875"/>
                <a:gd name="connsiteX65" fmla="*/ 486627 w 962420"/>
                <a:gd name="connsiteY65" fmla="*/ 156356 h 1199875"/>
                <a:gd name="connsiteX66" fmla="*/ 491376 w 962420"/>
                <a:gd name="connsiteY66" fmla="*/ 132468 h 1199875"/>
                <a:gd name="connsiteX67" fmla="*/ 494588 w 962420"/>
                <a:gd name="connsiteY67" fmla="*/ 123528 h 1199875"/>
                <a:gd name="connsiteX68" fmla="*/ 491376 w 962420"/>
                <a:gd name="connsiteY68" fmla="*/ 105088 h 1199875"/>
                <a:gd name="connsiteX69" fmla="*/ 483413 w 962420"/>
                <a:gd name="connsiteY69" fmla="*/ 92934 h 1199875"/>
                <a:gd name="connsiteX70" fmla="*/ 475032 w 962420"/>
                <a:gd name="connsiteY70" fmla="*/ 74215 h 1199875"/>
                <a:gd name="connsiteX71" fmla="*/ 455753 w 962420"/>
                <a:gd name="connsiteY71" fmla="*/ 56613 h 1199875"/>
                <a:gd name="connsiteX72" fmla="*/ 379619 w 962420"/>
                <a:gd name="connsiteY72" fmla="*/ 28674 h 1199875"/>
                <a:gd name="connsiteX73" fmla="*/ 276104 w 962420"/>
                <a:gd name="connsiteY73" fmla="*/ -104 h 1199875"/>
                <a:gd name="connsiteX74" fmla="*/ 254451 w 962420"/>
                <a:gd name="connsiteY74" fmla="*/ 12748 h 1199875"/>
                <a:gd name="connsiteX75" fmla="*/ 170633 w 962420"/>
                <a:gd name="connsiteY75" fmla="*/ 306949 h 1199875"/>
                <a:gd name="connsiteX76" fmla="*/ 126908 w 962420"/>
                <a:gd name="connsiteY76" fmla="*/ 493304 h 1199875"/>
                <a:gd name="connsiteX77" fmla="*/ 95057 w 962420"/>
                <a:gd name="connsiteY77" fmla="*/ 622942 h 1199875"/>
                <a:gd name="connsiteX78" fmla="*/ 67118 w 962420"/>
                <a:gd name="connsiteY78" fmla="*/ 739589 h 1199875"/>
                <a:gd name="connsiteX79" fmla="*/ 31216 w 962420"/>
                <a:gd name="connsiteY79" fmla="*/ 890880 h 1199875"/>
                <a:gd name="connsiteX80" fmla="*/ -76 w 962420"/>
                <a:gd name="connsiteY80" fmla="*/ 1059633 h 1199875"/>
                <a:gd name="connsiteX81" fmla="*/ 4254 w 962420"/>
                <a:gd name="connsiteY81" fmla="*/ 1087573 h 1199875"/>
                <a:gd name="connsiteX82" fmla="*/ 19482 w 962420"/>
                <a:gd name="connsiteY82" fmla="*/ 1097212 h 1199875"/>
                <a:gd name="connsiteX83" fmla="*/ 54546 w 962420"/>
                <a:gd name="connsiteY83" fmla="*/ 1116071 h 1199875"/>
                <a:gd name="connsiteX84" fmla="*/ 138364 w 962420"/>
                <a:gd name="connsiteY84" fmla="*/ 1159237 h 1199875"/>
                <a:gd name="connsiteX85" fmla="*/ 225115 w 962420"/>
                <a:gd name="connsiteY85" fmla="*/ 1175442 h 119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962420" h="1199875">
                  <a:moveTo>
                    <a:pt x="225114" y="1175442"/>
                  </a:moveTo>
                  <a:cubicBezTo>
                    <a:pt x="232279" y="1175494"/>
                    <a:pt x="239325" y="1173612"/>
                    <a:pt x="245510" y="1169994"/>
                  </a:cubicBezTo>
                  <a:cubicBezTo>
                    <a:pt x="251285" y="1166827"/>
                    <a:pt x="261342" y="1141682"/>
                    <a:pt x="275684" y="1094558"/>
                  </a:cubicBezTo>
                  <a:cubicBezTo>
                    <a:pt x="297312" y="1024189"/>
                    <a:pt x="314896" y="952641"/>
                    <a:pt x="328350" y="880263"/>
                  </a:cubicBezTo>
                  <a:cubicBezTo>
                    <a:pt x="335455" y="833945"/>
                    <a:pt x="348071" y="788641"/>
                    <a:pt x="365929" y="745316"/>
                  </a:cubicBezTo>
                  <a:cubicBezTo>
                    <a:pt x="374575" y="723001"/>
                    <a:pt x="394723" y="707194"/>
                    <a:pt x="418455" y="704106"/>
                  </a:cubicBezTo>
                  <a:cubicBezTo>
                    <a:pt x="434834" y="702874"/>
                    <a:pt x="450752" y="698108"/>
                    <a:pt x="465114" y="690136"/>
                  </a:cubicBezTo>
                  <a:cubicBezTo>
                    <a:pt x="479085" y="683148"/>
                    <a:pt x="494081" y="678433"/>
                    <a:pt x="509537" y="676167"/>
                  </a:cubicBezTo>
                  <a:cubicBezTo>
                    <a:pt x="527132" y="671955"/>
                    <a:pt x="545016" y="669060"/>
                    <a:pt x="563041" y="667506"/>
                  </a:cubicBezTo>
                  <a:cubicBezTo>
                    <a:pt x="567929" y="667505"/>
                    <a:pt x="570444" y="667505"/>
                    <a:pt x="570583" y="668623"/>
                  </a:cubicBezTo>
                  <a:lnTo>
                    <a:pt x="568069" y="677703"/>
                  </a:lnTo>
                  <a:cubicBezTo>
                    <a:pt x="566393" y="683570"/>
                    <a:pt x="563599" y="692930"/>
                    <a:pt x="559827" y="705643"/>
                  </a:cubicBezTo>
                  <a:cubicBezTo>
                    <a:pt x="556055" y="718355"/>
                    <a:pt x="552423" y="729531"/>
                    <a:pt x="548931" y="739589"/>
                  </a:cubicBezTo>
                  <a:cubicBezTo>
                    <a:pt x="511330" y="855888"/>
                    <a:pt x="481325" y="974507"/>
                    <a:pt x="459106" y="1094697"/>
                  </a:cubicBezTo>
                  <a:cubicBezTo>
                    <a:pt x="456141" y="1110881"/>
                    <a:pt x="454506" y="1127280"/>
                    <a:pt x="454217" y="1143731"/>
                  </a:cubicBezTo>
                  <a:cubicBezTo>
                    <a:pt x="454217" y="1157700"/>
                    <a:pt x="460642" y="1165523"/>
                    <a:pt x="471539" y="1164964"/>
                  </a:cubicBezTo>
                  <a:cubicBezTo>
                    <a:pt x="474472" y="1164964"/>
                    <a:pt x="496684" y="1169854"/>
                    <a:pt x="538035" y="1180052"/>
                  </a:cubicBezTo>
                  <a:cubicBezTo>
                    <a:pt x="561774" y="1186799"/>
                    <a:pt x="586020" y="1191611"/>
                    <a:pt x="610537" y="1194440"/>
                  </a:cubicBezTo>
                  <a:lnTo>
                    <a:pt x="612074" y="1194440"/>
                  </a:lnTo>
                  <a:cubicBezTo>
                    <a:pt x="619757" y="1192066"/>
                    <a:pt x="623808" y="1193323"/>
                    <a:pt x="624087" y="1198212"/>
                  </a:cubicBezTo>
                  <a:lnTo>
                    <a:pt x="624087" y="1199749"/>
                  </a:lnTo>
                  <a:lnTo>
                    <a:pt x="633447" y="1181449"/>
                  </a:lnTo>
                  <a:cubicBezTo>
                    <a:pt x="637365" y="1168332"/>
                    <a:pt x="645645" y="1156947"/>
                    <a:pt x="656916" y="1149179"/>
                  </a:cubicBezTo>
                  <a:cubicBezTo>
                    <a:pt x="659673" y="1147567"/>
                    <a:pt x="662572" y="1146210"/>
                    <a:pt x="665577" y="1145128"/>
                  </a:cubicBezTo>
                  <a:cubicBezTo>
                    <a:pt x="667260" y="1144344"/>
                    <a:pt x="669202" y="1144344"/>
                    <a:pt x="670885" y="1145128"/>
                  </a:cubicBezTo>
                  <a:cubicBezTo>
                    <a:pt x="672392" y="1146160"/>
                    <a:pt x="673482" y="1147696"/>
                    <a:pt x="673958" y="1149458"/>
                  </a:cubicBezTo>
                  <a:cubicBezTo>
                    <a:pt x="674657" y="1152345"/>
                    <a:pt x="675079" y="1155292"/>
                    <a:pt x="675216" y="1158259"/>
                  </a:cubicBezTo>
                  <a:cubicBezTo>
                    <a:pt x="675290" y="1159372"/>
                    <a:pt x="675853" y="1160395"/>
                    <a:pt x="676752" y="1161053"/>
                  </a:cubicBezTo>
                  <a:cubicBezTo>
                    <a:pt x="678709" y="1161053"/>
                    <a:pt x="683318" y="1143032"/>
                    <a:pt x="690723" y="1107130"/>
                  </a:cubicBezTo>
                  <a:cubicBezTo>
                    <a:pt x="697009" y="1076257"/>
                    <a:pt x="701340" y="1057538"/>
                    <a:pt x="703435" y="1051252"/>
                  </a:cubicBezTo>
                  <a:cubicBezTo>
                    <a:pt x="704728" y="1045560"/>
                    <a:pt x="709622" y="1041405"/>
                    <a:pt x="715448" y="1041054"/>
                  </a:cubicBezTo>
                  <a:lnTo>
                    <a:pt x="721316" y="1041054"/>
                  </a:lnTo>
                  <a:lnTo>
                    <a:pt x="727323" y="1041054"/>
                  </a:lnTo>
                  <a:cubicBezTo>
                    <a:pt x="731907" y="1041409"/>
                    <a:pt x="736313" y="1039207"/>
                    <a:pt x="738778" y="1035326"/>
                  </a:cubicBezTo>
                  <a:cubicBezTo>
                    <a:pt x="742148" y="1026265"/>
                    <a:pt x="744674" y="1016913"/>
                    <a:pt x="746322" y="1007387"/>
                  </a:cubicBezTo>
                  <a:cubicBezTo>
                    <a:pt x="751335" y="987293"/>
                    <a:pt x="754746" y="966833"/>
                    <a:pt x="756519" y="946200"/>
                  </a:cubicBezTo>
                  <a:cubicBezTo>
                    <a:pt x="759593" y="929343"/>
                    <a:pt x="768487" y="891439"/>
                    <a:pt x="783202" y="832487"/>
                  </a:cubicBezTo>
                  <a:cubicBezTo>
                    <a:pt x="798010" y="773535"/>
                    <a:pt x="805274" y="743640"/>
                    <a:pt x="805274" y="742662"/>
                  </a:cubicBezTo>
                  <a:cubicBezTo>
                    <a:pt x="808098" y="724362"/>
                    <a:pt x="813704" y="706602"/>
                    <a:pt x="821898" y="689997"/>
                  </a:cubicBezTo>
                  <a:cubicBezTo>
                    <a:pt x="828265" y="680804"/>
                    <a:pt x="831320" y="669721"/>
                    <a:pt x="830559" y="658565"/>
                  </a:cubicBezTo>
                  <a:cubicBezTo>
                    <a:pt x="830343" y="639555"/>
                    <a:pt x="833415" y="620650"/>
                    <a:pt x="839640" y="602686"/>
                  </a:cubicBezTo>
                  <a:cubicBezTo>
                    <a:pt x="842898" y="588717"/>
                    <a:pt x="847555" y="565434"/>
                    <a:pt x="853608" y="532838"/>
                  </a:cubicBezTo>
                  <a:cubicBezTo>
                    <a:pt x="859895" y="500009"/>
                    <a:pt x="866181" y="469975"/>
                    <a:pt x="872747" y="443013"/>
                  </a:cubicBezTo>
                  <a:cubicBezTo>
                    <a:pt x="878212" y="419496"/>
                    <a:pt x="885450" y="396427"/>
                    <a:pt x="894400" y="374003"/>
                  </a:cubicBezTo>
                  <a:cubicBezTo>
                    <a:pt x="912074" y="328006"/>
                    <a:pt x="926453" y="280809"/>
                    <a:pt x="937426" y="232770"/>
                  </a:cubicBezTo>
                  <a:cubicBezTo>
                    <a:pt x="940333" y="217902"/>
                    <a:pt x="944540" y="203317"/>
                    <a:pt x="949999" y="189185"/>
                  </a:cubicBezTo>
                  <a:cubicBezTo>
                    <a:pt x="956313" y="171797"/>
                    <a:pt x="960396" y="153678"/>
                    <a:pt x="962153" y="135262"/>
                  </a:cubicBezTo>
                  <a:cubicBezTo>
                    <a:pt x="961997" y="133776"/>
                    <a:pt x="961997" y="132278"/>
                    <a:pt x="962153" y="130792"/>
                  </a:cubicBezTo>
                  <a:cubicBezTo>
                    <a:pt x="962300" y="129352"/>
                    <a:pt x="962300" y="127901"/>
                    <a:pt x="962153" y="126461"/>
                  </a:cubicBezTo>
                  <a:cubicBezTo>
                    <a:pt x="960492" y="112085"/>
                    <a:pt x="951803" y="99471"/>
                    <a:pt x="938964" y="92794"/>
                  </a:cubicBezTo>
                  <a:cubicBezTo>
                    <a:pt x="912834" y="78208"/>
                    <a:pt x="885198" y="66498"/>
                    <a:pt x="856542" y="57870"/>
                  </a:cubicBezTo>
                  <a:cubicBezTo>
                    <a:pt x="827877" y="47228"/>
                    <a:pt x="798270" y="39323"/>
                    <a:pt x="768114" y="34262"/>
                  </a:cubicBezTo>
                  <a:cubicBezTo>
                    <a:pt x="762587" y="35060"/>
                    <a:pt x="757582" y="37963"/>
                    <a:pt x="754145" y="42364"/>
                  </a:cubicBezTo>
                  <a:cubicBezTo>
                    <a:pt x="749488" y="47486"/>
                    <a:pt x="730583" y="111560"/>
                    <a:pt x="697428" y="234586"/>
                  </a:cubicBezTo>
                  <a:cubicBezTo>
                    <a:pt x="664273" y="357612"/>
                    <a:pt x="644529" y="425179"/>
                    <a:pt x="638197" y="437286"/>
                  </a:cubicBezTo>
                  <a:cubicBezTo>
                    <a:pt x="633704" y="448616"/>
                    <a:pt x="625271" y="457942"/>
                    <a:pt x="614448" y="463549"/>
                  </a:cubicBezTo>
                  <a:cubicBezTo>
                    <a:pt x="580391" y="475900"/>
                    <a:pt x="545583" y="486072"/>
                    <a:pt x="510234" y="494003"/>
                  </a:cubicBezTo>
                  <a:cubicBezTo>
                    <a:pt x="475876" y="503880"/>
                    <a:pt x="440929" y="511578"/>
                    <a:pt x="405602" y="517052"/>
                  </a:cubicBezTo>
                  <a:lnTo>
                    <a:pt x="402669" y="517052"/>
                  </a:lnTo>
                  <a:cubicBezTo>
                    <a:pt x="401502" y="515655"/>
                    <a:pt x="401133" y="513757"/>
                    <a:pt x="401691" y="512023"/>
                  </a:cubicBezTo>
                  <a:cubicBezTo>
                    <a:pt x="402016" y="509432"/>
                    <a:pt x="403196" y="507023"/>
                    <a:pt x="405043" y="505178"/>
                  </a:cubicBezTo>
                  <a:cubicBezTo>
                    <a:pt x="410241" y="490598"/>
                    <a:pt x="413939" y="475526"/>
                    <a:pt x="416079" y="460196"/>
                  </a:cubicBezTo>
                  <a:cubicBezTo>
                    <a:pt x="420550" y="431418"/>
                    <a:pt x="429863" y="387600"/>
                    <a:pt x="444018" y="328742"/>
                  </a:cubicBezTo>
                  <a:cubicBezTo>
                    <a:pt x="449298" y="313190"/>
                    <a:pt x="452949" y="297132"/>
                    <a:pt x="454915" y="280826"/>
                  </a:cubicBezTo>
                  <a:cubicBezTo>
                    <a:pt x="459025" y="260768"/>
                    <a:pt x="464964" y="241128"/>
                    <a:pt x="472657" y="222153"/>
                  </a:cubicBezTo>
                  <a:cubicBezTo>
                    <a:pt x="481489" y="201320"/>
                    <a:pt x="486233" y="178982"/>
                    <a:pt x="486627" y="156356"/>
                  </a:cubicBezTo>
                  <a:cubicBezTo>
                    <a:pt x="485788" y="140710"/>
                    <a:pt x="487465" y="132748"/>
                    <a:pt x="491376" y="132468"/>
                  </a:cubicBezTo>
                  <a:cubicBezTo>
                    <a:pt x="495288" y="132189"/>
                    <a:pt x="494450" y="129395"/>
                    <a:pt x="494588" y="123528"/>
                  </a:cubicBezTo>
                  <a:cubicBezTo>
                    <a:pt x="494715" y="117232"/>
                    <a:pt x="493624" y="110970"/>
                    <a:pt x="491376" y="105088"/>
                  </a:cubicBezTo>
                  <a:cubicBezTo>
                    <a:pt x="490149" y="100263"/>
                    <a:pt x="487347" y="95985"/>
                    <a:pt x="483413" y="92934"/>
                  </a:cubicBezTo>
                  <a:cubicBezTo>
                    <a:pt x="478384" y="91258"/>
                    <a:pt x="475590" y="84972"/>
                    <a:pt x="475032" y="74215"/>
                  </a:cubicBezTo>
                  <a:cubicBezTo>
                    <a:pt x="471274" y="65965"/>
                    <a:pt x="464310" y="59607"/>
                    <a:pt x="455753" y="56613"/>
                  </a:cubicBezTo>
                  <a:cubicBezTo>
                    <a:pt x="445136" y="51864"/>
                    <a:pt x="419711" y="42644"/>
                    <a:pt x="379619" y="28674"/>
                  </a:cubicBezTo>
                  <a:cubicBezTo>
                    <a:pt x="319456" y="8930"/>
                    <a:pt x="284951" y="-662"/>
                    <a:pt x="276104" y="-104"/>
                  </a:cubicBezTo>
                  <a:cubicBezTo>
                    <a:pt x="267465" y="1132"/>
                    <a:pt x="259674" y="5757"/>
                    <a:pt x="254451" y="12748"/>
                  </a:cubicBezTo>
                  <a:cubicBezTo>
                    <a:pt x="241506" y="26346"/>
                    <a:pt x="213566" y="124412"/>
                    <a:pt x="170633" y="306949"/>
                  </a:cubicBezTo>
                  <a:cubicBezTo>
                    <a:pt x="161786" y="347927"/>
                    <a:pt x="147211" y="410045"/>
                    <a:pt x="126908" y="493304"/>
                  </a:cubicBezTo>
                  <a:cubicBezTo>
                    <a:pt x="106605" y="576563"/>
                    <a:pt x="95988" y="619776"/>
                    <a:pt x="95057" y="622942"/>
                  </a:cubicBezTo>
                  <a:cubicBezTo>
                    <a:pt x="93381" y="629927"/>
                    <a:pt x="84067" y="668809"/>
                    <a:pt x="67118" y="739589"/>
                  </a:cubicBezTo>
                  <a:cubicBezTo>
                    <a:pt x="50494" y="810555"/>
                    <a:pt x="39179" y="860845"/>
                    <a:pt x="31216" y="890880"/>
                  </a:cubicBezTo>
                  <a:cubicBezTo>
                    <a:pt x="9237" y="982614"/>
                    <a:pt x="-1194" y="1038865"/>
                    <a:pt x="-76" y="1059633"/>
                  </a:cubicBezTo>
                  <a:cubicBezTo>
                    <a:pt x="-374" y="1069134"/>
                    <a:pt x="1095" y="1078608"/>
                    <a:pt x="4254" y="1087573"/>
                  </a:cubicBezTo>
                  <a:cubicBezTo>
                    <a:pt x="7965" y="1092557"/>
                    <a:pt x="13389" y="1095990"/>
                    <a:pt x="19482" y="1097212"/>
                  </a:cubicBezTo>
                  <a:cubicBezTo>
                    <a:pt x="32216" y="1101320"/>
                    <a:pt x="44097" y="1107711"/>
                    <a:pt x="54546" y="1116071"/>
                  </a:cubicBezTo>
                  <a:cubicBezTo>
                    <a:pt x="79757" y="1135232"/>
                    <a:pt x="108123" y="1149840"/>
                    <a:pt x="138364" y="1159237"/>
                  </a:cubicBezTo>
                  <a:cubicBezTo>
                    <a:pt x="166077" y="1169791"/>
                    <a:pt x="195461" y="1175280"/>
                    <a:pt x="225115" y="1175442"/>
                  </a:cubicBezTo>
                  <a:close/>
                </a:path>
              </a:pathLst>
            </a:custGeom>
            <a:grpFill/>
            <a:ln w="13953" cap="flat">
              <a:noFill/>
              <a:prstDash val="solid"/>
              <a:miter/>
            </a:ln>
          </p:spPr>
          <p:txBody>
            <a:bodyPr rtlCol="0" anchor="ctr"/>
            <a:lstStyle/>
            <a:p>
              <a:endParaRPr lang="en-GB"/>
            </a:p>
          </p:txBody>
        </p:sp>
        <p:sp>
          <p:nvSpPr>
            <p:cNvPr id="18" name="Graphic 14">
              <a:extLst>
                <a:ext uri="{FF2B5EF4-FFF2-40B4-BE49-F238E27FC236}">
                  <a16:creationId xmlns:a16="http://schemas.microsoft.com/office/drawing/2014/main" id="{7182D69A-4792-4DBA-AD53-E9947A5A0649}"/>
                </a:ext>
              </a:extLst>
            </p:cNvPr>
            <p:cNvSpPr/>
            <p:nvPr/>
          </p:nvSpPr>
          <p:spPr>
            <a:xfrm>
              <a:off x="293608" y="3380562"/>
              <a:ext cx="1501568" cy="1408096"/>
            </a:xfrm>
            <a:custGeom>
              <a:avLst/>
              <a:gdLst>
                <a:gd name="connsiteX0" fmla="*/ 891318 w 1501568"/>
                <a:gd name="connsiteY0" fmla="*/ 1294331 h 1408096"/>
                <a:gd name="connsiteX1" fmla="*/ 951807 w 1501568"/>
                <a:gd name="connsiteY1" fmla="*/ 1309418 h 1408096"/>
                <a:gd name="connsiteX2" fmla="*/ 973041 w 1501568"/>
                <a:gd name="connsiteY2" fmla="*/ 1299220 h 1408096"/>
                <a:gd name="connsiteX3" fmla="*/ 998186 w 1501568"/>
                <a:gd name="connsiteY3" fmla="*/ 1259966 h 1408096"/>
                <a:gd name="connsiteX4" fmla="*/ 1033390 w 1501568"/>
                <a:gd name="connsiteY4" fmla="*/ 1202970 h 1408096"/>
                <a:gd name="connsiteX5" fmla="*/ 1063285 w 1501568"/>
                <a:gd name="connsiteY5" fmla="*/ 1149745 h 1408096"/>
                <a:gd name="connsiteX6" fmla="*/ 1102400 w 1501568"/>
                <a:gd name="connsiteY6" fmla="*/ 1082551 h 1408096"/>
                <a:gd name="connsiteX7" fmla="*/ 1141515 w 1501568"/>
                <a:gd name="connsiteY7" fmla="*/ 1015497 h 1408096"/>
                <a:gd name="connsiteX8" fmla="*/ 1226590 w 1501568"/>
                <a:gd name="connsiteY8" fmla="*/ 852052 h 1408096"/>
                <a:gd name="connsiteX9" fmla="*/ 1308172 w 1501568"/>
                <a:gd name="connsiteY9" fmla="*/ 710260 h 1408096"/>
                <a:gd name="connsiteX10" fmla="*/ 1336950 w 1501568"/>
                <a:gd name="connsiteY10" fmla="*/ 652705 h 1408096"/>
                <a:gd name="connsiteX11" fmla="*/ 1363771 w 1501568"/>
                <a:gd name="connsiteY11" fmla="*/ 595150 h 1408096"/>
                <a:gd name="connsiteX12" fmla="*/ 1377741 w 1501568"/>
                <a:gd name="connsiteY12" fmla="*/ 553242 h 1408096"/>
                <a:gd name="connsiteX13" fmla="*/ 1387799 w 1501568"/>
                <a:gd name="connsiteY13" fmla="*/ 501973 h 1408096"/>
                <a:gd name="connsiteX14" fmla="*/ 1393247 w 1501568"/>
                <a:gd name="connsiteY14" fmla="*/ 467328 h 1408096"/>
                <a:gd name="connsiteX15" fmla="*/ 1385844 w 1501568"/>
                <a:gd name="connsiteY15" fmla="*/ 464115 h 1408096"/>
                <a:gd name="connsiteX16" fmla="*/ 1359022 w 1501568"/>
                <a:gd name="connsiteY16" fmla="*/ 505325 h 1408096"/>
                <a:gd name="connsiteX17" fmla="*/ 1346170 w 1501568"/>
                <a:gd name="connsiteY17" fmla="*/ 538573 h 1408096"/>
                <a:gd name="connsiteX18" fmla="*/ 1339045 w 1501568"/>
                <a:gd name="connsiteY18" fmla="*/ 506303 h 1408096"/>
                <a:gd name="connsiteX19" fmla="*/ 1346030 w 1501568"/>
                <a:gd name="connsiteY19" fmla="*/ 466071 h 1408096"/>
                <a:gd name="connsiteX20" fmla="*/ 1373969 w 1501568"/>
                <a:gd name="connsiteY20" fmla="*/ 394127 h 1408096"/>
                <a:gd name="connsiteX21" fmla="*/ 1413364 w 1501568"/>
                <a:gd name="connsiteY21" fmla="*/ 332381 h 1408096"/>
                <a:gd name="connsiteX22" fmla="*/ 1419650 w 1501568"/>
                <a:gd name="connsiteY22" fmla="*/ 313942 h 1408096"/>
                <a:gd name="connsiteX23" fmla="*/ 1461559 w 1501568"/>
                <a:gd name="connsiteY23" fmla="*/ 219367 h 1408096"/>
                <a:gd name="connsiteX24" fmla="*/ 1501373 w 1501568"/>
                <a:gd name="connsiteY24" fmla="*/ 112359 h 1408096"/>
                <a:gd name="connsiteX25" fmla="*/ 1477345 w 1501568"/>
                <a:gd name="connsiteY25" fmla="*/ 68355 h 1408096"/>
                <a:gd name="connsiteX26" fmla="*/ 1357206 w 1501568"/>
                <a:gd name="connsiteY26" fmla="*/ 20160 h 1408096"/>
                <a:gd name="connsiteX27" fmla="*/ 1303143 w 1501568"/>
                <a:gd name="connsiteY27" fmla="*/ 60951 h 1408096"/>
                <a:gd name="connsiteX28" fmla="*/ 1290634 w 1501568"/>
                <a:gd name="connsiteY28" fmla="*/ 76242 h 1408096"/>
                <a:gd name="connsiteX29" fmla="*/ 1283167 w 1501568"/>
                <a:gd name="connsiteY29" fmla="*/ 74921 h 1408096"/>
                <a:gd name="connsiteX30" fmla="*/ 1267660 w 1501568"/>
                <a:gd name="connsiteY30" fmla="*/ 72965 h 1408096"/>
                <a:gd name="connsiteX31" fmla="*/ 1098069 w 1501568"/>
                <a:gd name="connsiteY31" fmla="*/ 369540 h 1408096"/>
                <a:gd name="connsiteX32" fmla="*/ 989106 w 1501568"/>
                <a:gd name="connsiteY32" fmla="*/ 576012 h 1408096"/>
                <a:gd name="connsiteX33" fmla="*/ 947197 w 1501568"/>
                <a:gd name="connsiteY33" fmla="*/ 650610 h 1408096"/>
                <a:gd name="connsiteX34" fmla="*/ 944962 w 1501568"/>
                <a:gd name="connsiteY34" fmla="*/ 570983 h 1408096"/>
                <a:gd name="connsiteX35" fmla="*/ 954321 w 1501568"/>
                <a:gd name="connsiteY35" fmla="*/ 329727 h 1408096"/>
                <a:gd name="connsiteX36" fmla="*/ 957953 w 1501568"/>
                <a:gd name="connsiteY36" fmla="*/ 222720 h 1408096"/>
                <a:gd name="connsiteX37" fmla="*/ 957954 w 1501568"/>
                <a:gd name="connsiteY37" fmla="*/ 175642 h 1408096"/>
                <a:gd name="connsiteX38" fmla="*/ 922750 w 1501568"/>
                <a:gd name="connsiteY38" fmla="*/ 159437 h 1408096"/>
                <a:gd name="connsiteX39" fmla="*/ 786267 w 1501568"/>
                <a:gd name="connsiteY39" fmla="*/ 110124 h 1408096"/>
                <a:gd name="connsiteX40" fmla="*/ 683450 w 1501568"/>
                <a:gd name="connsiteY40" fmla="*/ 82185 h 1408096"/>
                <a:gd name="connsiteX41" fmla="*/ 654533 w 1501568"/>
                <a:gd name="connsiteY41" fmla="*/ 84560 h 1408096"/>
                <a:gd name="connsiteX42" fmla="*/ 637490 w 1501568"/>
                <a:gd name="connsiteY42" fmla="*/ 104536 h 1408096"/>
                <a:gd name="connsiteX43" fmla="*/ 466502 w 1501568"/>
                <a:gd name="connsiteY43" fmla="*/ 444557 h 1408096"/>
                <a:gd name="connsiteX44" fmla="*/ 410623 w 1501568"/>
                <a:gd name="connsiteY44" fmla="*/ 550587 h 1408096"/>
                <a:gd name="connsiteX45" fmla="*/ 405594 w 1501568"/>
                <a:gd name="connsiteY45" fmla="*/ 523765 h 1408096"/>
                <a:gd name="connsiteX46" fmla="*/ 403359 w 1501568"/>
                <a:gd name="connsiteY46" fmla="*/ 444138 h 1408096"/>
                <a:gd name="connsiteX47" fmla="*/ 408807 w 1501568"/>
                <a:gd name="connsiteY47" fmla="*/ 300810 h 1408096"/>
                <a:gd name="connsiteX48" fmla="*/ 414116 w 1501568"/>
                <a:gd name="connsiteY48" fmla="*/ 191986 h 1408096"/>
                <a:gd name="connsiteX49" fmla="*/ 413138 w 1501568"/>
                <a:gd name="connsiteY49" fmla="*/ 103279 h 1408096"/>
                <a:gd name="connsiteX50" fmla="*/ 367038 w 1501568"/>
                <a:gd name="connsiteY50" fmla="*/ 85677 h 1408096"/>
                <a:gd name="connsiteX51" fmla="*/ 109018 w 1501568"/>
                <a:gd name="connsiteY51" fmla="*/ -96 h 1408096"/>
                <a:gd name="connsiteX52" fmla="*/ 89880 w 1501568"/>
                <a:gd name="connsiteY52" fmla="*/ 15410 h 1408096"/>
                <a:gd name="connsiteX53" fmla="*/ 56632 w 1501568"/>
                <a:gd name="connsiteY53" fmla="*/ 393708 h 1408096"/>
                <a:gd name="connsiteX54" fmla="*/ 24782 w 1501568"/>
                <a:gd name="connsiteY54" fmla="*/ 835288 h 1408096"/>
                <a:gd name="connsiteX55" fmla="*/ 55 w 1501568"/>
                <a:gd name="connsiteY55" fmla="*/ 1238452 h 1408096"/>
                <a:gd name="connsiteX56" fmla="*/ 2151 w 1501568"/>
                <a:gd name="connsiteY56" fmla="*/ 1245577 h 1408096"/>
                <a:gd name="connsiteX57" fmla="*/ 2151 w 1501568"/>
                <a:gd name="connsiteY57" fmla="*/ 1249209 h 1408096"/>
                <a:gd name="connsiteX58" fmla="*/ 125363 w 1501568"/>
                <a:gd name="connsiteY58" fmla="*/ 1322549 h 1408096"/>
                <a:gd name="connsiteX59" fmla="*/ 270647 w 1501568"/>
                <a:gd name="connsiteY59" fmla="*/ 1402176 h 1408096"/>
                <a:gd name="connsiteX60" fmla="*/ 299844 w 1501568"/>
                <a:gd name="connsiteY60" fmla="*/ 1407904 h 1408096"/>
                <a:gd name="connsiteX61" fmla="*/ 320379 w 1501568"/>
                <a:gd name="connsiteY61" fmla="*/ 1383317 h 1408096"/>
                <a:gd name="connsiteX62" fmla="*/ 330437 w 1501568"/>
                <a:gd name="connsiteY62" fmla="*/ 1368370 h 1408096"/>
                <a:gd name="connsiteX63" fmla="*/ 369273 w 1501568"/>
                <a:gd name="connsiteY63" fmla="*/ 1312491 h 1408096"/>
                <a:gd name="connsiteX64" fmla="*/ 453929 w 1501568"/>
                <a:gd name="connsiteY64" fmla="*/ 1163296 h 1408096"/>
                <a:gd name="connsiteX65" fmla="*/ 526990 w 1501568"/>
                <a:gd name="connsiteY65" fmla="*/ 1031003 h 1408096"/>
                <a:gd name="connsiteX66" fmla="*/ 563590 w 1501568"/>
                <a:gd name="connsiteY66" fmla="*/ 967581 h 1408096"/>
                <a:gd name="connsiteX67" fmla="*/ 575046 w 1501568"/>
                <a:gd name="connsiteY67" fmla="*/ 945229 h 1408096"/>
                <a:gd name="connsiteX68" fmla="*/ 590552 w 1501568"/>
                <a:gd name="connsiteY68" fmla="*/ 911981 h 1408096"/>
                <a:gd name="connsiteX69" fmla="*/ 607874 w 1501568"/>
                <a:gd name="connsiteY69" fmla="*/ 878454 h 1408096"/>
                <a:gd name="connsiteX70" fmla="*/ 629946 w 1501568"/>
                <a:gd name="connsiteY70" fmla="*/ 813915 h 1408096"/>
                <a:gd name="connsiteX71" fmla="*/ 647688 w 1501568"/>
                <a:gd name="connsiteY71" fmla="*/ 985043 h 1408096"/>
                <a:gd name="connsiteX72" fmla="*/ 656489 w 1501568"/>
                <a:gd name="connsiteY72" fmla="*/ 1158406 h 1408096"/>
                <a:gd name="connsiteX73" fmla="*/ 679259 w 1501568"/>
                <a:gd name="connsiteY73" fmla="*/ 1177125 h 1408096"/>
                <a:gd name="connsiteX74" fmla="*/ 784451 w 1501568"/>
                <a:gd name="connsiteY74" fmla="*/ 1234261 h 1408096"/>
                <a:gd name="connsiteX75" fmla="*/ 891318 w 1501568"/>
                <a:gd name="connsiteY75" fmla="*/ 1294331 h 1408096"/>
                <a:gd name="connsiteX76" fmla="*/ 1273248 w 1501568"/>
                <a:gd name="connsiteY76" fmla="*/ 116131 h 1408096"/>
                <a:gd name="connsiteX77" fmla="*/ 1277015 w 1501568"/>
                <a:gd name="connsiteY77" fmla="*/ 119624 h 1408096"/>
                <a:gd name="connsiteX78" fmla="*/ 1273522 w 1501568"/>
                <a:gd name="connsiteY78" fmla="*/ 123390 h 1408096"/>
                <a:gd name="connsiteX79" fmla="*/ 1269756 w 1501568"/>
                <a:gd name="connsiteY79" fmla="*/ 119903 h 1408096"/>
                <a:gd name="connsiteX80" fmla="*/ 1272550 w 1501568"/>
                <a:gd name="connsiteY80" fmla="*/ 116131 h 140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501568" h="1408096">
                  <a:moveTo>
                    <a:pt x="891318" y="1294331"/>
                  </a:moveTo>
                  <a:cubicBezTo>
                    <a:pt x="900399" y="1305925"/>
                    <a:pt x="920515" y="1310955"/>
                    <a:pt x="951807" y="1309418"/>
                  </a:cubicBezTo>
                  <a:cubicBezTo>
                    <a:pt x="965777" y="1308580"/>
                    <a:pt x="973320" y="1305227"/>
                    <a:pt x="973041" y="1299220"/>
                  </a:cubicBezTo>
                  <a:cubicBezTo>
                    <a:pt x="972761" y="1293213"/>
                    <a:pt x="981143" y="1281199"/>
                    <a:pt x="998186" y="1259966"/>
                  </a:cubicBezTo>
                  <a:cubicBezTo>
                    <a:pt x="1011399" y="1241921"/>
                    <a:pt x="1023170" y="1222863"/>
                    <a:pt x="1033390" y="1202970"/>
                  </a:cubicBezTo>
                  <a:cubicBezTo>
                    <a:pt x="1047359" y="1176287"/>
                    <a:pt x="1057557" y="1158546"/>
                    <a:pt x="1063285" y="1149745"/>
                  </a:cubicBezTo>
                  <a:cubicBezTo>
                    <a:pt x="1071108" y="1138569"/>
                    <a:pt x="1084099" y="1116078"/>
                    <a:pt x="1102400" y="1082551"/>
                  </a:cubicBezTo>
                  <a:cubicBezTo>
                    <a:pt x="1120700" y="1049024"/>
                    <a:pt x="1133552" y="1026672"/>
                    <a:pt x="1141515" y="1015497"/>
                  </a:cubicBezTo>
                  <a:cubicBezTo>
                    <a:pt x="1173968" y="963247"/>
                    <a:pt x="1202408" y="908608"/>
                    <a:pt x="1226590" y="852052"/>
                  </a:cubicBezTo>
                  <a:cubicBezTo>
                    <a:pt x="1263842" y="769259"/>
                    <a:pt x="1291036" y="721995"/>
                    <a:pt x="1308172" y="710260"/>
                  </a:cubicBezTo>
                  <a:cubicBezTo>
                    <a:pt x="1319523" y="692006"/>
                    <a:pt x="1329157" y="672738"/>
                    <a:pt x="1336950" y="652705"/>
                  </a:cubicBezTo>
                  <a:cubicBezTo>
                    <a:pt x="1344923" y="633084"/>
                    <a:pt x="1353874" y="613875"/>
                    <a:pt x="1363771" y="595150"/>
                  </a:cubicBezTo>
                  <a:cubicBezTo>
                    <a:pt x="1372155" y="582712"/>
                    <a:pt x="1376985" y="568222"/>
                    <a:pt x="1377741" y="553242"/>
                  </a:cubicBezTo>
                  <a:cubicBezTo>
                    <a:pt x="1377488" y="535638"/>
                    <a:pt x="1380914" y="518176"/>
                    <a:pt x="1387799" y="501973"/>
                  </a:cubicBezTo>
                  <a:cubicBezTo>
                    <a:pt x="1393946" y="481158"/>
                    <a:pt x="1395762" y="469703"/>
                    <a:pt x="1393247" y="467328"/>
                  </a:cubicBezTo>
                  <a:cubicBezTo>
                    <a:pt x="1391308" y="465311"/>
                    <a:pt x="1388641" y="464154"/>
                    <a:pt x="1385844" y="464115"/>
                  </a:cubicBezTo>
                  <a:cubicBezTo>
                    <a:pt x="1374947" y="464115"/>
                    <a:pt x="1366007" y="478085"/>
                    <a:pt x="1359022" y="505325"/>
                  </a:cubicBezTo>
                  <a:cubicBezTo>
                    <a:pt x="1353993" y="527258"/>
                    <a:pt x="1349802" y="538294"/>
                    <a:pt x="1346170" y="538573"/>
                  </a:cubicBezTo>
                  <a:cubicBezTo>
                    <a:pt x="1331828" y="539318"/>
                    <a:pt x="1329453" y="528561"/>
                    <a:pt x="1339045" y="506303"/>
                  </a:cubicBezTo>
                  <a:cubicBezTo>
                    <a:pt x="1345143" y="493827"/>
                    <a:pt x="1347565" y="479873"/>
                    <a:pt x="1346030" y="466071"/>
                  </a:cubicBezTo>
                  <a:cubicBezTo>
                    <a:pt x="1346030" y="456758"/>
                    <a:pt x="1355343" y="432776"/>
                    <a:pt x="1373969" y="394127"/>
                  </a:cubicBezTo>
                  <a:cubicBezTo>
                    <a:pt x="1393108" y="355711"/>
                    <a:pt x="1406239" y="335035"/>
                    <a:pt x="1413364" y="332381"/>
                  </a:cubicBezTo>
                  <a:cubicBezTo>
                    <a:pt x="1418113" y="329774"/>
                    <a:pt x="1420209" y="323627"/>
                    <a:pt x="1419650" y="313942"/>
                  </a:cubicBezTo>
                  <a:cubicBezTo>
                    <a:pt x="1419650" y="306677"/>
                    <a:pt x="1433620" y="275245"/>
                    <a:pt x="1461559" y="219367"/>
                  </a:cubicBezTo>
                  <a:cubicBezTo>
                    <a:pt x="1489498" y="166142"/>
                    <a:pt x="1502211" y="130380"/>
                    <a:pt x="1501373" y="112359"/>
                  </a:cubicBezTo>
                  <a:cubicBezTo>
                    <a:pt x="1498770" y="95328"/>
                    <a:pt x="1490265" y="79753"/>
                    <a:pt x="1477345" y="68355"/>
                  </a:cubicBezTo>
                  <a:cubicBezTo>
                    <a:pt x="1446134" y="35701"/>
                    <a:pt x="1402332" y="18129"/>
                    <a:pt x="1357206" y="20160"/>
                  </a:cubicBezTo>
                  <a:cubicBezTo>
                    <a:pt x="1323586" y="21836"/>
                    <a:pt x="1305565" y="35433"/>
                    <a:pt x="1303143" y="60951"/>
                  </a:cubicBezTo>
                  <a:cubicBezTo>
                    <a:pt x="1303911" y="68628"/>
                    <a:pt x="1298311" y="75474"/>
                    <a:pt x="1290634" y="76242"/>
                  </a:cubicBezTo>
                  <a:cubicBezTo>
                    <a:pt x="1288071" y="76499"/>
                    <a:pt x="1285486" y="76041"/>
                    <a:pt x="1283167" y="74921"/>
                  </a:cubicBezTo>
                  <a:cubicBezTo>
                    <a:pt x="1278086" y="73699"/>
                    <a:pt x="1272886" y="73043"/>
                    <a:pt x="1267660" y="72965"/>
                  </a:cubicBezTo>
                  <a:cubicBezTo>
                    <a:pt x="1252015" y="73803"/>
                    <a:pt x="1195484" y="172662"/>
                    <a:pt x="1098069" y="369540"/>
                  </a:cubicBezTo>
                  <a:cubicBezTo>
                    <a:pt x="1065194" y="436502"/>
                    <a:pt x="1028873" y="505325"/>
                    <a:pt x="989106" y="576012"/>
                  </a:cubicBezTo>
                  <a:lnTo>
                    <a:pt x="947197" y="650610"/>
                  </a:lnTo>
                  <a:lnTo>
                    <a:pt x="944962" y="570983"/>
                  </a:lnTo>
                  <a:cubicBezTo>
                    <a:pt x="943989" y="490457"/>
                    <a:pt x="947113" y="409935"/>
                    <a:pt x="954321" y="329727"/>
                  </a:cubicBezTo>
                  <a:cubicBezTo>
                    <a:pt x="958507" y="294221"/>
                    <a:pt x="959722" y="258428"/>
                    <a:pt x="957953" y="222720"/>
                  </a:cubicBezTo>
                  <a:lnTo>
                    <a:pt x="957954" y="175642"/>
                  </a:lnTo>
                  <a:lnTo>
                    <a:pt x="922750" y="159437"/>
                  </a:lnTo>
                  <a:cubicBezTo>
                    <a:pt x="884473" y="143232"/>
                    <a:pt x="838979" y="126795"/>
                    <a:pt x="786267" y="110124"/>
                  </a:cubicBezTo>
                  <a:cubicBezTo>
                    <a:pt x="752744" y="98244"/>
                    <a:pt x="718375" y="88904"/>
                    <a:pt x="683450" y="82185"/>
                  </a:cubicBezTo>
                  <a:cubicBezTo>
                    <a:pt x="673746" y="81290"/>
                    <a:pt x="663961" y="82093"/>
                    <a:pt x="654533" y="84560"/>
                  </a:cubicBezTo>
                  <a:cubicBezTo>
                    <a:pt x="647218" y="89631"/>
                    <a:pt x="641346" y="96514"/>
                    <a:pt x="637490" y="104536"/>
                  </a:cubicBezTo>
                  <a:cubicBezTo>
                    <a:pt x="602845" y="158180"/>
                    <a:pt x="545849" y="271520"/>
                    <a:pt x="466502" y="444557"/>
                  </a:cubicBezTo>
                  <a:cubicBezTo>
                    <a:pt x="433813" y="514964"/>
                    <a:pt x="415187" y="550308"/>
                    <a:pt x="410623" y="550587"/>
                  </a:cubicBezTo>
                  <a:cubicBezTo>
                    <a:pt x="408202" y="550587"/>
                    <a:pt x="406525" y="541646"/>
                    <a:pt x="405594" y="523765"/>
                  </a:cubicBezTo>
                  <a:cubicBezTo>
                    <a:pt x="404057" y="493591"/>
                    <a:pt x="403359" y="467049"/>
                    <a:pt x="403359" y="444138"/>
                  </a:cubicBezTo>
                  <a:cubicBezTo>
                    <a:pt x="403359" y="356036"/>
                    <a:pt x="405175" y="308260"/>
                    <a:pt x="408807" y="300810"/>
                  </a:cubicBezTo>
                  <a:cubicBezTo>
                    <a:pt x="413991" y="264783"/>
                    <a:pt x="415769" y="228347"/>
                    <a:pt x="414116" y="191986"/>
                  </a:cubicBezTo>
                  <a:lnTo>
                    <a:pt x="413138" y="103279"/>
                  </a:lnTo>
                  <a:lnTo>
                    <a:pt x="367038" y="85677"/>
                  </a:lnTo>
                  <a:cubicBezTo>
                    <a:pt x="214676" y="27470"/>
                    <a:pt x="128669" y="-1121"/>
                    <a:pt x="109018" y="-96"/>
                  </a:cubicBezTo>
                  <a:cubicBezTo>
                    <a:pt x="99595" y="-637"/>
                    <a:pt x="91306" y="6079"/>
                    <a:pt x="89880" y="15410"/>
                  </a:cubicBezTo>
                  <a:cubicBezTo>
                    <a:pt x="82057" y="50707"/>
                    <a:pt x="70975" y="176806"/>
                    <a:pt x="56632" y="393708"/>
                  </a:cubicBezTo>
                  <a:cubicBezTo>
                    <a:pt x="45177" y="572892"/>
                    <a:pt x="34560" y="720086"/>
                    <a:pt x="24782" y="835288"/>
                  </a:cubicBezTo>
                  <a:cubicBezTo>
                    <a:pt x="6621" y="1070444"/>
                    <a:pt x="-1621" y="1204832"/>
                    <a:pt x="55" y="1238452"/>
                  </a:cubicBezTo>
                  <a:cubicBezTo>
                    <a:pt x="212" y="1240954"/>
                    <a:pt x="928" y="1243389"/>
                    <a:pt x="2151" y="1245577"/>
                  </a:cubicBezTo>
                  <a:lnTo>
                    <a:pt x="2151" y="1249209"/>
                  </a:lnTo>
                  <a:cubicBezTo>
                    <a:pt x="4665" y="1252748"/>
                    <a:pt x="45736" y="1277194"/>
                    <a:pt x="125363" y="1322549"/>
                  </a:cubicBezTo>
                  <a:cubicBezTo>
                    <a:pt x="204990" y="1367904"/>
                    <a:pt x="253418" y="1394446"/>
                    <a:pt x="270647" y="1402176"/>
                  </a:cubicBezTo>
                  <a:cubicBezTo>
                    <a:pt x="279779" y="1406400"/>
                    <a:pt x="289793" y="1408364"/>
                    <a:pt x="299844" y="1407904"/>
                  </a:cubicBezTo>
                  <a:cubicBezTo>
                    <a:pt x="313813" y="1407904"/>
                    <a:pt x="321217" y="1398963"/>
                    <a:pt x="320379" y="1383317"/>
                  </a:cubicBezTo>
                  <a:cubicBezTo>
                    <a:pt x="319642" y="1376550"/>
                    <a:pt x="323890" y="1370236"/>
                    <a:pt x="330437" y="1368370"/>
                  </a:cubicBezTo>
                  <a:cubicBezTo>
                    <a:pt x="346060" y="1351754"/>
                    <a:pt x="359146" y="1332926"/>
                    <a:pt x="369273" y="1312491"/>
                  </a:cubicBezTo>
                  <a:cubicBezTo>
                    <a:pt x="409785" y="1233144"/>
                    <a:pt x="438143" y="1183412"/>
                    <a:pt x="453929" y="1163296"/>
                  </a:cubicBezTo>
                  <a:cubicBezTo>
                    <a:pt x="482139" y="1121440"/>
                    <a:pt x="506588" y="1077170"/>
                    <a:pt x="526990" y="1031003"/>
                  </a:cubicBezTo>
                  <a:cubicBezTo>
                    <a:pt x="542077" y="996544"/>
                    <a:pt x="554278" y="975404"/>
                    <a:pt x="563590" y="967581"/>
                  </a:cubicBezTo>
                  <a:cubicBezTo>
                    <a:pt x="570975" y="962575"/>
                    <a:pt x="575294" y="954147"/>
                    <a:pt x="575046" y="945229"/>
                  </a:cubicBezTo>
                  <a:cubicBezTo>
                    <a:pt x="577400" y="933039"/>
                    <a:pt x="582726" y="921619"/>
                    <a:pt x="590552" y="911981"/>
                  </a:cubicBezTo>
                  <a:cubicBezTo>
                    <a:pt x="598201" y="901878"/>
                    <a:pt x="604060" y="890538"/>
                    <a:pt x="607874" y="878454"/>
                  </a:cubicBezTo>
                  <a:cubicBezTo>
                    <a:pt x="615418" y="836546"/>
                    <a:pt x="622682" y="814334"/>
                    <a:pt x="629946" y="813915"/>
                  </a:cubicBezTo>
                  <a:cubicBezTo>
                    <a:pt x="637211" y="813496"/>
                    <a:pt x="641821" y="870631"/>
                    <a:pt x="647688" y="985043"/>
                  </a:cubicBezTo>
                  <a:lnTo>
                    <a:pt x="656489" y="1158406"/>
                  </a:lnTo>
                  <a:lnTo>
                    <a:pt x="679259" y="1177125"/>
                  </a:lnTo>
                  <a:cubicBezTo>
                    <a:pt x="685406" y="1181782"/>
                    <a:pt x="720470" y="1200827"/>
                    <a:pt x="784451" y="1234261"/>
                  </a:cubicBezTo>
                  <a:cubicBezTo>
                    <a:pt x="848432" y="1267695"/>
                    <a:pt x="884054" y="1287719"/>
                    <a:pt x="891318" y="1294331"/>
                  </a:cubicBezTo>
                  <a:close/>
                  <a:moveTo>
                    <a:pt x="1273248" y="116131"/>
                  </a:moveTo>
                  <a:cubicBezTo>
                    <a:pt x="1275253" y="116056"/>
                    <a:pt x="1276939" y="117619"/>
                    <a:pt x="1277015" y="119624"/>
                  </a:cubicBezTo>
                  <a:cubicBezTo>
                    <a:pt x="1277090" y="121629"/>
                    <a:pt x="1275527" y="123315"/>
                    <a:pt x="1273522" y="123390"/>
                  </a:cubicBezTo>
                  <a:cubicBezTo>
                    <a:pt x="1271520" y="123466"/>
                    <a:pt x="1269835" y="121906"/>
                    <a:pt x="1269756" y="119903"/>
                  </a:cubicBezTo>
                  <a:cubicBezTo>
                    <a:pt x="1268499" y="117528"/>
                    <a:pt x="1270035" y="116271"/>
                    <a:pt x="1272550" y="116131"/>
                  </a:cubicBezTo>
                  <a:close/>
                </a:path>
              </a:pathLst>
            </a:custGeom>
            <a:grpFill/>
            <a:ln w="13953" cap="flat">
              <a:noFill/>
              <a:prstDash val="solid"/>
              <a:miter/>
            </a:ln>
          </p:spPr>
          <p:txBody>
            <a:bodyPr rtlCol="0" anchor="ctr"/>
            <a:lstStyle/>
            <a:p>
              <a:endParaRPr lang="en-GB"/>
            </a:p>
          </p:txBody>
        </p:sp>
        <p:sp>
          <p:nvSpPr>
            <p:cNvPr id="19" name="Graphic 14">
              <a:extLst>
                <a:ext uri="{FF2B5EF4-FFF2-40B4-BE49-F238E27FC236}">
                  <a16:creationId xmlns:a16="http://schemas.microsoft.com/office/drawing/2014/main" id="{7182D69A-4792-4DBA-AD53-E9947A5A0649}"/>
                </a:ext>
              </a:extLst>
            </p:cNvPr>
            <p:cNvSpPr/>
            <p:nvPr/>
          </p:nvSpPr>
          <p:spPr>
            <a:xfrm>
              <a:off x="1614065" y="3298310"/>
              <a:ext cx="699602" cy="1467935"/>
            </a:xfrm>
            <a:custGeom>
              <a:avLst/>
              <a:gdLst>
                <a:gd name="connsiteX0" fmla="*/ 421891 w 699602"/>
                <a:gd name="connsiteY0" fmla="*/ 1036143 h 1467935"/>
                <a:gd name="connsiteX1" fmla="*/ 423428 w 699602"/>
                <a:gd name="connsiteY1" fmla="*/ 1030695 h 1467935"/>
                <a:gd name="connsiteX2" fmla="*/ 424964 w 699602"/>
                <a:gd name="connsiteY2" fmla="*/ 1025107 h 1467935"/>
                <a:gd name="connsiteX3" fmla="*/ 428038 w 699602"/>
                <a:gd name="connsiteY3" fmla="*/ 1014071 h 1467935"/>
                <a:gd name="connsiteX4" fmla="*/ 457514 w 699602"/>
                <a:gd name="connsiteY4" fmla="*/ 917541 h 1467935"/>
                <a:gd name="connsiteX5" fmla="*/ 492298 w 699602"/>
                <a:gd name="connsiteY5" fmla="*/ 817099 h 1467935"/>
                <a:gd name="connsiteX6" fmla="*/ 501378 w 699602"/>
                <a:gd name="connsiteY6" fmla="*/ 784131 h 1467935"/>
                <a:gd name="connsiteX7" fmla="*/ 520935 w 699602"/>
                <a:gd name="connsiteY7" fmla="*/ 705202 h 1467935"/>
                <a:gd name="connsiteX8" fmla="*/ 543567 w 699602"/>
                <a:gd name="connsiteY8" fmla="*/ 615378 h 1467935"/>
                <a:gd name="connsiteX9" fmla="*/ 579329 w 699602"/>
                <a:gd name="connsiteY9" fmla="*/ 499430 h 1467935"/>
                <a:gd name="connsiteX10" fmla="*/ 594695 w 699602"/>
                <a:gd name="connsiteY10" fmla="*/ 446206 h 1467935"/>
                <a:gd name="connsiteX11" fmla="*/ 621936 w 699602"/>
                <a:gd name="connsiteY11" fmla="*/ 377754 h 1467935"/>
                <a:gd name="connsiteX12" fmla="*/ 649037 w 699602"/>
                <a:gd name="connsiteY12" fmla="*/ 303994 h 1467935"/>
                <a:gd name="connsiteX13" fmla="*/ 656720 w 699602"/>
                <a:gd name="connsiteY13" fmla="*/ 277312 h 1467935"/>
                <a:gd name="connsiteX14" fmla="*/ 664264 w 699602"/>
                <a:gd name="connsiteY14" fmla="*/ 249373 h 1467935"/>
                <a:gd name="connsiteX15" fmla="*/ 679072 w 699602"/>
                <a:gd name="connsiteY15" fmla="*/ 219618 h 1467935"/>
                <a:gd name="connsiteX16" fmla="*/ 688152 w 699602"/>
                <a:gd name="connsiteY16" fmla="*/ 201876 h 1467935"/>
                <a:gd name="connsiteX17" fmla="*/ 693740 w 699602"/>
                <a:gd name="connsiteY17" fmla="*/ 187906 h 1467935"/>
                <a:gd name="connsiteX18" fmla="*/ 699188 w 699602"/>
                <a:gd name="connsiteY18" fmla="*/ 151446 h 1467935"/>
                <a:gd name="connsiteX19" fmla="*/ 690388 w 699602"/>
                <a:gd name="connsiteY19" fmla="*/ 121132 h 1467935"/>
                <a:gd name="connsiteX20" fmla="*/ 686196 w 699602"/>
                <a:gd name="connsiteY20" fmla="*/ 110515 h 1467935"/>
                <a:gd name="connsiteX21" fmla="*/ 677954 w 699602"/>
                <a:gd name="connsiteY21" fmla="*/ 90957 h 1467935"/>
                <a:gd name="connsiteX22" fmla="*/ 542449 w 699602"/>
                <a:gd name="connsiteY22" fmla="*/ 41784 h 1467935"/>
                <a:gd name="connsiteX23" fmla="*/ 405407 w 699602"/>
                <a:gd name="connsiteY23" fmla="*/ -125 h 1467935"/>
                <a:gd name="connsiteX24" fmla="*/ 363498 w 699602"/>
                <a:gd name="connsiteY24" fmla="*/ 94450 h 1467935"/>
                <a:gd name="connsiteX25" fmla="*/ 222265 w 699602"/>
                <a:gd name="connsiteY25" fmla="*/ 449279 h 1467935"/>
                <a:gd name="connsiteX26" fmla="*/ 151718 w 699602"/>
                <a:gd name="connsiteY26" fmla="*/ 662874 h 1467935"/>
                <a:gd name="connsiteX27" fmla="*/ 80892 w 699602"/>
                <a:gd name="connsiteY27" fmla="*/ 945341 h 1467935"/>
                <a:gd name="connsiteX28" fmla="*/ 11044 w 699602"/>
                <a:gd name="connsiteY28" fmla="*/ 1272929 h 1467935"/>
                <a:gd name="connsiteX29" fmla="*/ -132 w 699602"/>
                <a:gd name="connsiteY29" fmla="*/ 1374907 h 1467935"/>
                <a:gd name="connsiteX30" fmla="*/ 2243 w 699602"/>
                <a:gd name="connsiteY30" fmla="*/ 1385664 h 1467935"/>
                <a:gd name="connsiteX31" fmla="*/ 19426 w 699602"/>
                <a:gd name="connsiteY31" fmla="*/ 1368481 h 1467935"/>
                <a:gd name="connsiteX32" fmla="*/ 23896 w 699602"/>
                <a:gd name="connsiteY32" fmla="*/ 1350181 h 1467935"/>
                <a:gd name="connsiteX33" fmla="*/ 39262 w 699602"/>
                <a:gd name="connsiteY33" fmla="*/ 1367503 h 1467935"/>
                <a:gd name="connsiteX34" fmla="*/ 57004 w 699602"/>
                <a:gd name="connsiteY34" fmla="*/ 1395442 h 1467935"/>
                <a:gd name="connsiteX35" fmla="*/ 63150 w 699602"/>
                <a:gd name="connsiteY35" fmla="*/ 1407736 h 1467935"/>
                <a:gd name="connsiteX36" fmla="*/ 80473 w 699602"/>
                <a:gd name="connsiteY36" fmla="*/ 1430367 h 1467935"/>
                <a:gd name="connsiteX37" fmla="*/ 107015 w 699602"/>
                <a:gd name="connsiteY37" fmla="*/ 1452578 h 1467935"/>
                <a:gd name="connsiteX38" fmla="*/ 123639 w 699602"/>
                <a:gd name="connsiteY38" fmla="*/ 1459004 h 1467935"/>
                <a:gd name="connsiteX39" fmla="*/ 129506 w 699602"/>
                <a:gd name="connsiteY39" fmla="*/ 1467805 h 1467935"/>
                <a:gd name="connsiteX40" fmla="*/ 161776 w 699602"/>
                <a:gd name="connsiteY40" fmla="*/ 1425896 h 1467935"/>
                <a:gd name="connsiteX41" fmla="*/ 178540 w 699602"/>
                <a:gd name="connsiteY41" fmla="*/ 1399633 h 1467935"/>
                <a:gd name="connsiteX42" fmla="*/ 190553 w 699602"/>
                <a:gd name="connsiteY42" fmla="*/ 1384546 h 1467935"/>
                <a:gd name="connsiteX43" fmla="*/ 184128 w 699602"/>
                <a:gd name="connsiteY43" fmla="*/ 1401170 h 1467935"/>
                <a:gd name="connsiteX44" fmla="*/ 179518 w 699602"/>
                <a:gd name="connsiteY44" fmla="*/ 1417794 h 1467935"/>
                <a:gd name="connsiteX45" fmla="*/ 183429 w 699602"/>
                <a:gd name="connsiteY45" fmla="*/ 1422963 h 1467935"/>
                <a:gd name="connsiteX46" fmla="*/ 239308 w 699602"/>
                <a:gd name="connsiteY46" fmla="*/ 1371275 h 1467935"/>
                <a:gd name="connsiteX47" fmla="*/ 270600 w 699602"/>
                <a:gd name="connsiteY47" fmla="*/ 1346130 h 1467935"/>
                <a:gd name="connsiteX48" fmla="*/ 286944 w 699602"/>
                <a:gd name="connsiteY48" fmla="*/ 1348924 h 1467935"/>
                <a:gd name="connsiteX49" fmla="*/ 316979 w 699602"/>
                <a:gd name="connsiteY49" fmla="*/ 1332021 h 1467935"/>
                <a:gd name="connsiteX50" fmla="*/ 339051 w 699602"/>
                <a:gd name="connsiteY50" fmla="*/ 1287457 h 1467935"/>
                <a:gd name="connsiteX51" fmla="*/ 354418 w 699602"/>
                <a:gd name="connsiteY51" fmla="*/ 1249600 h 1467935"/>
                <a:gd name="connsiteX52" fmla="*/ 385570 w 699602"/>
                <a:gd name="connsiteY52" fmla="*/ 1169135 h 1467935"/>
                <a:gd name="connsiteX53" fmla="*/ 406385 w 699602"/>
                <a:gd name="connsiteY53" fmla="*/ 1098448 h 1467935"/>
                <a:gd name="connsiteX54" fmla="*/ 420354 w 699602"/>
                <a:gd name="connsiteY54" fmla="*/ 1043408 h 1467935"/>
                <a:gd name="connsiteX55" fmla="*/ 421891 w 699602"/>
                <a:gd name="connsiteY55" fmla="*/ 1036143 h 1467935"/>
                <a:gd name="connsiteX56" fmla="*/ 192929 w 699602"/>
                <a:gd name="connsiteY56" fmla="*/ 1375466 h 1467935"/>
                <a:gd name="connsiteX57" fmla="*/ 188657 w 699602"/>
                <a:gd name="connsiteY57" fmla="*/ 1372612 h 1467935"/>
                <a:gd name="connsiteX58" fmla="*/ 191511 w 699602"/>
                <a:gd name="connsiteY58" fmla="*/ 1368341 h 1467935"/>
                <a:gd name="connsiteX59" fmla="*/ 192929 w 699602"/>
                <a:gd name="connsiteY59" fmla="*/ 1368341 h 1467935"/>
                <a:gd name="connsiteX60" fmla="*/ 198656 w 699602"/>
                <a:gd name="connsiteY60" fmla="*/ 1371694 h 1467935"/>
                <a:gd name="connsiteX61" fmla="*/ 192929 w 699602"/>
                <a:gd name="connsiteY61" fmla="*/ 1375466 h 1467935"/>
                <a:gd name="connsiteX62" fmla="*/ 240146 w 699602"/>
                <a:gd name="connsiteY62" fmla="*/ 1199728 h 1467935"/>
                <a:gd name="connsiteX63" fmla="*/ 236374 w 699602"/>
                <a:gd name="connsiteY63" fmla="*/ 1196235 h 1467935"/>
                <a:gd name="connsiteX64" fmla="*/ 238973 w 699602"/>
                <a:gd name="connsiteY64" fmla="*/ 1192508 h 1467935"/>
                <a:gd name="connsiteX65" fmla="*/ 239727 w 699602"/>
                <a:gd name="connsiteY65" fmla="*/ 1192464 h 1467935"/>
                <a:gd name="connsiteX66" fmla="*/ 243476 w 699602"/>
                <a:gd name="connsiteY66" fmla="*/ 1195366 h 1467935"/>
                <a:gd name="connsiteX67" fmla="*/ 243499 w 699602"/>
                <a:gd name="connsiteY67" fmla="*/ 1195956 h 1467935"/>
                <a:gd name="connsiteX68" fmla="*/ 240900 w 699602"/>
                <a:gd name="connsiteY68" fmla="*/ 1199683 h 1467935"/>
                <a:gd name="connsiteX69" fmla="*/ 240146 w 699602"/>
                <a:gd name="connsiteY69" fmla="*/ 1199728 h 1467935"/>
                <a:gd name="connsiteX70" fmla="*/ 248248 w 699602"/>
                <a:gd name="connsiteY70" fmla="*/ 1182964 h 1467935"/>
                <a:gd name="connsiteX71" fmla="*/ 242660 w 699602"/>
                <a:gd name="connsiteY71" fmla="*/ 1179611 h 1467935"/>
                <a:gd name="connsiteX72" fmla="*/ 247969 w 699602"/>
                <a:gd name="connsiteY72" fmla="*/ 1175840 h 1467935"/>
                <a:gd name="connsiteX73" fmla="*/ 251696 w 699602"/>
                <a:gd name="connsiteY73" fmla="*/ 1178439 h 1467935"/>
                <a:gd name="connsiteX74" fmla="*/ 251741 w 699602"/>
                <a:gd name="connsiteY74" fmla="*/ 1179193 h 1467935"/>
                <a:gd name="connsiteX75" fmla="*/ 248248 w 699602"/>
                <a:gd name="connsiteY75" fmla="*/ 1182545 h 1467935"/>
                <a:gd name="connsiteX76" fmla="*/ 254395 w 699602"/>
                <a:gd name="connsiteY76" fmla="*/ 1159216 h 1467935"/>
                <a:gd name="connsiteX77" fmla="*/ 250544 w 699602"/>
                <a:gd name="connsiteY77" fmla="*/ 1156803 h 1467935"/>
                <a:gd name="connsiteX78" fmla="*/ 250483 w 699602"/>
                <a:gd name="connsiteY78" fmla="*/ 1155723 h 1467935"/>
                <a:gd name="connsiteX79" fmla="*/ 253386 w 699602"/>
                <a:gd name="connsiteY79" fmla="*/ 1151974 h 1467935"/>
                <a:gd name="connsiteX80" fmla="*/ 253976 w 699602"/>
                <a:gd name="connsiteY80" fmla="*/ 1151952 h 1467935"/>
                <a:gd name="connsiteX81" fmla="*/ 257703 w 699602"/>
                <a:gd name="connsiteY81" fmla="*/ 1154551 h 1467935"/>
                <a:gd name="connsiteX82" fmla="*/ 257747 w 699602"/>
                <a:gd name="connsiteY82" fmla="*/ 1155305 h 1467935"/>
                <a:gd name="connsiteX83" fmla="*/ 254395 w 699602"/>
                <a:gd name="connsiteY83" fmla="*/ 1158797 h 1467935"/>
                <a:gd name="connsiteX84" fmla="*/ 260681 w 699602"/>
                <a:gd name="connsiteY84" fmla="*/ 1142592 h 1467935"/>
                <a:gd name="connsiteX85" fmla="*/ 256944 w 699602"/>
                <a:gd name="connsiteY85" fmla="*/ 1140007 h 1467935"/>
                <a:gd name="connsiteX86" fmla="*/ 256909 w 699602"/>
                <a:gd name="connsiteY86" fmla="*/ 1139099 h 1467935"/>
                <a:gd name="connsiteX87" fmla="*/ 260402 w 699602"/>
                <a:gd name="connsiteY87" fmla="*/ 1135328 h 1467935"/>
                <a:gd name="connsiteX88" fmla="*/ 265990 w 699602"/>
                <a:gd name="connsiteY88" fmla="*/ 1138680 h 1467935"/>
                <a:gd name="connsiteX89" fmla="*/ 260681 w 699602"/>
                <a:gd name="connsiteY89" fmla="*/ 1142173 h 1467935"/>
                <a:gd name="connsiteX90" fmla="*/ 275768 w 699602"/>
                <a:gd name="connsiteY90" fmla="*/ 1118285 h 1467935"/>
                <a:gd name="connsiteX91" fmla="*/ 266269 w 699602"/>
                <a:gd name="connsiteY91" fmla="*/ 1126806 h 1467935"/>
                <a:gd name="connsiteX92" fmla="*/ 268364 w 699602"/>
                <a:gd name="connsiteY92" fmla="*/ 1114932 h 1467935"/>
                <a:gd name="connsiteX93" fmla="*/ 275768 w 699602"/>
                <a:gd name="connsiteY93" fmla="*/ 1081964 h 1467935"/>
                <a:gd name="connsiteX94" fmla="*/ 280658 w 699602"/>
                <a:gd name="connsiteY94" fmla="*/ 1070928 h 1467935"/>
                <a:gd name="connsiteX95" fmla="*/ 284988 w 699602"/>
                <a:gd name="connsiteY95" fmla="*/ 1084897 h 1467935"/>
                <a:gd name="connsiteX96" fmla="*/ 275768 w 699602"/>
                <a:gd name="connsiteY96" fmla="*/ 1117865 h 1467935"/>
                <a:gd name="connsiteX97" fmla="*/ 289738 w 699602"/>
                <a:gd name="connsiteY97" fmla="*/ 1061428 h 1467935"/>
                <a:gd name="connsiteX98" fmla="*/ 285966 w 699602"/>
                <a:gd name="connsiteY98" fmla="*/ 1057936 h 1467935"/>
                <a:gd name="connsiteX99" fmla="*/ 289459 w 699602"/>
                <a:gd name="connsiteY99" fmla="*/ 1054164 h 1467935"/>
                <a:gd name="connsiteX100" fmla="*/ 293196 w 699602"/>
                <a:gd name="connsiteY100" fmla="*/ 1056749 h 1467935"/>
                <a:gd name="connsiteX101" fmla="*/ 293231 w 699602"/>
                <a:gd name="connsiteY101" fmla="*/ 1057656 h 1467935"/>
                <a:gd name="connsiteX102" fmla="*/ 289953 w 699602"/>
                <a:gd name="connsiteY102" fmla="*/ 1061082 h 1467935"/>
                <a:gd name="connsiteX103" fmla="*/ 289180 w 699602"/>
                <a:gd name="connsiteY103" fmla="*/ 1061009 h 146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99602" h="1467935">
                  <a:moveTo>
                    <a:pt x="421891" y="1036143"/>
                  </a:moveTo>
                  <a:lnTo>
                    <a:pt x="423428" y="1030695"/>
                  </a:lnTo>
                  <a:lnTo>
                    <a:pt x="424964" y="1025107"/>
                  </a:lnTo>
                  <a:cubicBezTo>
                    <a:pt x="425626" y="1021337"/>
                    <a:pt x="426655" y="1017641"/>
                    <a:pt x="428038" y="1014071"/>
                  </a:cubicBezTo>
                  <a:cubicBezTo>
                    <a:pt x="429015" y="1010439"/>
                    <a:pt x="438934" y="978309"/>
                    <a:pt x="457514" y="917541"/>
                  </a:cubicBezTo>
                  <a:cubicBezTo>
                    <a:pt x="466527" y="883221"/>
                    <a:pt x="478156" y="849643"/>
                    <a:pt x="492298" y="817099"/>
                  </a:cubicBezTo>
                  <a:cubicBezTo>
                    <a:pt x="498927" y="807435"/>
                    <a:pt x="502124" y="795826"/>
                    <a:pt x="501378" y="784131"/>
                  </a:cubicBezTo>
                  <a:cubicBezTo>
                    <a:pt x="502597" y="756785"/>
                    <a:pt x="509245" y="729954"/>
                    <a:pt x="520935" y="705202"/>
                  </a:cubicBezTo>
                  <a:cubicBezTo>
                    <a:pt x="524009" y="694120"/>
                    <a:pt x="531552" y="664178"/>
                    <a:pt x="543567" y="615378"/>
                  </a:cubicBezTo>
                  <a:cubicBezTo>
                    <a:pt x="552852" y="575964"/>
                    <a:pt x="564800" y="537226"/>
                    <a:pt x="579329" y="499430"/>
                  </a:cubicBezTo>
                  <a:cubicBezTo>
                    <a:pt x="587246" y="482618"/>
                    <a:pt x="592433" y="464651"/>
                    <a:pt x="594695" y="446206"/>
                  </a:cubicBezTo>
                  <a:cubicBezTo>
                    <a:pt x="602597" y="422937"/>
                    <a:pt x="611689" y="400090"/>
                    <a:pt x="621936" y="377754"/>
                  </a:cubicBezTo>
                  <a:cubicBezTo>
                    <a:pt x="640376" y="334588"/>
                    <a:pt x="649875" y="310001"/>
                    <a:pt x="649037" y="303994"/>
                  </a:cubicBezTo>
                  <a:cubicBezTo>
                    <a:pt x="649919" y="294700"/>
                    <a:pt x="652524" y="285652"/>
                    <a:pt x="656720" y="277312"/>
                  </a:cubicBezTo>
                  <a:cubicBezTo>
                    <a:pt x="660995" y="268566"/>
                    <a:pt x="663555" y="259082"/>
                    <a:pt x="664264" y="249373"/>
                  </a:cubicBezTo>
                  <a:cubicBezTo>
                    <a:pt x="664129" y="237651"/>
                    <a:pt x="669639" y="226579"/>
                    <a:pt x="679072" y="219618"/>
                  </a:cubicBezTo>
                  <a:cubicBezTo>
                    <a:pt x="684495" y="215274"/>
                    <a:pt x="687800" y="208816"/>
                    <a:pt x="688152" y="201876"/>
                  </a:cubicBezTo>
                  <a:cubicBezTo>
                    <a:pt x="687850" y="196621"/>
                    <a:pt x="689897" y="191504"/>
                    <a:pt x="693740" y="187906"/>
                  </a:cubicBezTo>
                  <a:cubicBezTo>
                    <a:pt x="698350" y="183995"/>
                    <a:pt x="700166" y="171981"/>
                    <a:pt x="699188" y="151446"/>
                  </a:cubicBezTo>
                  <a:cubicBezTo>
                    <a:pt x="698211" y="130911"/>
                    <a:pt x="695137" y="120852"/>
                    <a:pt x="690388" y="121132"/>
                  </a:cubicBezTo>
                  <a:cubicBezTo>
                    <a:pt x="685638" y="121411"/>
                    <a:pt x="684101" y="117779"/>
                    <a:pt x="686196" y="110515"/>
                  </a:cubicBezTo>
                  <a:cubicBezTo>
                    <a:pt x="688631" y="102856"/>
                    <a:pt x="685136" y="94564"/>
                    <a:pt x="677954" y="90957"/>
                  </a:cubicBezTo>
                  <a:cubicBezTo>
                    <a:pt x="672926" y="86301"/>
                    <a:pt x="627757" y="69910"/>
                    <a:pt x="542449" y="41784"/>
                  </a:cubicBezTo>
                  <a:cubicBezTo>
                    <a:pt x="457141" y="13659"/>
                    <a:pt x="411460" y="-311"/>
                    <a:pt x="405407" y="-125"/>
                  </a:cubicBezTo>
                  <a:cubicBezTo>
                    <a:pt x="402892" y="-125"/>
                    <a:pt x="388923" y="31586"/>
                    <a:pt x="363498" y="94450"/>
                  </a:cubicBezTo>
                  <a:cubicBezTo>
                    <a:pt x="340215" y="156009"/>
                    <a:pt x="293137" y="274285"/>
                    <a:pt x="222265" y="449279"/>
                  </a:cubicBezTo>
                  <a:cubicBezTo>
                    <a:pt x="174023" y="570349"/>
                    <a:pt x="150508" y="641547"/>
                    <a:pt x="151718" y="662874"/>
                  </a:cubicBezTo>
                  <a:cubicBezTo>
                    <a:pt x="152370" y="677217"/>
                    <a:pt x="128761" y="771372"/>
                    <a:pt x="80892" y="945341"/>
                  </a:cubicBezTo>
                  <a:cubicBezTo>
                    <a:pt x="49507" y="1052651"/>
                    <a:pt x="26160" y="1162150"/>
                    <a:pt x="11044" y="1272929"/>
                  </a:cubicBezTo>
                  <a:cubicBezTo>
                    <a:pt x="3221" y="1333743"/>
                    <a:pt x="-504" y="1367736"/>
                    <a:pt x="-132" y="1374907"/>
                  </a:cubicBezTo>
                  <a:cubicBezTo>
                    <a:pt x="-164" y="1378626"/>
                    <a:pt x="648" y="1382304"/>
                    <a:pt x="2243" y="1385664"/>
                  </a:cubicBezTo>
                  <a:cubicBezTo>
                    <a:pt x="8483" y="1391438"/>
                    <a:pt x="14210" y="1385710"/>
                    <a:pt x="19426" y="1368481"/>
                  </a:cubicBezTo>
                  <a:lnTo>
                    <a:pt x="23896" y="1350181"/>
                  </a:lnTo>
                  <a:lnTo>
                    <a:pt x="39262" y="1367503"/>
                  </a:lnTo>
                  <a:cubicBezTo>
                    <a:pt x="47747" y="1374910"/>
                    <a:pt x="53908" y="1384613"/>
                    <a:pt x="57004" y="1395442"/>
                  </a:cubicBezTo>
                  <a:cubicBezTo>
                    <a:pt x="57004" y="1403824"/>
                    <a:pt x="59518" y="1408015"/>
                    <a:pt x="63150" y="1407736"/>
                  </a:cubicBezTo>
                  <a:cubicBezTo>
                    <a:pt x="66783" y="1407456"/>
                    <a:pt x="72510" y="1415140"/>
                    <a:pt x="80473" y="1430367"/>
                  </a:cubicBezTo>
                  <a:cubicBezTo>
                    <a:pt x="88435" y="1445593"/>
                    <a:pt x="97376" y="1453137"/>
                    <a:pt x="107015" y="1452578"/>
                  </a:cubicBezTo>
                  <a:cubicBezTo>
                    <a:pt x="116654" y="1452019"/>
                    <a:pt x="123360" y="1454255"/>
                    <a:pt x="123639" y="1459004"/>
                  </a:cubicBezTo>
                  <a:cubicBezTo>
                    <a:pt x="123918" y="1463754"/>
                    <a:pt x="125874" y="1467945"/>
                    <a:pt x="129506" y="1467805"/>
                  </a:cubicBezTo>
                  <a:cubicBezTo>
                    <a:pt x="135560" y="1467805"/>
                    <a:pt x="146316" y="1453835"/>
                    <a:pt x="161776" y="1425896"/>
                  </a:cubicBezTo>
                  <a:lnTo>
                    <a:pt x="178540" y="1399633"/>
                  </a:lnTo>
                  <a:lnTo>
                    <a:pt x="190553" y="1384546"/>
                  </a:lnTo>
                  <a:cubicBezTo>
                    <a:pt x="189364" y="1390410"/>
                    <a:pt x="187191" y="1396030"/>
                    <a:pt x="184128" y="1401170"/>
                  </a:cubicBezTo>
                  <a:cubicBezTo>
                    <a:pt x="181427" y="1406321"/>
                    <a:pt x="179856" y="1411988"/>
                    <a:pt x="179518" y="1417794"/>
                  </a:cubicBezTo>
                  <a:cubicBezTo>
                    <a:pt x="179518" y="1421286"/>
                    <a:pt x="180915" y="1423102"/>
                    <a:pt x="183429" y="1422963"/>
                  </a:cubicBezTo>
                  <a:cubicBezTo>
                    <a:pt x="199075" y="1422125"/>
                    <a:pt x="217702" y="1404895"/>
                    <a:pt x="239308" y="1371275"/>
                  </a:cubicBezTo>
                  <a:cubicBezTo>
                    <a:pt x="250344" y="1351438"/>
                    <a:pt x="260681" y="1343336"/>
                    <a:pt x="270600" y="1346130"/>
                  </a:cubicBezTo>
                  <a:cubicBezTo>
                    <a:pt x="275881" y="1347857"/>
                    <a:pt x="281389" y="1348798"/>
                    <a:pt x="286944" y="1348924"/>
                  </a:cubicBezTo>
                  <a:cubicBezTo>
                    <a:pt x="299045" y="1348283"/>
                    <a:pt x="310153" y="1342032"/>
                    <a:pt x="316979" y="1332021"/>
                  </a:cubicBezTo>
                  <a:cubicBezTo>
                    <a:pt x="326382" y="1318271"/>
                    <a:pt x="333812" y="1303270"/>
                    <a:pt x="339051" y="1287457"/>
                  </a:cubicBezTo>
                  <a:cubicBezTo>
                    <a:pt x="343418" y="1274545"/>
                    <a:pt x="348550" y="1261903"/>
                    <a:pt x="354418" y="1249600"/>
                  </a:cubicBezTo>
                  <a:cubicBezTo>
                    <a:pt x="366403" y="1223425"/>
                    <a:pt x="376805" y="1196555"/>
                    <a:pt x="385570" y="1169135"/>
                  </a:cubicBezTo>
                  <a:cubicBezTo>
                    <a:pt x="394761" y="1146295"/>
                    <a:pt x="401731" y="1122624"/>
                    <a:pt x="406385" y="1098448"/>
                  </a:cubicBezTo>
                  <a:cubicBezTo>
                    <a:pt x="404853" y="1079063"/>
                    <a:pt x="409764" y="1059716"/>
                    <a:pt x="420354" y="1043408"/>
                  </a:cubicBezTo>
                  <a:cubicBezTo>
                    <a:pt x="419795" y="1041172"/>
                    <a:pt x="420773" y="1038658"/>
                    <a:pt x="421891" y="1036143"/>
                  </a:cubicBezTo>
                  <a:close/>
                  <a:moveTo>
                    <a:pt x="192929" y="1375466"/>
                  </a:moveTo>
                  <a:cubicBezTo>
                    <a:pt x="190961" y="1375857"/>
                    <a:pt x="189049" y="1374580"/>
                    <a:pt x="188657" y="1372612"/>
                  </a:cubicBezTo>
                  <a:cubicBezTo>
                    <a:pt x="188266" y="1370645"/>
                    <a:pt x="189543" y="1368733"/>
                    <a:pt x="191511" y="1368341"/>
                  </a:cubicBezTo>
                  <a:cubicBezTo>
                    <a:pt x="191979" y="1368248"/>
                    <a:pt x="192460" y="1368248"/>
                    <a:pt x="192929" y="1368341"/>
                  </a:cubicBezTo>
                  <a:cubicBezTo>
                    <a:pt x="196561" y="1368341"/>
                    <a:pt x="198516" y="1369179"/>
                    <a:pt x="198656" y="1371694"/>
                  </a:cubicBezTo>
                  <a:cubicBezTo>
                    <a:pt x="198796" y="1374208"/>
                    <a:pt x="196561" y="1375326"/>
                    <a:pt x="192929" y="1375466"/>
                  </a:cubicBezTo>
                  <a:close/>
                  <a:moveTo>
                    <a:pt x="240146" y="1199728"/>
                  </a:moveTo>
                  <a:cubicBezTo>
                    <a:pt x="237632" y="1199728"/>
                    <a:pt x="236514" y="1198750"/>
                    <a:pt x="236374" y="1196235"/>
                  </a:cubicBezTo>
                  <a:cubicBezTo>
                    <a:pt x="236063" y="1194488"/>
                    <a:pt x="237226" y="1192820"/>
                    <a:pt x="238973" y="1192508"/>
                  </a:cubicBezTo>
                  <a:cubicBezTo>
                    <a:pt x="239222" y="1192464"/>
                    <a:pt x="239475" y="1192449"/>
                    <a:pt x="239727" y="1192464"/>
                  </a:cubicBezTo>
                  <a:cubicBezTo>
                    <a:pt x="241564" y="1192230"/>
                    <a:pt x="243243" y="1193529"/>
                    <a:pt x="243476" y="1195366"/>
                  </a:cubicBezTo>
                  <a:cubicBezTo>
                    <a:pt x="243501" y="1195562"/>
                    <a:pt x="243509" y="1195759"/>
                    <a:pt x="243499" y="1195956"/>
                  </a:cubicBezTo>
                  <a:cubicBezTo>
                    <a:pt x="243811" y="1197703"/>
                    <a:pt x="242647" y="1199372"/>
                    <a:pt x="240900" y="1199683"/>
                  </a:cubicBezTo>
                  <a:cubicBezTo>
                    <a:pt x="240652" y="1199728"/>
                    <a:pt x="240398" y="1199743"/>
                    <a:pt x="240146" y="1199728"/>
                  </a:cubicBezTo>
                  <a:close/>
                  <a:moveTo>
                    <a:pt x="248248" y="1182964"/>
                  </a:moveTo>
                  <a:cubicBezTo>
                    <a:pt x="244756" y="1182964"/>
                    <a:pt x="242800" y="1182126"/>
                    <a:pt x="242660" y="1179611"/>
                  </a:cubicBezTo>
                  <a:cubicBezTo>
                    <a:pt x="242521" y="1177097"/>
                    <a:pt x="244337" y="1175979"/>
                    <a:pt x="247969" y="1175840"/>
                  </a:cubicBezTo>
                  <a:cubicBezTo>
                    <a:pt x="249716" y="1175528"/>
                    <a:pt x="251385" y="1176691"/>
                    <a:pt x="251696" y="1178439"/>
                  </a:cubicBezTo>
                  <a:cubicBezTo>
                    <a:pt x="251741" y="1178687"/>
                    <a:pt x="251755" y="1178940"/>
                    <a:pt x="251741" y="1179193"/>
                  </a:cubicBezTo>
                  <a:cubicBezTo>
                    <a:pt x="251880" y="1181288"/>
                    <a:pt x="250763" y="1182545"/>
                    <a:pt x="248248" y="1182545"/>
                  </a:cubicBezTo>
                  <a:close/>
                  <a:moveTo>
                    <a:pt x="254395" y="1159216"/>
                  </a:moveTo>
                  <a:cubicBezTo>
                    <a:pt x="252665" y="1159613"/>
                    <a:pt x="250942" y="1158532"/>
                    <a:pt x="250544" y="1156803"/>
                  </a:cubicBezTo>
                  <a:cubicBezTo>
                    <a:pt x="250463" y="1156449"/>
                    <a:pt x="250442" y="1156084"/>
                    <a:pt x="250483" y="1155723"/>
                  </a:cubicBezTo>
                  <a:cubicBezTo>
                    <a:pt x="250250" y="1153886"/>
                    <a:pt x="251549" y="1152208"/>
                    <a:pt x="253386" y="1151974"/>
                  </a:cubicBezTo>
                  <a:cubicBezTo>
                    <a:pt x="253582" y="1151950"/>
                    <a:pt x="253779" y="1151942"/>
                    <a:pt x="253976" y="1151952"/>
                  </a:cubicBezTo>
                  <a:cubicBezTo>
                    <a:pt x="255723" y="1151640"/>
                    <a:pt x="257391" y="1152804"/>
                    <a:pt x="257703" y="1154551"/>
                  </a:cubicBezTo>
                  <a:cubicBezTo>
                    <a:pt x="257747" y="1154799"/>
                    <a:pt x="257762" y="1155052"/>
                    <a:pt x="257747" y="1155305"/>
                  </a:cubicBezTo>
                  <a:cubicBezTo>
                    <a:pt x="257887" y="1157819"/>
                    <a:pt x="256770" y="1158657"/>
                    <a:pt x="254395" y="1158797"/>
                  </a:cubicBezTo>
                  <a:close/>
                  <a:moveTo>
                    <a:pt x="260681" y="1142592"/>
                  </a:moveTo>
                  <a:cubicBezTo>
                    <a:pt x="258936" y="1142910"/>
                    <a:pt x="257263" y="1141752"/>
                    <a:pt x="256944" y="1140007"/>
                  </a:cubicBezTo>
                  <a:cubicBezTo>
                    <a:pt x="256890" y="1139707"/>
                    <a:pt x="256878" y="1139402"/>
                    <a:pt x="256909" y="1139099"/>
                  </a:cubicBezTo>
                  <a:cubicBezTo>
                    <a:pt x="256909" y="1136724"/>
                    <a:pt x="257887" y="1135467"/>
                    <a:pt x="260402" y="1135328"/>
                  </a:cubicBezTo>
                  <a:cubicBezTo>
                    <a:pt x="262917" y="1135188"/>
                    <a:pt x="265850" y="1136305"/>
                    <a:pt x="265990" y="1138680"/>
                  </a:cubicBezTo>
                  <a:cubicBezTo>
                    <a:pt x="266129" y="1141055"/>
                    <a:pt x="264314" y="1141893"/>
                    <a:pt x="260681" y="1142173"/>
                  </a:cubicBezTo>
                  <a:close/>
                  <a:moveTo>
                    <a:pt x="275768" y="1118285"/>
                  </a:moveTo>
                  <a:cubicBezTo>
                    <a:pt x="270041" y="1124571"/>
                    <a:pt x="266967" y="1127504"/>
                    <a:pt x="266269" y="1126806"/>
                  </a:cubicBezTo>
                  <a:cubicBezTo>
                    <a:pt x="265571" y="1126108"/>
                    <a:pt x="266269" y="1122336"/>
                    <a:pt x="268364" y="1114932"/>
                  </a:cubicBezTo>
                  <a:cubicBezTo>
                    <a:pt x="272025" y="1104244"/>
                    <a:pt x="274508" y="1093190"/>
                    <a:pt x="275768" y="1081964"/>
                  </a:cubicBezTo>
                  <a:cubicBezTo>
                    <a:pt x="276811" y="1078052"/>
                    <a:pt x="278461" y="1074328"/>
                    <a:pt x="280658" y="1070928"/>
                  </a:cubicBezTo>
                  <a:lnTo>
                    <a:pt x="284988" y="1084897"/>
                  </a:lnTo>
                  <a:cubicBezTo>
                    <a:pt x="287881" y="1096743"/>
                    <a:pt x="284386" y="1109239"/>
                    <a:pt x="275768" y="1117865"/>
                  </a:cubicBezTo>
                  <a:close/>
                  <a:moveTo>
                    <a:pt x="289738" y="1061428"/>
                  </a:moveTo>
                  <a:cubicBezTo>
                    <a:pt x="287363" y="1061428"/>
                    <a:pt x="286106" y="1060450"/>
                    <a:pt x="285966" y="1057936"/>
                  </a:cubicBezTo>
                  <a:cubicBezTo>
                    <a:pt x="285827" y="1055421"/>
                    <a:pt x="286944" y="1054304"/>
                    <a:pt x="289459" y="1054164"/>
                  </a:cubicBezTo>
                  <a:cubicBezTo>
                    <a:pt x="291205" y="1053846"/>
                    <a:pt x="292877" y="1055003"/>
                    <a:pt x="293196" y="1056749"/>
                  </a:cubicBezTo>
                  <a:cubicBezTo>
                    <a:pt x="293250" y="1057048"/>
                    <a:pt x="293262" y="1057354"/>
                    <a:pt x="293231" y="1057656"/>
                  </a:cubicBezTo>
                  <a:cubicBezTo>
                    <a:pt x="293272" y="1059507"/>
                    <a:pt x="291804" y="1061041"/>
                    <a:pt x="289953" y="1061082"/>
                  </a:cubicBezTo>
                  <a:cubicBezTo>
                    <a:pt x="289693" y="1061087"/>
                    <a:pt x="289434" y="1061063"/>
                    <a:pt x="289180" y="1061009"/>
                  </a:cubicBezTo>
                  <a:close/>
                </a:path>
              </a:pathLst>
            </a:custGeom>
            <a:grpFill/>
            <a:ln w="13953" cap="flat">
              <a:noFill/>
              <a:prstDash val="solid"/>
              <a:miter/>
            </a:ln>
          </p:spPr>
          <p:txBody>
            <a:bodyPr rtlCol="0" anchor="ctr"/>
            <a:lstStyle/>
            <a:p>
              <a:endParaRPr lang="en-GB"/>
            </a:p>
          </p:txBody>
        </p:sp>
        <p:sp>
          <p:nvSpPr>
            <p:cNvPr id="20" name="Graphic 14">
              <a:extLst>
                <a:ext uri="{FF2B5EF4-FFF2-40B4-BE49-F238E27FC236}">
                  <a16:creationId xmlns:a16="http://schemas.microsoft.com/office/drawing/2014/main" id="{7182D69A-4792-4DBA-AD53-E9947A5A0649}"/>
                </a:ext>
              </a:extLst>
            </p:cNvPr>
            <p:cNvSpPr/>
            <p:nvPr/>
          </p:nvSpPr>
          <p:spPr>
            <a:xfrm>
              <a:off x="2346797" y="3274656"/>
              <a:ext cx="957899" cy="1428263"/>
            </a:xfrm>
            <a:custGeom>
              <a:avLst/>
              <a:gdLst>
                <a:gd name="connsiteX0" fmla="*/ 92882 w 957899"/>
                <a:gd name="connsiteY0" fmla="*/ 1204801 h 1428263"/>
                <a:gd name="connsiteX1" fmla="*/ 59774 w 957899"/>
                <a:gd name="connsiteY1" fmla="*/ 1359166 h 1428263"/>
                <a:gd name="connsiteX2" fmla="*/ 73743 w 957899"/>
                <a:gd name="connsiteY2" fmla="*/ 1386267 h 1428263"/>
                <a:gd name="connsiteX3" fmla="*/ 115652 w 957899"/>
                <a:gd name="connsiteY3" fmla="*/ 1374812 h 1428263"/>
                <a:gd name="connsiteX4" fmla="*/ 160076 w 957899"/>
                <a:gd name="connsiteY4" fmla="*/ 1370760 h 1428263"/>
                <a:gd name="connsiteX5" fmla="*/ 173067 w 957899"/>
                <a:gd name="connsiteY5" fmla="*/ 1386825 h 1428263"/>
                <a:gd name="connsiteX6" fmla="*/ 185919 w 957899"/>
                <a:gd name="connsiteY6" fmla="*/ 1400795 h 1428263"/>
                <a:gd name="connsiteX7" fmla="*/ 217351 w 957899"/>
                <a:gd name="connsiteY7" fmla="*/ 1415883 h 1428263"/>
                <a:gd name="connsiteX8" fmla="*/ 272531 w 957899"/>
                <a:gd name="connsiteY8" fmla="*/ 1422448 h 1428263"/>
                <a:gd name="connsiteX9" fmla="*/ 292788 w 957899"/>
                <a:gd name="connsiteY9" fmla="*/ 1417699 h 1428263"/>
                <a:gd name="connsiteX10" fmla="*/ 308293 w 957899"/>
                <a:gd name="connsiteY10" fmla="*/ 1409457 h 1428263"/>
                <a:gd name="connsiteX11" fmla="*/ 314720 w 957899"/>
                <a:gd name="connsiteY11" fmla="*/ 1409457 h 1428263"/>
                <a:gd name="connsiteX12" fmla="*/ 317095 w 957899"/>
                <a:gd name="connsiteY12" fmla="*/ 1419655 h 1428263"/>
                <a:gd name="connsiteX13" fmla="*/ 345033 w 957899"/>
                <a:gd name="connsiteY13" fmla="*/ 1410714 h 1428263"/>
                <a:gd name="connsiteX14" fmla="*/ 377163 w 957899"/>
                <a:gd name="connsiteY14" fmla="*/ 1382775 h 1428263"/>
                <a:gd name="connsiteX15" fmla="*/ 399515 w 957899"/>
                <a:gd name="connsiteY15" fmla="*/ 1348130 h 1428263"/>
                <a:gd name="connsiteX16" fmla="*/ 417117 w 957899"/>
                <a:gd name="connsiteY16" fmla="*/ 1291413 h 1428263"/>
                <a:gd name="connsiteX17" fmla="*/ 492413 w 957899"/>
                <a:gd name="connsiteY17" fmla="*/ 1049319 h 1428263"/>
                <a:gd name="connsiteX18" fmla="*/ 544520 w 957899"/>
                <a:gd name="connsiteY18" fmla="*/ 866038 h 1428263"/>
                <a:gd name="connsiteX19" fmla="*/ 585451 w 957899"/>
                <a:gd name="connsiteY19" fmla="*/ 720614 h 1428263"/>
                <a:gd name="connsiteX20" fmla="*/ 662564 w 957899"/>
                <a:gd name="connsiteY20" fmla="*/ 444853 h 1428263"/>
                <a:gd name="connsiteX21" fmla="*/ 683797 w 957899"/>
                <a:gd name="connsiteY21" fmla="*/ 402944 h 1428263"/>
                <a:gd name="connsiteX22" fmla="*/ 702796 w 957899"/>
                <a:gd name="connsiteY22" fmla="*/ 392606 h 1428263"/>
                <a:gd name="connsiteX23" fmla="*/ 744705 w 957899"/>
                <a:gd name="connsiteY23" fmla="*/ 381151 h 1428263"/>
                <a:gd name="connsiteX24" fmla="*/ 832993 w 957899"/>
                <a:gd name="connsiteY24" fmla="*/ 358101 h 1428263"/>
                <a:gd name="connsiteX25" fmla="*/ 855344 w 957899"/>
                <a:gd name="connsiteY25" fmla="*/ 360616 h 1428263"/>
                <a:gd name="connsiteX26" fmla="*/ 877556 w 957899"/>
                <a:gd name="connsiteY26" fmla="*/ 357682 h 1428263"/>
                <a:gd name="connsiteX27" fmla="*/ 888452 w 957899"/>
                <a:gd name="connsiteY27" fmla="*/ 351536 h 1428263"/>
                <a:gd name="connsiteX28" fmla="*/ 925053 w 957899"/>
                <a:gd name="connsiteY28" fmla="*/ 338544 h 1428263"/>
                <a:gd name="connsiteX29" fmla="*/ 957742 w 957899"/>
                <a:gd name="connsiteY29" fmla="*/ 321920 h 1428263"/>
                <a:gd name="connsiteX30" fmla="*/ 948941 w 957899"/>
                <a:gd name="connsiteY30" fmla="*/ 259057 h 1428263"/>
                <a:gd name="connsiteX31" fmla="*/ 904099 w 957899"/>
                <a:gd name="connsiteY31" fmla="*/ 35542 h 1428263"/>
                <a:gd name="connsiteX32" fmla="*/ 888593 w 957899"/>
                <a:gd name="connsiteY32" fmla="*/ 4669 h 1428263"/>
                <a:gd name="connsiteX33" fmla="*/ 863168 w 957899"/>
                <a:gd name="connsiteY33" fmla="*/ 339 h 1428263"/>
                <a:gd name="connsiteX34" fmla="*/ 497582 w 957899"/>
                <a:gd name="connsiteY34" fmla="*/ 58033 h 1428263"/>
                <a:gd name="connsiteX35" fmla="*/ -156 w 957899"/>
                <a:gd name="connsiteY35" fmla="*/ 155821 h 1428263"/>
                <a:gd name="connsiteX36" fmla="*/ 29739 w 957899"/>
                <a:gd name="connsiteY36" fmla="*/ 303201 h 1428263"/>
                <a:gd name="connsiteX37" fmla="*/ 62707 w 957899"/>
                <a:gd name="connsiteY37" fmla="*/ 439405 h 1428263"/>
                <a:gd name="connsiteX38" fmla="*/ 79610 w 957899"/>
                <a:gd name="connsiteY38" fmla="*/ 442199 h 1428263"/>
                <a:gd name="connsiteX39" fmla="*/ 184802 w 957899"/>
                <a:gd name="connsiteY39" fmla="*/ 425714 h 1428263"/>
                <a:gd name="connsiteX40" fmla="*/ 306617 w 957899"/>
                <a:gd name="connsiteY40" fmla="*/ 404620 h 1428263"/>
                <a:gd name="connsiteX41" fmla="*/ 219167 w 957899"/>
                <a:gd name="connsiteY41" fmla="*/ 752464 h 1428263"/>
                <a:gd name="connsiteX42" fmla="*/ 92882 w 957899"/>
                <a:gd name="connsiteY42" fmla="*/ 1204801 h 142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57899" h="1428263">
                  <a:moveTo>
                    <a:pt x="92882" y="1204801"/>
                  </a:moveTo>
                  <a:cubicBezTo>
                    <a:pt x="69413" y="1280330"/>
                    <a:pt x="58377" y="1331785"/>
                    <a:pt x="59774" y="1359166"/>
                  </a:cubicBezTo>
                  <a:cubicBezTo>
                    <a:pt x="60751" y="1376488"/>
                    <a:pt x="65501" y="1385568"/>
                    <a:pt x="73743" y="1386267"/>
                  </a:cubicBezTo>
                  <a:cubicBezTo>
                    <a:pt x="88597" y="1387205"/>
                    <a:pt x="103341" y="1383175"/>
                    <a:pt x="115652" y="1374812"/>
                  </a:cubicBezTo>
                  <a:cubicBezTo>
                    <a:pt x="144616" y="1358514"/>
                    <a:pt x="159424" y="1357163"/>
                    <a:pt x="160076" y="1370760"/>
                  </a:cubicBezTo>
                  <a:cubicBezTo>
                    <a:pt x="161282" y="1378027"/>
                    <a:pt x="166214" y="1384126"/>
                    <a:pt x="173067" y="1386825"/>
                  </a:cubicBezTo>
                  <a:cubicBezTo>
                    <a:pt x="181309" y="1391296"/>
                    <a:pt x="185640" y="1396045"/>
                    <a:pt x="185919" y="1400795"/>
                  </a:cubicBezTo>
                  <a:cubicBezTo>
                    <a:pt x="186199" y="1405545"/>
                    <a:pt x="196536" y="1410714"/>
                    <a:pt x="217351" y="1415883"/>
                  </a:cubicBezTo>
                  <a:cubicBezTo>
                    <a:pt x="235324" y="1420764"/>
                    <a:pt x="253915" y="1422976"/>
                    <a:pt x="272531" y="1422448"/>
                  </a:cubicBezTo>
                  <a:cubicBezTo>
                    <a:pt x="279554" y="1422400"/>
                    <a:pt x="286476" y="1420777"/>
                    <a:pt x="292788" y="1417699"/>
                  </a:cubicBezTo>
                  <a:cubicBezTo>
                    <a:pt x="300051" y="1413507"/>
                    <a:pt x="305220" y="1410854"/>
                    <a:pt x="308293" y="1409457"/>
                  </a:cubicBezTo>
                  <a:cubicBezTo>
                    <a:pt x="311367" y="1408060"/>
                    <a:pt x="313462" y="1408199"/>
                    <a:pt x="314720" y="1409457"/>
                  </a:cubicBezTo>
                  <a:cubicBezTo>
                    <a:pt x="316488" y="1412552"/>
                    <a:pt x="317313" y="1416097"/>
                    <a:pt x="317095" y="1419655"/>
                  </a:cubicBezTo>
                  <a:cubicBezTo>
                    <a:pt x="321565" y="1433624"/>
                    <a:pt x="331064" y="1430131"/>
                    <a:pt x="345033" y="1410714"/>
                  </a:cubicBezTo>
                  <a:cubicBezTo>
                    <a:pt x="352471" y="1398196"/>
                    <a:pt x="363735" y="1388402"/>
                    <a:pt x="377163" y="1382775"/>
                  </a:cubicBezTo>
                  <a:cubicBezTo>
                    <a:pt x="390705" y="1376541"/>
                    <a:pt x="399417" y="1363036"/>
                    <a:pt x="399515" y="1348130"/>
                  </a:cubicBezTo>
                  <a:cubicBezTo>
                    <a:pt x="402336" y="1328410"/>
                    <a:pt x="408278" y="1309265"/>
                    <a:pt x="417117" y="1291413"/>
                  </a:cubicBezTo>
                  <a:cubicBezTo>
                    <a:pt x="427361" y="1271017"/>
                    <a:pt x="452460" y="1190319"/>
                    <a:pt x="492413" y="1049319"/>
                  </a:cubicBezTo>
                  <a:cubicBezTo>
                    <a:pt x="511039" y="981240"/>
                    <a:pt x="528408" y="920147"/>
                    <a:pt x="544520" y="866038"/>
                  </a:cubicBezTo>
                  <a:cubicBezTo>
                    <a:pt x="560632" y="811928"/>
                    <a:pt x="574275" y="763454"/>
                    <a:pt x="585451" y="720614"/>
                  </a:cubicBezTo>
                  <a:cubicBezTo>
                    <a:pt x="615905" y="586226"/>
                    <a:pt x="641609" y="494305"/>
                    <a:pt x="662564" y="444853"/>
                  </a:cubicBezTo>
                  <a:cubicBezTo>
                    <a:pt x="667921" y="430076"/>
                    <a:pt x="675050" y="416003"/>
                    <a:pt x="683797" y="402944"/>
                  </a:cubicBezTo>
                  <a:cubicBezTo>
                    <a:pt x="688262" y="396826"/>
                    <a:pt x="695235" y="393033"/>
                    <a:pt x="702796" y="392606"/>
                  </a:cubicBezTo>
                  <a:cubicBezTo>
                    <a:pt x="717386" y="391599"/>
                    <a:pt x="731631" y="387705"/>
                    <a:pt x="744705" y="381151"/>
                  </a:cubicBezTo>
                  <a:cubicBezTo>
                    <a:pt x="772215" y="367421"/>
                    <a:pt x="802282" y="359571"/>
                    <a:pt x="832993" y="358101"/>
                  </a:cubicBezTo>
                  <a:cubicBezTo>
                    <a:pt x="840537" y="357241"/>
                    <a:pt x="848179" y="358101"/>
                    <a:pt x="855344" y="360616"/>
                  </a:cubicBezTo>
                  <a:cubicBezTo>
                    <a:pt x="865589" y="365086"/>
                    <a:pt x="872993" y="364108"/>
                    <a:pt x="877556" y="357682"/>
                  </a:cubicBezTo>
                  <a:cubicBezTo>
                    <a:pt x="881048" y="352514"/>
                    <a:pt x="884681" y="350418"/>
                    <a:pt x="888452" y="351536"/>
                  </a:cubicBezTo>
                  <a:cubicBezTo>
                    <a:pt x="891107" y="355028"/>
                    <a:pt x="903260" y="350697"/>
                    <a:pt x="925053" y="338544"/>
                  </a:cubicBezTo>
                  <a:lnTo>
                    <a:pt x="957742" y="321920"/>
                  </a:lnTo>
                  <a:lnTo>
                    <a:pt x="948941" y="259057"/>
                  </a:lnTo>
                  <a:cubicBezTo>
                    <a:pt x="936275" y="155402"/>
                    <a:pt x="921328" y="80897"/>
                    <a:pt x="904099" y="35542"/>
                  </a:cubicBezTo>
                  <a:cubicBezTo>
                    <a:pt x="901331" y="24211"/>
                    <a:pt x="896030" y="13655"/>
                    <a:pt x="888593" y="4669"/>
                  </a:cubicBezTo>
                  <a:cubicBezTo>
                    <a:pt x="880802" y="533"/>
                    <a:pt x="871888" y="-985"/>
                    <a:pt x="863168" y="339"/>
                  </a:cubicBezTo>
                  <a:cubicBezTo>
                    <a:pt x="857021" y="339"/>
                    <a:pt x="735159" y="19570"/>
                    <a:pt x="497582" y="58033"/>
                  </a:cubicBezTo>
                  <a:cubicBezTo>
                    <a:pt x="165291" y="112236"/>
                    <a:pt x="-622" y="144831"/>
                    <a:pt x="-156" y="155821"/>
                  </a:cubicBezTo>
                  <a:cubicBezTo>
                    <a:pt x="309" y="166810"/>
                    <a:pt x="10275" y="215937"/>
                    <a:pt x="29739" y="303201"/>
                  </a:cubicBezTo>
                  <a:cubicBezTo>
                    <a:pt x="49017" y="389160"/>
                    <a:pt x="60006" y="434562"/>
                    <a:pt x="62707" y="439405"/>
                  </a:cubicBezTo>
                  <a:cubicBezTo>
                    <a:pt x="67867" y="442210"/>
                    <a:pt x="73822" y="443194"/>
                    <a:pt x="79610" y="442199"/>
                  </a:cubicBezTo>
                  <a:cubicBezTo>
                    <a:pt x="94418" y="442198"/>
                    <a:pt x="129482" y="435912"/>
                    <a:pt x="184802" y="425714"/>
                  </a:cubicBezTo>
                  <a:cubicBezTo>
                    <a:pt x="253672" y="411745"/>
                    <a:pt x="294324" y="405179"/>
                    <a:pt x="306617" y="404620"/>
                  </a:cubicBezTo>
                  <a:cubicBezTo>
                    <a:pt x="310342" y="405645"/>
                    <a:pt x="281192" y="521593"/>
                    <a:pt x="219167" y="752464"/>
                  </a:cubicBezTo>
                  <a:cubicBezTo>
                    <a:pt x="157142" y="983336"/>
                    <a:pt x="115047" y="1134115"/>
                    <a:pt x="92882" y="1204801"/>
                  </a:cubicBezTo>
                  <a:close/>
                </a:path>
              </a:pathLst>
            </a:custGeom>
            <a:grpFill/>
            <a:ln w="13953" cap="flat">
              <a:noFill/>
              <a:prstDash val="solid"/>
              <a:miter/>
            </a:ln>
          </p:spPr>
          <p:txBody>
            <a:bodyPr rtlCol="0" anchor="ctr"/>
            <a:lstStyle/>
            <a:p>
              <a:endParaRPr lang="en-GB"/>
            </a:p>
          </p:txBody>
        </p:sp>
        <p:sp>
          <p:nvSpPr>
            <p:cNvPr id="21" name="Graphic 14">
              <a:extLst>
                <a:ext uri="{FF2B5EF4-FFF2-40B4-BE49-F238E27FC236}">
                  <a16:creationId xmlns:a16="http://schemas.microsoft.com/office/drawing/2014/main" id="{7182D69A-4792-4DBA-AD53-E9947A5A0649}"/>
                </a:ext>
              </a:extLst>
            </p:cNvPr>
            <p:cNvSpPr/>
            <p:nvPr/>
          </p:nvSpPr>
          <p:spPr>
            <a:xfrm>
              <a:off x="3174980" y="3207210"/>
              <a:ext cx="1178166" cy="1469625"/>
            </a:xfrm>
            <a:custGeom>
              <a:avLst/>
              <a:gdLst>
                <a:gd name="connsiteX0" fmla="*/ 685551 w 1178166"/>
                <a:gd name="connsiteY0" fmla="*/ 863496 h 1469625"/>
                <a:gd name="connsiteX1" fmla="*/ 672280 w 1178166"/>
                <a:gd name="connsiteY1" fmla="*/ 905405 h 1469625"/>
                <a:gd name="connsiteX2" fmla="*/ 562199 w 1178166"/>
                <a:gd name="connsiteY2" fmla="*/ 1340140 h 1469625"/>
                <a:gd name="connsiteX3" fmla="*/ 556192 w 1178166"/>
                <a:gd name="connsiteY3" fmla="*/ 1400209 h 1469625"/>
                <a:gd name="connsiteX4" fmla="*/ 577426 w 1178166"/>
                <a:gd name="connsiteY4" fmla="*/ 1426333 h 1469625"/>
                <a:gd name="connsiteX5" fmla="*/ 659009 w 1178166"/>
                <a:gd name="connsiteY5" fmla="*/ 1444772 h 1469625"/>
                <a:gd name="connsiteX6" fmla="*/ 747716 w 1178166"/>
                <a:gd name="connsiteY6" fmla="*/ 1462933 h 1469625"/>
                <a:gd name="connsiteX7" fmla="*/ 749532 w 1178166"/>
                <a:gd name="connsiteY7" fmla="*/ 1462933 h 1469625"/>
                <a:gd name="connsiteX8" fmla="*/ 764340 w 1178166"/>
                <a:gd name="connsiteY8" fmla="*/ 1467683 h 1469625"/>
                <a:gd name="connsiteX9" fmla="*/ 764340 w 1178166"/>
                <a:gd name="connsiteY9" fmla="*/ 1469499 h 1469625"/>
                <a:gd name="connsiteX10" fmla="*/ 775935 w 1178166"/>
                <a:gd name="connsiteY10" fmla="*/ 1447147 h 1469625"/>
                <a:gd name="connsiteX11" fmla="*/ 804712 w 1178166"/>
                <a:gd name="connsiteY11" fmla="*/ 1407613 h 1469625"/>
                <a:gd name="connsiteX12" fmla="*/ 815329 w 1178166"/>
                <a:gd name="connsiteY12" fmla="*/ 1402585 h 1469625"/>
                <a:gd name="connsiteX13" fmla="*/ 821616 w 1178166"/>
                <a:gd name="connsiteY13" fmla="*/ 1402585 h 1469625"/>
                <a:gd name="connsiteX14" fmla="*/ 825527 w 1178166"/>
                <a:gd name="connsiteY14" fmla="*/ 1407753 h 1469625"/>
                <a:gd name="connsiteX15" fmla="*/ 826924 w 1178166"/>
                <a:gd name="connsiteY15" fmla="*/ 1418650 h 1469625"/>
                <a:gd name="connsiteX16" fmla="*/ 829019 w 1178166"/>
                <a:gd name="connsiteY16" fmla="*/ 1422142 h 1469625"/>
                <a:gd name="connsiteX17" fmla="*/ 845504 w 1178166"/>
                <a:gd name="connsiteY17" fmla="*/ 1356065 h 1469625"/>
                <a:gd name="connsiteX18" fmla="*/ 861010 w 1178166"/>
                <a:gd name="connsiteY18" fmla="*/ 1287474 h 1469625"/>
                <a:gd name="connsiteX19" fmla="*/ 875817 w 1178166"/>
                <a:gd name="connsiteY19" fmla="*/ 1274902 h 1469625"/>
                <a:gd name="connsiteX20" fmla="*/ 883082 w 1178166"/>
                <a:gd name="connsiteY20" fmla="*/ 1274901 h 1469625"/>
                <a:gd name="connsiteX21" fmla="*/ 890206 w 1178166"/>
                <a:gd name="connsiteY21" fmla="*/ 1274901 h 1469625"/>
                <a:gd name="connsiteX22" fmla="*/ 904176 w 1178166"/>
                <a:gd name="connsiteY22" fmla="*/ 1267777 h 1469625"/>
                <a:gd name="connsiteX23" fmla="*/ 913396 w 1178166"/>
                <a:gd name="connsiteY23" fmla="*/ 1233831 h 1469625"/>
                <a:gd name="connsiteX24" fmla="*/ 925829 w 1178166"/>
                <a:gd name="connsiteY24" fmla="*/ 1158954 h 1469625"/>
                <a:gd name="connsiteX25" fmla="*/ 958657 w 1178166"/>
                <a:gd name="connsiteY25" fmla="*/ 1019257 h 1469625"/>
                <a:gd name="connsiteX26" fmla="*/ 985619 w 1178166"/>
                <a:gd name="connsiteY26" fmla="*/ 909316 h 1469625"/>
                <a:gd name="connsiteX27" fmla="*/ 1005875 w 1178166"/>
                <a:gd name="connsiteY27" fmla="*/ 844916 h 1469625"/>
                <a:gd name="connsiteX28" fmla="*/ 1016632 w 1178166"/>
                <a:gd name="connsiteY28" fmla="*/ 806360 h 1469625"/>
                <a:gd name="connsiteX29" fmla="*/ 1027668 w 1178166"/>
                <a:gd name="connsiteY29" fmla="*/ 738747 h 1469625"/>
                <a:gd name="connsiteX30" fmla="*/ 1044990 w 1178166"/>
                <a:gd name="connsiteY30" fmla="*/ 652833 h 1469625"/>
                <a:gd name="connsiteX31" fmla="*/ 1068319 w 1178166"/>
                <a:gd name="connsiteY31" fmla="*/ 542892 h 1469625"/>
                <a:gd name="connsiteX32" fmla="*/ 1094861 w 1178166"/>
                <a:gd name="connsiteY32" fmla="*/ 458376 h 1469625"/>
                <a:gd name="connsiteX33" fmla="*/ 1147666 w 1178166"/>
                <a:gd name="connsiteY33" fmla="*/ 285013 h 1469625"/>
                <a:gd name="connsiteX34" fmla="*/ 1163173 w 1178166"/>
                <a:gd name="connsiteY34" fmla="*/ 231789 h 1469625"/>
                <a:gd name="connsiteX35" fmla="*/ 1177142 w 1178166"/>
                <a:gd name="connsiteY35" fmla="*/ 165852 h 1469625"/>
                <a:gd name="connsiteX36" fmla="*/ 1177841 w 1178166"/>
                <a:gd name="connsiteY36" fmla="*/ 160264 h 1469625"/>
                <a:gd name="connsiteX37" fmla="*/ 1177841 w 1178166"/>
                <a:gd name="connsiteY37" fmla="*/ 154816 h 1469625"/>
                <a:gd name="connsiteX38" fmla="*/ 1149901 w 1178166"/>
                <a:gd name="connsiteY38" fmla="*/ 113745 h 1469625"/>
                <a:gd name="connsiteX39" fmla="*/ 1049040 w 1178166"/>
                <a:gd name="connsiteY39" fmla="*/ 70858 h 1469625"/>
                <a:gd name="connsiteX40" fmla="*/ 940776 w 1178166"/>
                <a:gd name="connsiteY40" fmla="*/ 42081 h 1469625"/>
                <a:gd name="connsiteX41" fmla="*/ 923174 w 1178166"/>
                <a:gd name="connsiteY41" fmla="*/ 51999 h 1469625"/>
                <a:gd name="connsiteX42" fmla="*/ 853326 w 1178166"/>
                <a:gd name="connsiteY42" fmla="*/ 287248 h 1469625"/>
                <a:gd name="connsiteX43" fmla="*/ 780824 w 1178166"/>
                <a:gd name="connsiteY43" fmla="*/ 535349 h 1469625"/>
                <a:gd name="connsiteX44" fmla="*/ 751628 w 1178166"/>
                <a:gd name="connsiteY44" fmla="*/ 567619 h 1469625"/>
                <a:gd name="connsiteX45" fmla="*/ 624085 w 1178166"/>
                <a:gd name="connsiteY45" fmla="*/ 604918 h 1469625"/>
                <a:gd name="connsiteX46" fmla="*/ 496123 w 1178166"/>
                <a:gd name="connsiteY46" fmla="*/ 632857 h 1469625"/>
                <a:gd name="connsiteX47" fmla="*/ 492490 w 1178166"/>
                <a:gd name="connsiteY47" fmla="*/ 632857 h 1469625"/>
                <a:gd name="connsiteX48" fmla="*/ 491233 w 1178166"/>
                <a:gd name="connsiteY48" fmla="*/ 626570 h 1469625"/>
                <a:gd name="connsiteX49" fmla="*/ 495424 w 1178166"/>
                <a:gd name="connsiteY49" fmla="*/ 618328 h 1469625"/>
                <a:gd name="connsiteX50" fmla="*/ 509394 w 1178166"/>
                <a:gd name="connsiteY50" fmla="*/ 563288 h 1469625"/>
                <a:gd name="connsiteX51" fmla="*/ 542921 w 1178166"/>
                <a:gd name="connsiteY51" fmla="*/ 402218 h 1469625"/>
                <a:gd name="connsiteX52" fmla="*/ 556192 w 1178166"/>
                <a:gd name="connsiteY52" fmla="*/ 343685 h 1469625"/>
                <a:gd name="connsiteX53" fmla="*/ 577845 w 1178166"/>
                <a:gd name="connsiteY53" fmla="*/ 271882 h 1469625"/>
                <a:gd name="connsiteX54" fmla="*/ 595447 w 1178166"/>
                <a:gd name="connsiteY54" fmla="*/ 191416 h 1469625"/>
                <a:gd name="connsiteX55" fmla="*/ 601314 w 1178166"/>
                <a:gd name="connsiteY55" fmla="*/ 162080 h 1469625"/>
                <a:gd name="connsiteX56" fmla="*/ 605226 w 1178166"/>
                <a:gd name="connsiteY56" fmla="*/ 151044 h 1469625"/>
                <a:gd name="connsiteX57" fmla="*/ 601314 w 1178166"/>
                <a:gd name="connsiteY57" fmla="*/ 128553 h 1469625"/>
                <a:gd name="connsiteX58" fmla="*/ 591535 w 1178166"/>
                <a:gd name="connsiteY58" fmla="*/ 113745 h 1469625"/>
                <a:gd name="connsiteX59" fmla="*/ 581338 w 1178166"/>
                <a:gd name="connsiteY59" fmla="*/ 90695 h 1469625"/>
                <a:gd name="connsiteX60" fmla="*/ 557589 w 1178166"/>
                <a:gd name="connsiteY60" fmla="*/ 69322 h 1469625"/>
                <a:gd name="connsiteX61" fmla="*/ 464412 w 1178166"/>
                <a:gd name="connsiteY61" fmla="*/ 35096 h 1469625"/>
                <a:gd name="connsiteX62" fmla="*/ 337707 w 1178166"/>
                <a:gd name="connsiteY62" fmla="*/ -108 h 1469625"/>
                <a:gd name="connsiteX63" fmla="*/ 311304 w 1178166"/>
                <a:gd name="connsiteY63" fmla="*/ 15678 h 1469625"/>
                <a:gd name="connsiteX64" fmla="*/ 208348 w 1178166"/>
                <a:gd name="connsiteY64" fmla="*/ 375816 h 1469625"/>
                <a:gd name="connsiteX65" fmla="*/ 154844 w 1178166"/>
                <a:gd name="connsiteY65" fmla="*/ 603940 h 1469625"/>
                <a:gd name="connsiteX66" fmla="*/ 115729 w 1178166"/>
                <a:gd name="connsiteY66" fmla="*/ 762495 h 1469625"/>
                <a:gd name="connsiteX67" fmla="*/ 82342 w 1178166"/>
                <a:gd name="connsiteY67" fmla="*/ 905544 h 1469625"/>
                <a:gd name="connsiteX68" fmla="*/ 38338 w 1178166"/>
                <a:gd name="connsiteY68" fmla="*/ 1090642 h 1469625"/>
                <a:gd name="connsiteX69" fmla="*/ -79 w 1178166"/>
                <a:gd name="connsiteY69" fmla="*/ 1297114 h 1469625"/>
                <a:gd name="connsiteX70" fmla="*/ 5230 w 1178166"/>
                <a:gd name="connsiteY70" fmla="*/ 1331199 h 1469625"/>
                <a:gd name="connsiteX71" fmla="*/ 23949 w 1178166"/>
                <a:gd name="connsiteY71" fmla="*/ 1342934 h 1469625"/>
                <a:gd name="connsiteX72" fmla="*/ 66836 w 1178166"/>
                <a:gd name="connsiteY72" fmla="*/ 1366124 h 1469625"/>
                <a:gd name="connsiteX73" fmla="*/ 169932 w 1178166"/>
                <a:gd name="connsiteY73" fmla="*/ 1418789 h 1469625"/>
                <a:gd name="connsiteX74" fmla="*/ 275123 w 1178166"/>
                <a:gd name="connsiteY74" fmla="*/ 1438905 h 1469625"/>
                <a:gd name="connsiteX75" fmla="*/ 300129 w 1178166"/>
                <a:gd name="connsiteY75" fmla="*/ 1432200 h 1469625"/>
                <a:gd name="connsiteX76" fmla="*/ 337008 w 1178166"/>
                <a:gd name="connsiteY76" fmla="*/ 1339721 h 1469625"/>
                <a:gd name="connsiteX77" fmla="*/ 401548 w 1178166"/>
                <a:gd name="connsiteY77" fmla="*/ 1077511 h 1469625"/>
                <a:gd name="connsiteX78" fmla="*/ 447508 w 1178166"/>
                <a:gd name="connsiteY78" fmla="*/ 912250 h 1469625"/>
                <a:gd name="connsiteX79" fmla="*/ 511908 w 1178166"/>
                <a:gd name="connsiteY79" fmla="*/ 861959 h 1469625"/>
                <a:gd name="connsiteX80" fmla="*/ 569044 w 1178166"/>
                <a:gd name="connsiteY80" fmla="*/ 844497 h 1469625"/>
                <a:gd name="connsiteX81" fmla="*/ 623386 w 1178166"/>
                <a:gd name="connsiteY81" fmla="*/ 827314 h 1469625"/>
                <a:gd name="connsiteX82" fmla="*/ 688904 w 1178166"/>
                <a:gd name="connsiteY82" fmla="*/ 816697 h 1469625"/>
                <a:gd name="connsiteX83" fmla="*/ 697984 w 1178166"/>
                <a:gd name="connsiteY83" fmla="*/ 818094 h 1469625"/>
                <a:gd name="connsiteX84" fmla="*/ 694911 w 1178166"/>
                <a:gd name="connsiteY84" fmla="*/ 828991 h 1469625"/>
                <a:gd name="connsiteX85" fmla="*/ 685551 w 1178166"/>
                <a:gd name="connsiteY85" fmla="*/ 863496 h 146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78166" h="1469625">
                  <a:moveTo>
                    <a:pt x="685551" y="863496"/>
                  </a:moveTo>
                  <a:cubicBezTo>
                    <a:pt x="680941" y="878862"/>
                    <a:pt x="676471" y="892692"/>
                    <a:pt x="672280" y="905405"/>
                  </a:cubicBezTo>
                  <a:cubicBezTo>
                    <a:pt x="626263" y="1047795"/>
                    <a:pt x="589493" y="1193009"/>
                    <a:pt x="562199" y="1340140"/>
                  </a:cubicBezTo>
                  <a:cubicBezTo>
                    <a:pt x="558705" y="1359986"/>
                    <a:pt x="556698" y="1380065"/>
                    <a:pt x="556192" y="1400209"/>
                  </a:cubicBezTo>
                  <a:cubicBezTo>
                    <a:pt x="557170" y="1418230"/>
                    <a:pt x="564295" y="1427031"/>
                    <a:pt x="577426" y="1426333"/>
                  </a:cubicBezTo>
                  <a:cubicBezTo>
                    <a:pt x="581058" y="1426333"/>
                    <a:pt x="608252" y="1432479"/>
                    <a:pt x="659009" y="1444772"/>
                  </a:cubicBezTo>
                  <a:cubicBezTo>
                    <a:pt x="688058" y="1453134"/>
                    <a:pt x="717718" y="1459206"/>
                    <a:pt x="747716" y="1462933"/>
                  </a:cubicBezTo>
                  <a:lnTo>
                    <a:pt x="749532" y="1462933"/>
                  </a:lnTo>
                  <a:cubicBezTo>
                    <a:pt x="759031" y="1459999"/>
                    <a:pt x="763501" y="1461536"/>
                    <a:pt x="764340" y="1467683"/>
                  </a:cubicBezTo>
                  <a:lnTo>
                    <a:pt x="764340" y="1469499"/>
                  </a:lnTo>
                  <a:lnTo>
                    <a:pt x="775935" y="1447147"/>
                  </a:lnTo>
                  <a:cubicBezTo>
                    <a:pt x="780670" y="1431040"/>
                    <a:pt x="790839" y="1417070"/>
                    <a:pt x="804712" y="1407613"/>
                  </a:cubicBezTo>
                  <a:cubicBezTo>
                    <a:pt x="808047" y="1405537"/>
                    <a:pt x="811609" y="1403849"/>
                    <a:pt x="815329" y="1402585"/>
                  </a:cubicBezTo>
                  <a:cubicBezTo>
                    <a:pt x="817306" y="1401588"/>
                    <a:pt x="819638" y="1401588"/>
                    <a:pt x="821616" y="1402585"/>
                  </a:cubicBezTo>
                  <a:cubicBezTo>
                    <a:pt x="823571" y="1403701"/>
                    <a:pt x="824984" y="1405568"/>
                    <a:pt x="825527" y="1407753"/>
                  </a:cubicBezTo>
                  <a:cubicBezTo>
                    <a:pt x="826427" y="1411316"/>
                    <a:pt x="826896" y="1414975"/>
                    <a:pt x="826924" y="1418650"/>
                  </a:cubicBezTo>
                  <a:cubicBezTo>
                    <a:pt x="827183" y="1420027"/>
                    <a:pt x="827926" y="1421265"/>
                    <a:pt x="829019" y="1422142"/>
                  </a:cubicBezTo>
                  <a:cubicBezTo>
                    <a:pt x="831394" y="1422142"/>
                    <a:pt x="836842" y="1399930"/>
                    <a:pt x="845504" y="1356065"/>
                  </a:cubicBezTo>
                  <a:cubicBezTo>
                    <a:pt x="853326" y="1318347"/>
                    <a:pt x="858495" y="1295484"/>
                    <a:pt x="861010" y="1287474"/>
                  </a:cubicBezTo>
                  <a:cubicBezTo>
                    <a:pt x="862477" y="1280383"/>
                    <a:pt x="868582" y="1275200"/>
                    <a:pt x="875817" y="1274902"/>
                  </a:cubicBezTo>
                  <a:lnTo>
                    <a:pt x="883082" y="1274901"/>
                  </a:lnTo>
                  <a:lnTo>
                    <a:pt x="890206" y="1274901"/>
                  </a:lnTo>
                  <a:cubicBezTo>
                    <a:pt x="895822" y="1275291"/>
                    <a:pt x="901194" y="1272551"/>
                    <a:pt x="904176" y="1267777"/>
                  </a:cubicBezTo>
                  <a:cubicBezTo>
                    <a:pt x="908323" y="1256781"/>
                    <a:pt x="911410" y="1245414"/>
                    <a:pt x="913396" y="1233831"/>
                  </a:cubicBezTo>
                  <a:cubicBezTo>
                    <a:pt x="919502" y="1209237"/>
                    <a:pt x="923659" y="1184201"/>
                    <a:pt x="925829" y="1158954"/>
                  </a:cubicBezTo>
                  <a:cubicBezTo>
                    <a:pt x="929554" y="1138278"/>
                    <a:pt x="940497" y="1091713"/>
                    <a:pt x="958657" y="1019257"/>
                  </a:cubicBezTo>
                  <a:cubicBezTo>
                    <a:pt x="976818" y="946801"/>
                    <a:pt x="985805" y="910154"/>
                    <a:pt x="985619" y="909316"/>
                  </a:cubicBezTo>
                  <a:cubicBezTo>
                    <a:pt x="988978" y="886926"/>
                    <a:pt x="995812" y="865198"/>
                    <a:pt x="1005875" y="844916"/>
                  </a:cubicBezTo>
                  <a:cubicBezTo>
                    <a:pt x="1013712" y="833648"/>
                    <a:pt x="1017503" y="820058"/>
                    <a:pt x="1016632" y="806360"/>
                  </a:cubicBezTo>
                  <a:cubicBezTo>
                    <a:pt x="1016375" y="783354"/>
                    <a:pt x="1020110" y="760477"/>
                    <a:pt x="1027668" y="738747"/>
                  </a:cubicBezTo>
                  <a:cubicBezTo>
                    <a:pt x="1031579" y="721704"/>
                    <a:pt x="1037306" y="692927"/>
                    <a:pt x="1044990" y="652833"/>
                  </a:cubicBezTo>
                  <a:cubicBezTo>
                    <a:pt x="1052673" y="612740"/>
                    <a:pt x="1060356" y="576000"/>
                    <a:pt x="1068319" y="542892"/>
                  </a:cubicBezTo>
                  <a:cubicBezTo>
                    <a:pt x="1075001" y="514085"/>
                    <a:pt x="1083875" y="485831"/>
                    <a:pt x="1094861" y="458376"/>
                  </a:cubicBezTo>
                  <a:cubicBezTo>
                    <a:pt x="1116493" y="401893"/>
                    <a:pt x="1134138" y="343964"/>
                    <a:pt x="1147666" y="285013"/>
                  </a:cubicBezTo>
                  <a:cubicBezTo>
                    <a:pt x="1151175" y="266829"/>
                    <a:pt x="1156366" y="249011"/>
                    <a:pt x="1163173" y="231789"/>
                  </a:cubicBezTo>
                  <a:cubicBezTo>
                    <a:pt x="1170568" y="210480"/>
                    <a:pt x="1175260" y="188328"/>
                    <a:pt x="1177142" y="165852"/>
                  </a:cubicBezTo>
                  <a:cubicBezTo>
                    <a:pt x="1177171" y="163969"/>
                    <a:pt x="1177405" y="162096"/>
                    <a:pt x="1177841" y="160264"/>
                  </a:cubicBezTo>
                  <a:cubicBezTo>
                    <a:pt x="1178066" y="158455"/>
                    <a:pt x="1178066" y="156625"/>
                    <a:pt x="1177841" y="154816"/>
                  </a:cubicBezTo>
                  <a:cubicBezTo>
                    <a:pt x="1175974" y="137318"/>
                    <a:pt x="1165491" y="121908"/>
                    <a:pt x="1149901" y="113745"/>
                  </a:cubicBezTo>
                  <a:cubicBezTo>
                    <a:pt x="1117896" y="95915"/>
                    <a:pt x="1084086" y="81539"/>
                    <a:pt x="1049040" y="70858"/>
                  </a:cubicBezTo>
                  <a:cubicBezTo>
                    <a:pt x="986597" y="51161"/>
                    <a:pt x="950415" y="41522"/>
                    <a:pt x="940776" y="42081"/>
                  </a:cubicBezTo>
                  <a:cubicBezTo>
                    <a:pt x="933816" y="42893"/>
                    <a:pt x="927474" y="46466"/>
                    <a:pt x="923174" y="51999"/>
                  </a:cubicBezTo>
                  <a:cubicBezTo>
                    <a:pt x="917400" y="58332"/>
                    <a:pt x="894118" y="136748"/>
                    <a:pt x="853326" y="287248"/>
                  </a:cubicBezTo>
                  <a:cubicBezTo>
                    <a:pt x="812535" y="437748"/>
                    <a:pt x="788368" y="520448"/>
                    <a:pt x="780824" y="535349"/>
                  </a:cubicBezTo>
                  <a:cubicBezTo>
                    <a:pt x="775298" y="549272"/>
                    <a:pt x="764930" y="560731"/>
                    <a:pt x="751628" y="567619"/>
                  </a:cubicBezTo>
                  <a:cubicBezTo>
                    <a:pt x="709957" y="582774"/>
                    <a:pt x="667355" y="595233"/>
                    <a:pt x="624085" y="604918"/>
                  </a:cubicBezTo>
                  <a:cubicBezTo>
                    <a:pt x="582039" y="616828"/>
                    <a:pt x="539306" y="626159"/>
                    <a:pt x="496123" y="632857"/>
                  </a:cubicBezTo>
                  <a:lnTo>
                    <a:pt x="492490" y="632857"/>
                  </a:lnTo>
                  <a:cubicBezTo>
                    <a:pt x="491078" y="631089"/>
                    <a:pt x="490609" y="628746"/>
                    <a:pt x="491233" y="626570"/>
                  </a:cubicBezTo>
                  <a:cubicBezTo>
                    <a:pt x="491733" y="623452"/>
                    <a:pt x="493199" y="620569"/>
                    <a:pt x="495424" y="618328"/>
                  </a:cubicBezTo>
                  <a:cubicBezTo>
                    <a:pt x="501849" y="600477"/>
                    <a:pt x="506528" y="582043"/>
                    <a:pt x="509394" y="563288"/>
                  </a:cubicBezTo>
                  <a:cubicBezTo>
                    <a:pt x="514795" y="527992"/>
                    <a:pt x="525971" y="474301"/>
                    <a:pt x="542921" y="402218"/>
                  </a:cubicBezTo>
                  <a:cubicBezTo>
                    <a:pt x="549303" y="383204"/>
                    <a:pt x="553749" y="363593"/>
                    <a:pt x="556192" y="343685"/>
                  </a:cubicBezTo>
                  <a:cubicBezTo>
                    <a:pt x="561127" y="319121"/>
                    <a:pt x="568377" y="295079"/>
                    <a:pt x="577845" y="271882"/>
                  </a:cubicBezTo>
                  <a:cubicBezTo>
                    <a:pt x="588748" y="246414"/>
                    <a:pt x="594721" y="219110"/>
                    <a:pt x="595447" y="191416"/>
                  </a:cubicBezTo>
                  <a:cubicBezTo>
                    <a:pt x="594423" y="172138"/>
                    <a:pt x="596378" y="162359"/>
                    <a:pt x="601314" y="162080"/>
                  </a:cubicBezTo>
                  <a:cubicBezTo>
                    <a:pt x="603689" y="162080"/>
                    <a:pt x="604946" y="158308"/>
                    <a:pt x="605226" y="151044"/>
                  </a:cubicBezTo>
                  <a:cubicBezTo>
                    <a:pt x="605321" y="143370"/>
                    <a:pt x="603995" y="135744"/>
                    <a:pt x="601314" y="128553"/>
                  </a:cubicBezTo>
                  <a:cubicBezTo>
                    <a:pt x="599750" y="122685"/>
                    <a:pt x="596318" y="117487"/>
                    <a:pt x="591535" y="113745"/>
                  </a:cubicBezTo>
                  <a:cubicBezTo>
                    <a:pt x="585388" y="111650"/>
                    <a:pt x="582036" y="103966"/>
                    <a:pt x="581338" y="90695"/>
                  </a:cubicBezTo>
                  <a:cubicBezTo>
                    <a:pt x="576644" y="80648"/>
                    <a:pt x="568074" y="72935"/>
                    <a:pt x="557589" y="69322"/>
                  </a:cubicBezTo>
                  <a:cubicBezTo>
                    <a:pt x="544551" y="63268"/>
                    <a:pt x="513492" y="51859"/>
                    <a:pt x="464412" y="35096"/>
                  </a:cubicBezTo>
                  <a:cubicBezTo>
                    <a:pt x="390838" y="11068"/>
                    <a:pt x="348603" y="-666"/>
                    <a:pt x="337707" y="-108"/>
                  </a:cubicBezTo>
                  <a:cubicBezTo>
                    <a:pt x="327188" y="1521"/>
                    <a:pt x="317718" y="7183"/>
                    <a:pt x="311304" y="15678"/>
                  </a:cubicBezTo>
                  <a:cubicBezTo>
                    <a:pt x="295193" y="32162"/>
                    <a:pt x="260874" y="152208"/>
                    <a:pt x="208348" y="375816"/>
                  </a:cubicBezTo>
                  <a:cubicBezTo>
                    <a:pt x="197545" y="425827"/>
                    <a:pt x="179710" y="501868"/>
                    <a:pt x="154844" y="603940"/>
                  </a:cubicBezTo>
                  <a:cubicBezTo>
                    <a:pt x="129979" y="706011"/>
                    <a:pt x="116940" y="758863"/>
                    <a:pt x="115729" y="762495"/>
                  </a:cubicBezTo>
                  <a:cubicBezTo>
                    <a:pt x="113774" y="771156"/>
                    <a:pt x="102645" y="818840"/>
                    <a:pt x="82342" y="905544"/>
                  </a:cubicBezTo>
                  <a:cubicBezTo>
                    <a:pt x="62039" y="992249"/>
                    <a:pt x="47371" y="1053948"/>
                    <a:pt x="38338" y="1090642"/>
                  </a:cubicBezTo>
                  <a:cubicBezTo>
                    <a:pt x="11516" y="1202958"/>
                    <a:pt x="-1290" y="1271782"/>
                    <a:pt x="-79" y="1297114"/>
                  </a:cubicBezTo>
                  <a:cubicBezTo>
                    <a:pt x="-343" y="1308700"/>
                    <a:pt x="1454" y="1320242"/>
                    <a:pt x="5230" y="1331199"/>
                  </a:cubicBezTo>
                  <a:cubicBezTo>
                    <a:pt x="9835" y="1337257"/>
                    <a:pt x="16490" y="1341429"/>
                    <a:pt x="23949" y="1342934"/>
                  </a:cubicBezTo>
                  <a:cubicBezTo>
                    <a:pt x="39529" y="1348007"/>
                    <a:pt x="54060" y="1355864"/>
                    <a:pt x="66836" y="1366124"/>
                  </a:cubicBezTo>
                  <a:cubicBezTo>
                    <a:pt x="97808" y="1389650"/>
                    <a:pt x="132717" y="1407483"/>
                    <a:pt x="169932" y="1418789"/>
                  </a:cubicBezTo>
                  <a:cubicBezTo>
                    <a:pt x="203528" y="1431670"/>
                    <a:pt x="239145" y="1438481"/>
                    <a:pt x="275123" y="1438905"/>
                  </a:cubicBezTo>
                  <a:cubicBezTo>
                    <a:pt x="283903" y="1438910"/>
                    <a:pt x="292530" y="1436597"/>
                    <a:pt x="300129" y="1432200"/>
                  </a:cubicBezTo>
                  <a:cubicBezTo>
                    <a:pt x="307113" y="1428148"/>
                    <a:pt x="319407" y="1397415"/>
                    <a:pt x="337008" y="1339721"/>
                  </a:cubicBezTo>
                  <a:cubicBezTo>
                    <a:pt x="363515" y="1253623"/>
                    <a:pt x="385063" y="1166076"/>
                    <a:pt x="401548" y="1077511"/>
                  </a:cubicBezTo>
                  <a:cubicBezTo>
                    <a:pt x="416915" y="998349"/>
                    <a:pt x="432235" y="943262"/>
                    <a:pt x="447508" y="912250"/>
                  </a:cubicBezTo>
                  <a:cubicBezTo>
                    <a:pt x="462875" y="881377"/>
                    <a:pt x="484248" y="864474"/>
                    <a:pt x="511908" y="861959"/>
                  </a:cubicBezTo>
                  <a:cubicBezTo>
                    <a:pt x="531967" y="860208"/>
                    <a:pt x="551434" y="854259"/>
                    <a:pt x="569044" y="844497"/>
                  </a:cubicBezTo>
                  <a:cubicBezTo>
                    <a:pt x="586099" y="835841"/>
                    <a:pt x="604456" y="830037"/>
                    <a:pt x="623386" y="827314"/>
                  </a:cubicBezTo>
                  <a:cubicBezTo>
                    <a:pt x="644934" y="822167"/>
                    <a:pt x="666833" y="818618"/>
                    <a:pt x="688904" y="816697"/>
                  </a:cubicBezTo>
                  <a:cubicBezTo>
                    <a:pt x="694911" y="816697"/>
                    <a:pt x="697984" y="816697"/>
                    <a:pt x="697984" y="818094"/>
                  </a:cubicBezTo>
                  <a:lnTo>
                    <a:pt x="694911" y="828991"/>
                  </a:lnTo>
                  <a:cubicBezTo>
                    <a:pt x="693514" y="836814"/>
                    <a:pt x="690301" y="848129"/>
                    <a:pt x="685551" y="863496"/>
                  </a:cubicBezTo>
                  <a:close/>
                </a:path>
              </a:pathLst>
            </a:custGeom>
            <a:grpFill/>
            <a:ln w="13953" cap="flat">
              <a:noFill/>
              <a:prstDash val="solid"/>
              <a:miter/>
            </a:ln>
          </p:spPr>
          <p:txBody>
            <a:bodyPr rtlCol="0" anchor="ctr"/>
            <a:lstStyle/>
            <a:p>
              <a:endParaRPr lang="en-GB"/>
            </a:p>
          </p:txBody>
        </p:sp>
        <p:sp>
          <p:nvSpPr>
            <p:cNvPr id="22" name="Graphic 14">
              <a:extLst>
                <a:ext uri="{FF2B5EF4-FFF2-40B4-BE49-F238E27FC236}">
                  <a16:creationId xmlns:a16="http://schemas.microsoft.com/office/drawing/2014/main" id="{7182D69A-4792-4DBA-AD53-E9947A5A0649}"/>
                </a:ext>
              </a:extLst>
            </p:cNvPr>
            <p:cNvSpPr/>
            <p:nvPr/>
          </p:nvSpPr>
          <p:spPr>
            <a:xfrm>
              <a:off x="4318670" y="3168673"/>
              <a:ext cx="1039469" cy="1381027"/>
            </a:xfrm>
            <a:custGeom>
              <a:avLst/>
              <a:gdLst>
                <a:gd name="connsiteX0" fmla="*/ 999313 w 1039469"/>
                <a:gd name="connsiteY0" fmla="*/ 278288 h 1381027"/>
                <a:gd name="connsiteX1" fmla="*/ 889512 w 1039469"/>
                <a:gd name="connsiteY1" fmla="*/ 122806 h 1381027"/>
                <a:gd name="connsiteX2" fmla="*/ 668233 w 1039469"/>
                <a:gd name="connsiteY2" fmla="*/ 7277 h 1381027"/>
                <a:gd name="connsiteX3" fmla="*/ 598384 w 1039469"/>
                <a:gd name="connsiteY3" fmla="*/ -127 h 1381027"/>
                <a:gd name="connsiteX4" fmla="*/ 539433 w 1039469"/>
                <a:gd name="connsiteY4" fmla="*/ 13843 h 1381027"/>
                <a:gd name="connsiteX5" fmla="*/ 287979 w 1039469"/>
                <a:gd name="connsiteY5" fmla="*/ 205786 h 1381027"/>
                <a:gd name="connsiteX6" fmla="*/ 15850 w 1039469"/>
                <a:gd name="connsiteY6" fmla="*/ 764572 h 1381027"/>
                <a:gd name="connsiteX7" fmla="*/ 1881 w 1039469"/>
                <a:gd name="connsiteY7" fmla="*/ 988086 h 1381027"/>
                <a:gd name="connsiteX8" fmla="*/ 14314 w 1039469"/>
                <a:gd name="connsiteY8" fmla="*/ 1088807 h 1381027"/>
                <a:gd name="connsiteX9" fmla="*/ 109726 w 1039469"/>
                <a:gd name="connsiteY9" fmla="*/ 1275022 h 1381027"/>
                <a:gd name="connsiteX10" fmla="*/ 260319 w 1039469"/>
                <a:gd name="connsiteY10" fmla="*/ 1369597 h 1381027"/>
                <a:gd name="connsiteX11" fmla="*/ 400015 w 1039469"/>
                <a:gd name="connsiteY11" fmla="*/ 1380633 h 1381027"/>
                <a:gd name="connsiteX12" fmla="*/ 691282 w 1039469"/>
                <a:gd name="connsiteY12" fmla="*/ 1268037 h 1381027"/>
                <a:gd name="connsiteX13" fmla="*/ 712097 w 1039469"/>
                <a:gd name="connsiteY13" fmla="*/ 1252531 h 1381027"/>
                <a:gd name="connsiteX14" fmla="*/ 720898 w 1039469"/>
                <a:gd name="connsiteY14" fmla="*/ 1246664 h 1381027"/>
                <a:gd name="connsiteX15" fmla="*/ 781247 w 1039469"/>
                <a:gd name="connsiteY15" fmla="*/ 1187433 h 1381027"/>
                <a:gd name="connsiteX16" fmla="*/ 782923 w 1039469"/>
                <a:gd name="connsiteY16" fmla="*/ 1185477 h 1381027"/>
                <a:gd name="connsiteX17" fmla="*/ 784739 w 1039469"/>
                <a:gd name="connsiteY17" fmla="*/ 1183661 h 1381027"/>
                <a:gd name="connsiteX18" fmla="*/ 902783 w 1039469"/>
                <a:gd name="connsiteY18" fmla="*/ 1012812 h 1381027"/>
                <a:gd name="connsiteX19" fmla="*/ 936589 w 1039469"/>
                <a:gd name="connsiteY19" fmla="*/ 929693 h 1381027"/>
                <a:gd name="connsiteX20" fmla="*/ 1020407 w 1039469"/>
                <a:gd name="connsiteY20" fmla="*/ 694584 h 1381027"/>
                <a:gd name="connsiteX21" fmla="*/ 1038289 w 1039469"/>
                <a:gd name="connsiteY21" fmla="*/ 495377 h 1381027"/>
                <a:gd name="connsiteX22" fmla="*/ 999313 w 1039469"/>
                <a:gd name="connsiteY22" fmla="*/ 278288 h 1381027"/>
                <a:gd name="connsiteX23" fmla="*/ 694915 w 1039469"/>
                <a:gd name="connsiteY23" fmla="*/ 808017 h 1381027"/>
                <a:gd name="connsiteX24" fmla="*/ 535940 w 1039469"/>
                <a:gd name="connsiteY24" fmla="*/ 1079587 h 1381027"/>
                <a:gd name="connsiteX25" fmla="*/ 384369 w 1039469"/>
                <a:gd name="connsiteY25" fmla="*/ 1180448 h 1381027"/>
                <a:gd name="connsiteX26" fmla="*/ 342461 w 1039469"/>
                <a:gd name="connsiteY26" fmla="*/ 1173603 h 1381027"/>
                <a:gd name="connsiteX27" fmla="*/ 297758 w 1039469"/>
                <a:gd name="connsiteY27" fmla="*/ 1078190 h 1381027"/>
                <a:gd name="connsiteX28" fmla="*/ 287839 w 1039469"/>
                <a:gd name="connsiteY28" fmla="*/ 1026083 h 1381027"/>
                <a:gd name="connsiteX29" fmla="*/ 277921 w 1039469"/>
                <a:gd name="connsiteY29" fmla="*/ 1008482 h 1381027"/>
                <a:gd name="connsiteX30" fmla="*/ 286442 w 1039469"/>
                <a:gd name="connsiteY30" fmla="*/ 962801 h 1381027"/>
                <a:gd name="connsiteX31" fmla="*/ 323043 w 1039469"/>
                <a:gd name="connsiteY31" fmla="*/ 865014 h 1381027"/>
                <a:gd name="connsiteX32" fmla="*/ 330447 w 1039469"/>
                <a:gd name="connsiteY32" fmla="*/ 832045 h 1381027"/>
                <a:gd name="connsiteX33" fmla="*/ 335336 w 1039469"/>
                <a:gd name="connsiteY33" fmla="*/ 820870 h 1381027"/>
                <a:gd name="connsiteX34" fmla="*/ 342181 w 1039469"/>
                <a:gd name="connsiteY34" fmla="*/ 813326 h 1381027"/>
                <a:gd name="connsiteX35" fmla="*/ 349166 w 1039469"/>
                <a:gd name="connsiteY35" fmla="*/ 809274 h 1381027"/>
                <a:gd name="connsiteX36" fmla="*/ 348188 w 1039469"/>
                <a:gd name="connsiteY36" fmla="*/ 789438 h 1381027"/>
                <a:gd name="connsiteX37" fmla="*/ 345953 w 1039469"/>
                <a:gd name="connsiteY37" fmla="*/ 780497 h 1381027"/>
                <a:gd name="connsiteX38" fmla="*/ 354195 w 1039469"/>
                <a:gd name="connsiteY38" fmla="*/ 746551 h 1381027"/>
                <a:gd name="connsiteX39" fmla="*/ 373613 w 1039469"/>
                <a:gd name="connsiteY39" fmla="*/ 719310 h 1381027"/>
                <a:gd name="connsiteX40" fmla="*/ 383392 w 1039469"/>
                <a:gd name="connsiteY40" fmla="*/ 697098 h 1381027"/>
                <a:gd name="connsiteX41" fmla="*/ 400714 w 1039469"/>
                <a:gd name="connsiteY41" fmla="*/ 647366 h 1381027"/>
                <a:gd name="connsiteX42" fmla="*/ 427256 w 1039469"/>
                <a:gd name="connsiteY42" fmla="*/ 600708 h 1381027"/>
                <a:gd name="connsiteX43" fmla="*/ 446954 w 1039469"/>
                <a:gd name="connsiteY43" fmla="*/ 558799 h 1381027"/>
                <a:gd name="connsiteX44" fmla="*/ 540969 w 1039469"/>
                <a:gd name="connsiteY44" fmla="*/ 414632 h 1381027"/>
                <a:gd name="connsiteX45" fmla="*/ 651469 w 1039469"/>
                <a:gd name="connsiteY45" fmla="*/ 309441 h 1381027"/>
                <a:gd name="connsiteX46" fmla="*/ 688768 w 1039469"/>
                <a:gd name="connsiteY46" fmla="*/ 294773 h 1381027"/>
                <a:gd name="connsiteX47" fmla="*/ 732912 w 1039469"/>
                <a:gd name="connsiteY47" fmla="*/ 343247 h 1381027"/>
                <a:gd name="connsiteX48" fmla="*/ 770910 w 1039469"/>
                <a:gd name="connsiteY48" fmla="*/ 486157 h 1381027"/>
                <a:gd name="connsiteX49" fmla="*/ 694915 w 1039469"/>
                <a:gd name="connsiteY49" fmla="*/ 808017 h 138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39469" h="1381027">
                  <a:moveTo>
                    <a:pt x="999313" y="278288"/>
                  </a:moveTo>
                  <a:cubicBezTo>
                    <a:pt x="973974" y="219361"/>
                    <a:pt x="936570" y="166396"/>
                    <a:pt x="889512" y="122806"/>
                  </a:cubicBezTo>
                  <a:cubicBezTo>
                    <a:pt x="829199" y="62714"/>
                    <a:pt x="752015" y="22416"/>
                    <a:pt x="668233" y="7277"/>
                  </a:cubicBezTo>
                  <a:cubicBezTo>
                    <a:pt x="645225" y="2683"/>
                    <a:pt x="621844" y="205"/>
                    <a:pt x="598384" y="-127"/>
                  </a:cubicBezTo>
                  <a:cubicBezTo>
                    <a:pt x="578283" y="2363"/>
                    <a:pt x="558514" y="7047"/>
                    <a:pt x="539433" y="13843"/>
                  </a:cubicBezTo>
                  <a:cubicBezTo>
                    <a:pt x="459805" y="39547"/>
                    <a:pt x="375988" y="103528"/>
                    <a:pt x="287979" y="205786"/>
                  </a:cubicBezTo>
                  <a:cubicBezTo>
                    <a:pt x="154709" y="361129"/>
                    <a:pt x="63999" y="547391"/>
                    <a:pt x="15850" y="764572"/>
                  </a:cubicBezTo>
                  <a:cubicBezTo>
                    <a:pt x="1401" y="838140"/>
                    <a:pt x="-3296" y="913291"/>
                    <a:pt x="1881" y="988086"/>
                  </a:cubicBezTo>
                  <a:cubicBezTo>
                    <a:pt x="2743" y="1021984"/>
                    <a:pt x="6907" y="1055717"/>
                    <a:pt x="14314" y="1088807"/>
                  </a:cubicBezTo>
                  <a:cubicBezTo>
                    <a:pt x="29971" y="1157908"/>
                    <a:pt x="62785" y="1221951"/>
                    <a:pt x="109726" y="1275022"/>
                  </a:cubicBezTo>
                  <a:cubicBezTo>
                    <a:pt x="156292" y="1327548"/>
                    <a:pt x="206489" y="1359073"/>
                    <a:pt x="260319" y="1369597"/>
                  </a:cubicBezTo>
                  <a:cubicBezTo>
                    <a:pt x="306354" y="1378274"/>
                    <a:pt x="353189" y="1381974"/>
                    <a:pt x="400015" y="1380633"/>
                  </a:cubicBezTo>
                  <a:cubicBezTo>
                    <a:pt x="495102" y="1375697"/>
                    <a:pt x="592191" y="1338165"/>
                    <a:pt x="691282" y="1268037"/>
                  </a:cubicBezTo>
                  <a:cubicBezTo>
                    <a:pt x="695893" y="1264126"/>
                    <a:pt x="702878" y="1258957"/>
                    <a:pt x="712097" y="1252531"/>
                  </a:cubicBezTo>
                  <a:cubicBezTo>
                    <a:pt x="714874" y="1250350"/>
                    <a:pt x="717816" y="1248388"/>
                    <a:pt x="720898" y="1246664"/>
                  </a:cubicBezTo>
                  <a:cubicBezTo>
                    <a:pt x="743950" y="1230152"/>
                    <a:pt x="764307" y="1210172"/>
                    <a:pt x="781247" y="1187433"/>
                  </a:cubicBezTo>
                  <a:lnTo>
                    <a:pt x="782923" y="1185477"/>
                  </a:lnTo>
                  <a:lnTo>
                    <a:pt x="784739" y="1183661"/>
                  </a:lnTo>
                  <a:cubicBezTo>
                    <a:pt x="863621" y="1075815"/>
                    <a:pt x="902969" y="1018866"/>
                    <a:pt x="902783" y="1012812"/>
                  </a:cubicBezTo>
                  <a:cubicBezTo>
                    <a:pt x="902783" y="1011695"/>
                    <a:pt x="913959" y="983895"/>
                    <a:pt x="936589" y="929693"/>
                  </a:cubicBezTo>
                  <a:cubicBezTo>
                    <a:pt x="970946" y="853762"/>
                    <a:pt x="998980" y="775125"/>
                    <a:pt x="1020407" y="694584"/>
                  </a:cubicBezTo>
                  <a:cubicBezTo>
                    <a:pt x="1035893" y="629383"/>
                    <a:pt x="1041915" y="562293"/>
                    <a:pt x="1038289" y="495377"/>
                  </a:cubicBezTo>
                  <a:cubicBezTo>
                    <a:pt x="1034377" y="405133"/>
                    <a:pt x="1021385" y="332770"/>
                    <a:pt x="999313" y="278288"/>
                  </a:cubicBezTo>
                  <a:close/>
                  <a:moveTo>
                    <a:pt x="694915" y="808017"/>
                  </a:moveTo>
                  <a:cubicBezTo>
                    <a:pt x="642948" y="924058"/>
                    <a:pt x="589956" y="1014582"/>
                    <a:pt x="535940" y="1079587"/>
                  </a:cubicBezTo>
                  <a:cubicBezTo>
                    <a:pt x="481924" y="1144593"/>
                    <a:pt x="431401" y="1178213"/>
                    <a:pt x="384369" y="1180448"/>
                  </a:cubicBezTo>
                  <a:cubicBezTo>
                    <a:pt x="370082" y="1181008"/>
                    <a:pt x="355828" y="1178680"/>
                    <a:pt x="342461" y="1173603"/>
                  </a:cubicBezTo>
                  <a:cubicBezTo>
                    <a:pt x="315359" y="1162986"/>
                    <a:pt x="300459" y="1131182"/>
                    <a:pt x="297758" y="1078190"/>
                  </a:cubicBezTo>
                  <a:cubicBezTo>
                    <a:pt x="295942" y="1043266"/>
                    <a:pt x="292589" y="1025804"/>
                    <a:pt x="287839" y="1026083"/>
                  </a:cubicBezTo>
                  <a:cubicBezTo>
                    <a:pt x="283090" y="1026363"/>
                    <a:pt x="278480" y="1020496"/>
                    <a:pt x="277921" y="1008482"/>
                  </a:cubicBezTo>
                  <a:cubicBezTo>
                    <a:pt x="277049" y="992791"/>
                    <a:pt x="279973" y="977122"/>
                    <a:pt x="286442" y="962801"/>
                  </a:cubicBezTo>
                  <a:cubicBezTo>
                    <a:pt x="312286" y="901195"/>
                    <a:pt x="324440" y="868506"/>
                    <a:pt x="323043" y="865014"/>
                  </a:cubicBezTo>
                  <a:cubicBezTo>
                    <a:pt x="323870" y="853719"/>
                    <a:pt x="326365" y="842609"/>
                    <a:pt x="330447" y="832045"/>
                  </a:cubicBezTo>
                  <a:cubicBezTo>
                    <a:pt x="331541" y="828108"/>
                    <a:pt x="333187" y="824346"/>
                    <a:pt x="335336" y="820870"/>
                  </a:cubicBezTo>
                  <a:cubicBezTo>
                    <a:pt x="339667" y="811091"/>
                    <a:pt x="341902" y="808576"/>
                    <a:pt x="342181" y="813326"/>
                  </a:cubicBezTo>
                  <a:cubicBezTo>
                    <a:pt x="342181" y="815701"/>
                    <a:pt x="344696" y="814444"/>
                    <a:pt x="349166" y="809274"/>
                  </a:cubicBezTo>
                  <a:cubicBezTo>
                    <a:pt x="353637" y="800753"/>
                    <a:pt x="353217" y="794048"/>
                    <a:pt x="348188" y="789438"/>
                  </a:cubicBezTo>
                  <a:cubicBezTo>
                    <a:pt x="346931" y="788320"/>
                    <a:pt x="346232" y="785386"/>
                    <a:pt x="345953" y="780497"/>
                  </a:cubicBezTo>
                  <a:cubicBezTo>
                    <a:pt x="345915" y="768682"/>
                    <a:pt x="348743" y="757033"/>
                    <a:pt x="354195" y="746551"/>
                  </a:cubicBezTo>
                  <a:cubicBezTo>
                    <a:pt x="358437" y="736071"/>
                    <a:pt x="365090" y="726738"/>
                    <a:pt x="373613" y="719310"/>
                  </a:cubicBezTo>
                  <a:cubicBezTo>
                    <a:pt x="380577" y="714161"/>
                    <a:pt x="384297" y="705712"/>
                    <a:pt x="383392" y="697098"/>
                  </a:cubicBezTo>
                  <a:cubicBezTo>
                    <a:pt x="386228" y="679639"/>
                    <a:pt x="392091" y="662809"/>
                    <a:pt x="400714" y="647366"/>
                  </a:cubicBezTo>
                  <a:cubicBezTo>
                    <a:pt x="407215" y="630591"/>
                    <a:pt x="416158" y="614868"/>
                    <a:pt x="427256" y="600708"/>
                  </a:cubicBezTo>
                  <a:cubicBezTo>
                    <a:pt x="435545" y="587615"/>
                    <a:pt x="442163" y="573536"/>
                    <a:pt x="446954" y="558799"/>
                  </a:cubicBezTo>
                  <a:cubicBezTo>
                    <a:pt x="471235" y="506494"/>
                    <a:pt x="502896" y="457943"/>
                    <a:pt x="540969" y="414632"/>
                  </a:cubicBezTo>
                  <a:cubicBezTo>
                    <a:pt x="587535" y="357915"/>
                    <a:pt x="624368" y="322852"/>
                    <a:pt x="651469" y="309441"/>
                  </a:cubicBezTo>
                  <a:cubicBezTo>
                    <a:pt x="663225" y="302980"/>
                    <a:pt x="675760" y="298050"/>
                    <a:pt x="688768" y="294773"/>
                  </a:cubicBezTo>
                  <a:cubicBezTo>
                    <a:pt x="700782" y="294214"/>
                    <a:pt x="715497" y="310372"/>
                    <a:pt x="732912" y="343247"/>
                  </a:cubicBezTo>
                  <a:cubicBezTo>
                    <a:pt x="755765" y="387575"/>
                    <a:pt x="768729" y="436333"/>
                    <a:pt x="770910" y="486157"/>
                  </a:cubicBezTo>
                  <a:cubicBezTo>
                    <a:pt x="775473" y="576121"/>
                    <a:pt x="750141" y="683408"/>
                    <a:pt x="694915" y="808017"/>
                  </a:cubicBezTo>
                  <a:close/>
                </a:path>
              </a:pathLst>
            </a:custGeom>
            <a:grpFill/>
            <a:ln w="13953" cap="flat">
              <a:noFill/>
              <a:prstDash val="solid"/>
              <a:miter/>
            </a:ln>
          </p:spPr>
          <p:txBody>
            <a:bodyPr rtlCol="0" anchor="ctr"/>
            <a:lstStyle/>
            <a:p>
              <a:endParaRPr lang="en-GB"/>
            </a:p>
          </p:txBody>
        </p:sp>
        <p:sp>
          <p:nvSpPr>
            <p:cNvPr id="23" name="Graphic 14">
              <a:extLst>
                <a:ext uri="{FF2B5EF4-FFF2-40B4-BE49-F238E27FC236}">
                  <a16:creationId xmlns:a16="http://schemas.microsoft.com/office/drawing/2014/main" id="{7182D69A-4792-4DBA-AD53-E9947A5A0649}"/>
                </a:ext>
              </a:extLst>
            </p:cNvPr>
            <p:cNvSpPr/>
            <p:nvPr/>
          </p:nvSpPr>
          <p:spPr>
            <a:xfrm>
              <a:off x="5449128" y="3152329"/>
              <a:ext cx="1151037" cy="1334564"/>
            </a:xfrm>
            <a:custGeom>
              <a:avLst/>
              <a:gdLst>
                <a:gd name="connsiteX0" fmla="*/ 624054 w 1151037"/>
                <a:gd name="connsiteY0" fmla="*/ 830229 h 1334564"/>
                <a:gd name="connsiteX1" fmla="*/ 533111 w 1151037"/>
                <a:gd name="connsiteY1" fmla="*/ 1002335 h 1334564"/>
                <a:gd name="connsiteX2" fmla="*/ 444543 w 1151037"/>
                <a:gd name="connsiteY2" fmla="*/ 1040332 h 1334564"/>
                <a:gd name="connsiteX3" fmla="*/ 433787 w 1151037"/>
                <a:gd name="connsiteY3" fmla="*/ 1040332 h 1334564"/>
                <a:gd name="connsiteX4" fmla="*/ 362542 w 1151037"/>
                <a:gd name="connsiteY4" fmla="*/ 1029436 h 1334564"/>
                <a:gd name="connsiteX5" fmla="*/ 338375 w 1151037"/>
                <a:gd name="connsiteY5" fmla="*/ 998144 h 1334564"/>
                <a:gd name="connsiteX6" fmla="*/ 324405 w 1151037"/>
                <a:gd name="connsiteY6" fmla="*/ 964337 h 1334564"/>
                <a:gd name="connsiteX7" fmla="*/ 325942 w 1151037"/>
                <a:gd name="connsiteY7" fmla="*/ 958889 h 1334564"/>
                <a:gd name="connsiteX8" fmla="*/ 321751 w 1151037"/>
                <a:gd name="connsiteY8" fmla="*/ 946456 h 1334564"/>
                <a:gd name="connsiteX9" fmla="*/ 314905 w 1151037"/>
                <a:gd name="connsiteY9" fmla="*/ 919634 h 1334564"/>
                <a:gd name="connsiteX10" fmla="*/ 314905 w 1151037"/>
                <a:gd name="connsiteY10" fmla="*/ 890578 h 1334564"/>
                <a:gd name="connsiteX11" fmla="*/ 330133 w 1151037"/>
                <a:gd name="connsiteY11" fmla="*/ 728669 h 1334564"/>
                <a:gd name="connsiteX12" fmla="*/ 335721 w 1151037"/>
                <a:gd name="connsiteY12" fmla="*/ 695841 h 1334564"/>
                <a:gd name="connsiteX13" fmla="*/ 375115 w 1151037"/>
                <a:gd name="connsiteY13" fmla="*/ 545388 h 1334564"/>
                <a:gd name="connsiteX14" fmla="*/ 382100 w 1151037"/>
                <a:gd name="connsiteY14" fmla="*/ 505155 h 1334564"/>
                <a:gd name="connsiteX15" fmla="*/ 440493 w 1151037"/>
                <a:gd name="connsiteY15" fmla="*/ 265017 h 1334564"/>
                <a:gd name="connsiteX16" fmla="*/ 475696 w 1151037"/>
                <a:gd name="connsiteY16" fmla="*/ 102131 h 1334564"/>
                <a:gd name="connsiteX17" fmla="*/ 453065 w 1151037"/>
                <a:gd name="connsiteY17" fmla="*/ 85088 h 1334564"/>
                <a:gd name="connsiteX18" fmla="*/ 310994 w 1151037"/>
                <a:gd name="connsiteY18" fmla="*/ 33540 h 1334564"/>
                <a:gd name="connsiteX19" fmla="*/ 206082 w 1151037"/>
                <a:gd name="connsiteY19" fmla="*/ -127 h 1334564"/>
                <a:gd name="connsiteX20" fmla="*/ 179819 w 1151037"/>
                <a:gd name="connsiteY20" fmla="*/ 17615 h 1334564"/>
                <a:gd name="connsiteX21" fmla="*/ 63592 w 1151037"/>
                <a:gd name="connsiteY21" fmla="*/ 436704 h 1334564"/>
                <a:gd name="connsiteX22" fmla="*/ 2824 w 1151037"/>
                <a:gd name="connsiteY22" fmla="*/ 807318 h 1334564"/>
                <a:gd name="connsiteX23" fmla="*/ 1008 w 1151037"/>
                <a:gd name="connsiteY23" fmla="*/ 916142 h 1334564"/>
                <a:gd name="connsiteX24" fmla="*/ 182613 w 1151037"/>
                <a:gd name="connsiteY24" fmla="*/ 1274324 h 1334564"/>
                <a:gd name="connsiteX25" fmla="*/ 303870 w 1151037"/>
                <a:gd name="connsiteY25" fmla="*/ 1317769 h 1334564"/>
                <a:gd name="connsiteX26" fmla="*/ 437839 w 1151037"/>
                <a:gd name="connsiteY26" fmla="*/ 1334393 h 1334564"/>
                <a:gd name="connsiteX27" fmla="*/ 524730 w 1151037"/>
                <a:gd name="connsiteY27" fmla="*/ 1316372 h 1334564"/>
                <a:gd name="connsiteX28" fmla="*/ 593041 w 1151037"/>
                <a:gd name="connsiteY28" fmla="*/ 1289830 h 1334564"/>
                <a:gd name="connsiteX29" fmla="*/ 653670 w 1151037"/>
                <a:gd name="connsiteY29" fmla="*/ 1253230 h 1334564"/>
                <a:gd name="connsiteX30" fmla="*/ 712901 w 1151037"/>
                <a:gd name="connsiteY30" fmla="*/ 1224033 h 1334564"/>
                <a:gd name="connsiteX31" fmla="*/ 809571 w 1151037"/>
                <a:gd name="connsiteY31" fmla="*/ 1132252 h 1334564"/>
                <a:gd name="connsiteX32" fmla="*/ 894925 w 1151037"/>
                <a:gd name="connsiteY32" fmla="*/ 1031950 h 1334564"/>
                <a:gd name="connsiteX33" fmla="*/ 916857 w 1151037"/>
                <a:gd name="connsiteY33" fmla="*/ 998284 h 1334564"/>
                <a:gd name="connsiteX34" fmla="*/ 1009057 w 1151037"/>
                <a:gd name="connsiteY34" fmla="*/ 781614 h 1334564"/>
                <a:gd name="connsiteX35" fmla="*/ 1039231 w 1151037"/>
                <a:gd name="connsiteY35" fmla="*/ 700451 h 1334564"/>
                <a:gd name="connsiteX36" fmla="*/ 1050267 w 1151037"/>
                <a:gd name="connsiteY36" fmla="*/ 667343 h 1334564"/>
                <a:gd name="connsiteX37" fmla="*/ 1066890 w 1151037"/>
                <a:gd name="connsiteY37" fmla="*/ 603082 h 1334564"/>
                <a:gd name="connsiteX38" fmla="*/ 1098043 w 1151037"/>
                <a:gd name="connsiteY38" fmla="*/ 486576 h 1334564"/>
                <a:gd name="connsiteX39" fmla="*/ 1132689 w 1151037"/>
                <a:gd name="connsiteY39" fmla="*/ 364341 h 1334564"/>
                <a:gd name="connsiteX40" fmla="*/ 1138416 w 1151037"/>
                <a:gd name="connsiteY40" fmla="*/ 300779 h 1334564"/>
                <a:gd name="connsiteX41" fmla="*/ 1147635 w 1151037"/>
                <a:gd name="connsiteY41" fmla="*/ 233306 h 1334564"/>
                <a:gd name="connsiteX42" fmla="*/ 1150429 w 1151037"/>
                <a:gd name="connsiteY42" fmla="*/ 215006 h 1334564"/>
                <a:gd name="connsiteX43" fmla="*/ 1139254 w 1151037"/>
                <a:gd name="connsiteY43" fmla="*/ 173935 h 1334564"/>
                <a:gd name="connsiteX44" fmla="*/ 1113829 w 1151037"/>
                <a:gd name="connsiteY44" fmla="*/ 173935 h 1334564"/>
                <a:gd name="connsiteX45" fmla="*/ 1104889 w 1151037"/>
                <a:gd name="connsiteY45" fmla="*/ 173935 h 1334564"/>
                <a:gd name="connsiteX46" fmla="*/ 1066333 w 1151037"/>
                <a:gd name="connsiteY46" fmla="*/ 164016 h 1334564"/>
                <a:gd name="connsiteX47" fmla="*/ 1048591 w 1151037"/>
                <a:gd name="connsiteY47" fmla="*/ 135099 h 1334564"/>
                <a:gd name="connsiteX48" fmla="*/ 993830 w 1151037"/>
                <a:gd name="connsiteY48" fmla="*/ 90816 h 1334564"/>
                <a:gd name="connsiteX49" fmla="*/ 934738 w 1151037"/>
                <a:gd name="connsiteY49" fmla="*/ 70280 h 1334564"/>
                <a:gd name="connsiteX50" fmla="*/ 915180 w 1151037"/>
                <a:gd name="connsiteY50" fmla="*/ 74890 h 1334564"/>
                <a:gd name="connsiteX51" fmla="*/ 873271 w 1151037"/>
                <a:gd name="connsiteY51" fmla="*/ 86066 h 1334564"/>
                <a:gd name="connsiteX52" fmla="*/ 789454 w 1151037"/>
                <a:gd name="connsiteY52" fmla="*/ 278707 h 1334564"/>
                <a:gd name="connsiteX53" fmla="*/ 624054 w 1151037"/>
                <a:gd name="connsiteY53" fmla="*/ 830229 h 133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1037" h="1334564">
                  <a:moveTo>
                    <a:pt x="624054" y="830229"/>
                  </a:moveTo>
                  <a:cubicBezTo>
                    <a:pt x="584008" y="921590"/>
                    <a:pt x="553694" y="978959"/>
                    <a:pt x="533111" y="1002335"/>
                  </a:cubicBezTo>
                  <a:cubicBezTo>
                    <a:pt x="510205" y="1026835"/>
                    <a:pt x="478082" y="1040616"/>
                    <a:pt x="444543" y="1040332"/>
                  </a:cubicBezTo>
                  <a:lnTo>
                    <a:pt x="433787" y="1040332"/>
                  </a:lnTo>
                  <a:cubicBezTo>
                    <a:pt x="396534" y="1040984"/>
                    <a:pt x="372787" y="1037352"/>
                    <a:pt x="362542" y="1029436"/>
                  </a:cubicBezTo>
                  <a:cubicBezTo>
                    <a:pt x="352530" y="1020674"/>
                    <a:pt x="344321" y="1010045"/>
                    <a:pt x="338375" y="998144"/>
                  </a:cubicBezTo>
                  <a:cubicBezTo>
                    <a:pt x="331477" y="987937"/>
                    <a:pt x="326725" y="976436"/>
                    <a:pt x="324405" y="964337"/>
                  </a:cubicBezTo>
                  <a:cubicBezTo>
                    <a:pt x="325360" y="962676"/>
                    <a:pt x="325888" y="960804"/>
                    <a:pt x="325942" y="958889"/>
                  </a:cubicBezTo>
                  <a:cubicBezTo>
                    <a:pt x="328037" y="952742"/>
                    <a:pt x="325942" y="948552"/>
                    <a:pt x="321751" y="946456"/>
                  </a:cubicBezTo>
                  <a:cubicBezTo>
                    <a:pt x="317560" y="944361"/>
                    <a:pt x="315743" y="935280"/>
                    <a:pt x="314905" y="919634"/>
                  </a:cubicBezTo>
                  <a:cubicBezTo>
                    <a:pt x="314164" y="909963"/>
                    <a:pt x="314164" y="900249"/>
                    <a:pt x="314905" y="890578"/>
                  </a:cubicBezTo>
                  <a:cubicBezTo>
                    <a:pt x="318258" y="791580"/>
                    <a:pt x="323334" y="737610"/>
                    <a:pt x="330133" y="728669"/>
                  </a:cubicBezTo>
                  <a:cubicBezTo>
                    <a:pt x="333039" y="717930"/>
                    <a:pt x="334911" y="706937"/>
                    <a:pt x="335721" y="695841"/>
                  </a:cubicBezTo>
                  <a:cubicBezTo>
                    <a:pt x="342200" y="644180"/>
                    <a:pt x="355445" y="593595"/>
                    <a:pt x="375115" y="545388"/>
                  </a:cubicBezTo>
                  <a:cubicBezTo>
                    <a:pt x="379373" y="532384"/>
                    <a:pt x="381725" y="518833"/>
                    <a:pt x="382100" y="505155"/>
                  </a:cubicBezTo>
                  <a:cubicBezTo>
                    <a:pt x="383776" y="465202"/>
                    <a:pt x="403240" y="385156"/>
                    <a:pt x="440493" y="265017"/>
                  </a:cubicBezTo>
                  <a:cubicBezTo>
                    <a:pt x="465080" y="176822"/>
                    <a:pt x="476814" y="122527"/>
                    <a:pt x="475696" y="102131"/>
                  </a:cubicBezTo>
                  <a:cubicBezTo>
                    <a:pt x="475696" y="95984"/>
                    <a:pt x="467873" y="90397"/>
                    <a:pt x="453065" y="85088"/>
                  </a:cubicBezTo>
                  <a:cubicBezTo>
                    <a:pt x="423636" y="73354"/>
                    <a:pt x="376279" y="56171"/>
                    <a:pt x="310994" y="33540"/>
                  </a:cubicBezTo>
                  <a:cubicBezTo>
                    <a:pt x="276670" y="20393"/>
                    <a:pt x="241647" y="9153"/>
                    <a:pt x="206082" y="-127"/>
                  </a:cubicBezTo>
                  <a:cubicBezTo>
                    <a:pt x="195470" y="2417"/>
                    <a:pt x="186141" y="8720"/>
                    <a:pt x="179819" y="17615"/>
                  </a:cubicBezTo>
                  <a:cubicBezTo>
                    <a:pt x="160448" y="39128"/>
                    <a:pt x="121706" y="178824"/>
                    <a:pt x="63592" y="436704"/>
                  </a:cubicBezTo>
                  <a:cubicBezTo>
                    <a:pt x="34599" y="558650"/>
                    <a:pt x="14293" y="682499"/>
                    <a:pt x="2824" y="807318"/>
                  </a:cubicBezTo>
                  <a:cubicBezTo>
                    <a:pt x="-405" y="843501"/>
                    <a:pt x="-1012" y="879871"/>
                    <a:pt x="1008" y="916142"/>
                  </a:cubicBezTo>
                  <a:cubicBezTo>
                    <a:pt x="9855" y="1088248"/>
                    <a:pt x="70391" y="1207642"/>
                    <a:pt x="182613" y="1274324"/>
                  </a:cubicBezTo>
                  <a:cubicBezTo>
                    <a:pt x="220738" y="1294549"/>
                    <a:pt x="261575" y="1309181"/>
                    <a:pt x="303870" y="1317769"/>
                  </a:cubicBezTo>
                  <a:cubicBezTo>
                    <a:pt x="347557" y="1329405"/>
                    <a:pt x="392633" y="1334998"/>
                    <a:pt x="437839" y="1334393"/>
                  </a:cubicBezTo>
                  <a:cubicBezTo>
                    <a:pt x="467377" y="1331599"/>
                    <a:pt x="496517" y="1325555"/>
                    <a:pt x="524730" y="1316372"/>
                  </a:cubicBezTo>
                  <a:cubicBezTo>
                    <a:pt x="548663" y="1310872"/>
                    <a:pt x="571672" y="1301932"/>
                    <a:pt x="593041" y="1289830"/>
                  </a:cubicBezTo>
                  <a:cubicBezTo>
                    <a:pt x="612426" y="1276314"/>
                    <a:pt x="632680" y="1264087"/>
                    <a:pt x="653670" y="1253230"/>
                  </a:cubicBezTo>
                  <a:cubicBezTo>
                    <a:pt x="672376" y="1241519"/>
                    <a:pt x="692221" y="1231738"/>
                    <a:pt x="712901" y="1224033"/>
                  </a:cubicBezTo>
                  <a:cubicBezTo>
                    <a:pt x="719979" y="1224033"/>
                    <a:pt x="752202" y="1193440"/>
                    <a:pt x="809571" y="1132252"/>
                  </a:cubicBezTo>
                  <a:cubicBezTo>
                    <a:pt x="866939" y="1071065"/>
                    <a:pt x="895391" y="1037631"/>
                    <a:pt x="894925" y="1031950"/>
                  </a:cubicBezTo>
                  <a:cubicBezTo>
                    <a:pt x="900060" y="1019452"/>
                    <a:pt x="907500" y="1008031"/>
                    <a:pt x="916857" y="998284"/>
                  </a:cubicBezTo>
                  <a:cubicBezTo>
                    <a:pt x="942841" y="965408"/>
                    <a:pt x="973574" y="893185"/>
                    <a:pt x="1009057" y="781614"/>
                  </a:cubicBezTo>
                  <a:cubicBezTo>
                    <a:pt x="1016675" y="753714"/>
                    <a:pt x="1026773" y="726551"/>
                    <a:pt x="1039231" y="700451"/>
                  </a:cubicBezTo>
                  <a:cubicBezTo>
                    <a:pt x="1046526" y="690969"/>
                    <a:pt x="1050414" y="679305"/>
                    <a:pt x="1050267" y="667343"/>
                  </a:cubicBezTo>
                  <a:cubicBezTo>
                    <a:pt x="1053097" y="645311"/>
                    <a:pt x="1058682" y="623723"/>
                    <a:pt x="1066890" y="603082"/>
                  </a:cubicBezTo>
                  <a:cubicBezTo>
                    <a:pt x="1071082" y="590789"/>
                    <a:pt x="1080861" y="551953"/>
                    <a:pt x="1098043" y="486576"/>
                  </a:cubicBezTo>
                  <a:cubicBezTo>
                    <a:pt x="1115227" y="421198"/>
                    <a:pt x="1125983" y="380406"/>
                    <a:pt x="1132689" y="364341"/>
                  </a:cubicBezTo>
                  <a:cubicBezTo>
                    <a:pt x="1133667" y="360709"/>
                    <a:pt x="1135622" y="339475"/>
                    <a:pt x="1138416" y="300779"/>
                  </a:cubicBezTo>
                  <a:cubicBezTo>
                    <a:pt x="1138726" y="277996"/>
                    <a:pt x="1141823" y="255337"/>
                    <a:pt x="1147635" y="233306"/>
                  </a:cubicBezTo>
                  <a:cubicBezTo>
                    <a:pt x="1150567" y="227683"/>
                    <a:pt x="1151550" y="221247"/>
                    <a:pt x="1150429" y="215006"/>
                  </a:cubicBezTo>
                  <a:cubicBezTo>
                    <a:pt x="1150780" y="200520"/>
                    <a:pt x="1146896" y="186246"/>
                    <a:pt x="1139254" y="173935"/>
                  </a:cubicBezTo>
                  <a:cubicBezTo>
                    <a:pt x="1137857" y="170443"/>
                    <a:pt x="1129336" y="170163"/>
                    <a:pt x="1113829" y="173935"/>
                  </a:cubicBezTo>
                  <a:lnTo>
                    <a:pt x="1104889" y="173935"/>
                  </a:lnTo>
                  <a:cubicBezTo>
                    <a:pt x="1091299" y="174924"/>
                    <a:pt x="1077759" y="171441"/>
                    <a:pt x="1066333" y="164016"/>
                  </a:cubicBezTo>
                  <a:cubicBezTo>
                    <a:pt x="1055839" y="158070"/>
                    <a:pt x="1049138" y="147148"/>
                    <a:pt x="1048591" y="135099"/>
                  </a:cubicBezTo>
                  <a:cubicBezTo>
                    <a:pt x="1047939" y="123085"/>
                    <a:pt x="1029685" y="108324"/>
                    <a:pt x="993830" y="90816"/>
                  </a:cubicBezTo>
                  <a:cubicBezTo>
                    <a:pt x="965891" y="76846"/>
                    <a:pt x="945635" y="69722"/>
                    <a:pt x="934738" y="70280"/>
                  </a:cubicBezTo>
                  <a:cubicBezTo>
                    <a:pt x="928071" y="71104"/>
                    <a:pt x="921514" y="72650"/>
                    <a:pt x="915180" y="74890"/>
                  </a:cubicBezTo>
                  <a:cubicBezTo>
                    <a:pt x="902004" y="81124"/>
                    <a:pt x="887803" y="84911"/>
                    <a:pt x="873271" y="86066"/>
                  </a:cubicBezTo>
                  <a:cubicBezTo>
                    <a:pt x="850548" y="87184"/>
                    <a:pt x="822609" y="151397"/>
                    <a:pt x="789454" y="278707"/>
                  </a:cubicBezTo>
                  <a:cubicBezTo>
                    <a:pt x="719234" y="557355"/>
                    <a:pt x="664100" y="741195"/>
                    <a:pt x="624054" y="830229"/>
                  </a:cubicBezTo>
                  <a:close/>
                </a:path>
              </a:pathLst>
            </a:custGeom>
            <a:grpFill/>
            <a:ln w="13953" cap="flat">
              <a:noFill/>
              <a:prstDash val="solid"/>
              <a:miter/>
            </a:ln>
          </p:spPr>
          <p:txBody>
            <a:bodyPr rtlCol="0" anchor="ctr"/>
            <a:lstStyle/>
            <a:p>
              <a:endParaRPr lang="en-GB"/>
            </a:p>
          </p:txBody>
        </p:sp>
        <p:sp>
          <p:nvSpPr>
            <p:cNvPr id="24" name="Graphic 14">
              <a:extLst>
                <a:ext uri="{FF2B5EF4-FFF2-40B4-BE49-F238E27FC236}">
                  <a16:creationId xmlns:a16="http://schemas.microsoft.com/office/drawing/2014/main" id="{7182D69A-4792-4DBA-AD53-E9947A5A0649}"/>
                </a:ext>
              </a:extLst>
            </p:cNvPr>
            <p:cNvSpPr/>
            <p:nvPr/>
          </p:nvSpPr>
          <p:spPr>
            <a:xfrm>
              <a:off x="6617840" y="3064279"/>
              <a:ext cx="936604" cy="1423416"/>
            </a:xfrm>
            <a:custGeom>
              <a:avLst/>
              <a:gdLst>
                <a:gd name="connsiteX0" fmla="*/ 57154 w 936604"/>
                <a:gd name="connsiteY0" fmla="*/ 317304 h 1423416"/>
                <a:gd name="connsiteX1" fmla="*/ 62183 w 936604"/>
                <a:gd name="connsiteY1" fmla="*/ 327921 h 1423416"/>
                <a:gd name="connsiteX2" fmla="*/ 66374 w 936604"/>
                <a:gd name="connsiteY2" fmla="*/ 338538 h 1423416"/>
                <a:gd name="connsiteX3" fmla="*/ 109679 w 936604"/>
                <a:gd name="connsiteY3" fmla="*/ 426826 h 1423416"/>
                <a:gd name="connsiteX4" fmla="*/ 151588 w 936604"/>
                <a:gd name="connsiteY4" fmla="*/ 444707 h 1423416"/>
                <a:gd name="connsiteX5" fmla="*/ 230517 w 936604"/>
                <a:gd name="connsiteY5" fmla="*/ 429760 h 1423416"/>
                <a:gd name="connsiteX6" fmla="*/ 293520 w 936604"/>
                <a:gd name="connsiteY6" fmla="*/ 421099 h 1423416"/>
                <a:gd name="connsiteX7" fmla="*/ 306373 w 936604"/>
                <a:gd name="connsiteY7" fmla="*/ 425988 h 1423416"/>
                <a:gd name="connsiteX8" fmla="*/ 201041 w 936604"/>
                <a:gd name="connsiteY8" fmla="*/ 880281 h 1423416"/>
                <a:gd name="connsiteX9" fmla="*/ 95012 w 936604"/>
                <a:gd name="connsiteY9" fmla="*/ 1360138 h 1423416"/>
                <a:gd name="connsiteX10" fmla="*/ 103394 w 936604"/>
                <a:gd name="connsiteY10" fmla="*/ 1383188 h 1423416"/>
                <a:gd name="connsiteX11" fmla="*/ 207747 w 936604"/>
                <a:gd name="connsiteY11" fmla="*/ 1405121 h 1423416"/>
                <a:gd name="connsiteX12" fmla="*/ 313637 w 936604"/>
                <a:gd name="connsiteY12" fmla="*/ 1423281 h 1423416"/>
                <a:gd name="connsiteX13" fmla="*/ 320343 w 936604"/>
                <a:gd name="connsiteY13" fmla="*/ 1411965 h 1423416"/>
                <a:gd name="connsiteX14" fmla="*/ 336827 w 936604"/>
                <a:gd name="connsiteY14" fmla="*/ 1396739 h 1423416"/>
                <a:gd name="connsiteX15" fmla="*/ 363508 w 936604"/>
                <a:gd name="connsiteY15" fmla="*/ 1404422 h 1423416"/>
                <a:gd name="connsiteX16" fmla="*/ 370913 w 936604"/>
                <a:gd name="connsiteY16" fmla="*/ 1409451 h 1423416"/>
                <a:gd name="connsiteX17" fmla="*/ 373147 w 936604"/>
                <a:gd name="connsiteY17" fmla="*/ 1380394 h 1423416"/>
                <a:gd name="connsiteX18" fmla="*/ 383345 w 936604"/>
                <a:gd name="connsiteY18" fmla="*/ 1332757 h 1423416"/>
                <a:gd name="connsiteX19" fmla="*/ 393264 w 936604"/>
                <a:gd name="connsiteY19" fmla="*/ 1314178 h 1423416"/>
                <a:gd name="connsiteX20" fmla="*/ 412262 w 936604"/>
                <a:gd name="connsiteY20" fmla="*/ 1260674 h 1423416"/>
                <a:gd name="connsiteX21" fmla="*/ 553915 w 936604"/>
                <a:gd name="connsiteY21" fmla="*/ 806242 h 1423416"/>
                <a:gd name="connsiteX22" fmla="*/ 629351 w 936604"/>
                <a:gd name="connsiteY22" fmla="*/ 545289 h 1423416"/>
                <a:gd name="connsiteX23" fmla="*/ 658687 w 936604"/>
                <a:gd name="connsiteY23" fmla="*/ 446105 h 1423416"/>
                <a:gd name="connsiteX24" fmla="*/ 670980 w 936604"/>
                <a:gd name="connsiteY24" fmla="*/ 402799 h 1423416"/>
                <a:gd name="connsiteX25" fmla="*/ 693471 w 936604"/>
                <a:gd name="connsiteY25" fmla="*/ 382682 h 1423416"/>
                <a:gd name="connsiteX26" fmla="*/ 821573 w 936604"/>
                <a:gd name="connsiteY26" fmla="*/ 338119 h 1423416"/>
                <a:gd name="connsiteX27" fmla="*/ 876054 w 936604"/>
                <a:gd name="connsiteY27" fmla="*/ 304592 h 1423416"/>
                <a:gd name="connsiteX28" fmla="*/ 886392 w 936604"/>
                <a:gd name="connsiteY28" fmla="*/ 276653 h 1423416"/>
                <a:gd name="connsiteX29" fmla="*/ 867114 w 936604"/>
                <a:gd name="connsiteY29" fmla="*/ 273021 h 1423416"/>
                <a:gd name="connsiteX30" fmla="*/ 846858 w 936604"/>
                <a:gd name="connsiteY30" fmla="*/ 266874 h 1423416"/>
                <a:gd name="connsiteX31" fmla="*/ 886672 w 936604"/>
                <a:gd name="connsiteY31" fmla="*/ 230413 h 1423416"/>
                <a:gd name="connsiteX32" fmla="*/ 915868 w 936604"/>
                <a:gd name="connsiteY32" fmla="*/ 198143 h 1423416"/>
                <a:gd name="connsiteX33" fmla="*/ 910280 w 936604"/>
                <a:gd name="connsiteY33" fmla="*/ 194791 h 1423416"/>
                <a:gd name="connsiteX34" fmla="*/ 901339 w 936604"/>
                <a:gd name="connsiteY34" fmla="*/ 197026 h 1423416"/>
                <a:gd name="connsiteX35" fmla="*/ 907626 w 936604"/>
                <a:gd name="connsiteY35" fmla="*/ 178726 h 1423416"/>
                <a:gd name="connsiteX36" fmla="*/ 914471 w 936604"/>
                <a:gd name="connsiteY36" fmla="*/ 171042 h 1423416"/>
                <a:gd name="connsiteX37" fmla="*/ 913074 w 936604"/>
                <a:gd name="connsiteY37" fmla="*/ 143941 h 1423416"/>
                <a:gd name="connsiteX38" fmla="*/ 921176 w 936604"/>
                <a:gd name="connsiteY38" fmla="*/ 125501 h 1423416"/>
                <a:gd name="connsiteX39" fmla="*/ 934447 w 936604"/>
                <a:gd name="connsiteY39" fmla="*/ 101194 h 1423416"/>
                <a:gd name="connsiteX40" fmla="*/ 919640 w 936604"/>
                <a:gd name="connsiteY40" fmla="*/ 60403 h 1423416"/>
                <a:gd name="connsiteX41" fmla="*/ 866555 w 936604"/>
                <a:gd name="connsiteY41" fmla="*/ 12347 h 1423416"/>
                <a:gd name="connsiteX42" fmla="*/ 848115 w 936604"/>
                <a:gd name="connsiteY42" fmla="*/ 6061 h 1423416"/>
                <a:gd name="connsiteX43" fmla="*/ 824227 w 936604"/>
                <a:gd name="connsiteY43" fmla="*/ 54 h 1423416"/>
                <a:gd name="connsiteX44" fmla="*/ 581854 w 936604"/>
                <a:gd name="connsiteY44" fmla="*/ 39588 h 1423416"/>
                <a:gd name="connsiteX45" fmla="*/ 4768 w 936604"/>
                <a:gd name="connsiteY45" fmla="*/ 155815 h 1423416"/>
                <a:gd name="connsiteX46" fmla="*/ 18 w 936604"/>
                <a:gd name="connsiteY46" fmla="*/ 168667 h 1423416"/>
                <a:gd name="connsiteX47" fmla="*/ 52265 w 936604"/>
                <a:gd name="connsiteY47" fmla="*/ 305430 h 1423416"/>
                <a:gd name="connsiteX48" fmla="*/ 57154 w 936604"/>
                <a:gd name="connsiteY48" fmla="*/ 317304 h 142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6604" h="1423416">
                  <a:moveTo>
                    <a:pt x="57154" y="317304"/>
                  </a:moveTo>
                  <a:cubicBezTo>
                    <a:pt x="58592" y="320952"/>
                    <a:pt x="60272" y="324499"/>
                    <a:pt x="62183" y="327921"/>
                  </a:cubicBezTo>
                  <a:cubicBezTo>
                    <a:pt x="63867" y="331340"/>
                    <a:pt x="65269" y="334891"/>
                    <a:pt x="66374" y="338538"/>
                  </a:cubicBezTo>
                  <a:cubicBezTo>
                    <a:pt x="77799" y="369351"/>
                    <a:pt x="92309" y="398930"/>
                    <a:pt x="109679" y="426826"/>
                  </a:cubicBezTo>
                  <a:cubicBezTo>
                    <a:pt x="119521" y="439756"/>
                    <a:pt x="135444" y="446550"/>
                    <a:pt x="151588" y="444707"/>
                  </a:cubicBezTo>
                  <a:cubicBezTo>
                    <a:pt x="154104" y="444707"/>
                    <a:pt x="180413" y="439725"/>
                    <a:pt x="230517" y="429760"/>
                  </a:cubicBezTo>
                  <a:cubicBezTo>
                    <a:pt x="251306" y="425498"/>
                    <a:pt x="272353" y="422605"/>
                    <a:pt x="293520" y="421099"/>
                  </a:cubicBezTo>
                  <a:cubicBezTo>
                    <a:pt x="301903" y="421099"/>
                    <a:pt x="306233" y="422356"/>
                    <a:pt x="306373" y="425988"/>
                  </a:cubicBezTo>
                  <a:cubicBezTo>
                    <a:pt x="308049" y="457280"/>
                    <a:pt x="272938" y="608711"/>
                    <a:pt x="201041" y="880281"/>
                  </a:cubicBezTo>
                  <a:cubicBezTo>
                    <a:pt x="129144" y="1151851"/>
                    <a:pt x="93802" y="1311803"/>
                    <a:pt x="95012" y="1360138"/>
                  </a:cubicBezTo>
                  <a:cubicBezTo>
                    <a:pt x="95664" y="1373363"/>
                    <a:pt x="98458" y="1381046"/>
                    <a:pt x="103394" y="1383188"/>
                  </a:cubicBezTo>
                  <a:cubicBezTo>
                    <a:pt x="108330" y="1385330"/>
                    <a:pt x="143114" y="1392641"/>
                    <a:pt x="207747" y="1405121"/>
                  </a:cubicBezTo>
                  <a:cubicBezTo>
                    <a:pt x="272426" y="1417413"/>
                    <a:pt x="307630" y="1423560"/>
                    <a:pt x="313637" y="1423281"/>
                  </a:cubicBezTo>
                  <a:cubicBezTo>
                    <a:pt x="319643" y="1423002"/>
                    <a:pt x="320761" y="1419230"/>
                    <a:pt x="320343" y="1411965"/>
                  </a:cubicBezTo>
                  <a:cubicBezTo>
                    <a:pt x="319923" y="1404701"/>
                    <a:pt x="325371" y="1397996"/>
                    <a:pt x="336827" y="1396739"/>
                  </a:cubicBezTo>
                  <a:cubicBezTo>
                    <a:pt x="346454" y="1394386"/>
                    <a:pt x="356607" y="1397310"/>
                    <a:pt x="363508" y="1404422"/>
                  </a:cubicBezTo>
                  <a:cubicBezTo>
                    <a:pt x="366023" y="1407914"/>
                    <a:pt x="368537" y="1409590"/>
                    <a:pt x="370913" y="1409451"/>
                  </a:cubicBezTo>
                  <a:cubicBezTo>
                    <a:pt x="373287" y="1409311"/>
                    <a:pt x="373986" y="1398415"/>
                    <a:pt x="373147" y="1380394"/>
                  </a:cubicBezTo>
                  <a:cubicBezTo>
                    <a:pt x="371751" y="1355109"/>
                    <a:pt x="375243" y="1339184"/>
                    <a:pt x="383345" y="1332757"/>
                  </a:cubicBezTo>
                  <a:cubicBezTo>
                    <a:pt x="388827" y="1327997"/>
                    <a:pt x="392358" y="1321381"/>
                    <a:pt x="393264" y="1314178"/>
                  </a:cubicBezTo>
                  <a:cubicBezTo>
                    <a:pt x="393264" y="1312921"/>
                    <a:pt x="399550" y="1295179"/>
                    <a:pt x="412262" y="1260674"/>
                  </a:cubicBezTo>
                  <a:cubicBezTo>
                    <a:pt x="456407" y="1154598"/>
                    <a:pt x="503624" y="1003121"/>
                    <a:pt x="553915" y="806242"/>
                  </a:cubicBezTo>
                  <a:cubicBezTo>
                    <a:pt x="584182" y="691318"/>
                    <a:pt x="609328" y="604334"/>
                    <a:pt x="629351" y="545289"/>
                  </a:cubicBezTo>
                  <a:cubicBezTo>
                    <a:pt x="644997" y="496302"/>
                    <a:pt x="654776" y="463241"/>
                    <a:pt x="658687" y="446105"/>
                  </a:cubicBezTo>
                  <a:cubicBezTo>
                    <a:pt x="661469" y="431328"/>
                    <a:pt x="665584" y="416833"/>
                    <a:pt x="670980" y="402799"/>
                  </a:cubicBezTo>
                  <a:cubicBezTo>
                    <a:pt x="676416" y="394094"/>
                    <a:pt x="684217" y="387117"/>
                    <a:pt x="693471" y="382682"/>
                  </a:cubicBezTo>
                  <a:cubicBezTo>
                    <a:pt x="734081" y="362389"/>
                    <a:pt x="777136" y="347411"/>
                    <a:pt x="821573" y="338119"/>
                  </a:cubicBezTo>
                  <a:cubicBezTo>
                    <a:pt x="851282" y="330576"/>
                    <a:pt x="869442" y="319400"/>
                    <a:pt x="876054" y="304592"/>
                  </a:cubicBezTo>
                  <a:cubicBezTo>
                    <a:pt x="881192" y="295995"/>
                    <a:pt x="884696" y="286523"/>
                    <a:pt x="886392" y="276653"/>
                  </a:cubicBezTo>
                  <a:cubicBezTo>
                    <a:pt x="885554" y="273579"/>
                    <a:pt x="879128" y="272462"/>
                    <a:pt x="867114" y="273021"/>
                  </a:cubicBezTo>
                  <a:cubicBezTo>
                    <a:pt x="855100" y="273579"/>
                    <a:pt x="847137" y="271624"/>
                    <a:pt x="846858" y="266874"/>
                  </a:cubicBezTo>
                  <a:cubicBezTo>
                    <a:pt x="846858" y="258306"/>
                    <a:pt x="860129" y="246152"/>
                    <a:pt x="886672" y="230413"/>
                  </a:cubicBezTo>
                  <a:cubicBezTo>
                    <a:pt x="906648" y="219796"/>
                    <a:pt x="916427" y="209040"/>
                    <a:pt x="915868" y="198143"/>
                  </a:cubicBezTo>
                  <a:cubicBezTo>
                    <a:pt x="915868" y="195769"/>
                    <a:pt x="913912" y="194651"/>
                    <a:pt x="910280" y="194791"/>
                  </a:cubicBezTo>
                  <a:cubicBezTo>
                    <a:pt x="907166" y="194829"/>
                    <a:pt x="904105" y="195594"/>
                    <a:pt x="901339" y="197026"/>
                  </a:cubicBezTo>
                  <a:cubicBezTo>
                    <a:pt x="894075" y="198702"/>
                    <a:pt x="896311" y="192555"/>
                    <a:pt x="907626" y="178726"/>
                  </a:cubicBezTo>
                  <a:lnTo>
                    <a:pt x="914471" y="171042"/>
                  </a:lnTo>
                  <a:cubicBezTo>
                    <a:pt x="928441" y="152183"/>
                    <a:pt x="928441" y="143103"/>
                    <a:pt x="913074" y="143941"/>
                  </a:cubicBezTo>
                  <a:cubicBezTo>
                    <a:pt x="904692" y="143941"/>
                    <a:pt x="907346" y="138214"/>
                    <a:pt x="921176" y="125501"/>
                  </a:cubicBezTo>
                  <a:cubicBezTo>
                    <a:pt x="935007" y="112789"/>
                    <a:pt x="939476" y="104547"/>
                    <a:pt x="934447" y="101194"/>
                  </a:cubicBezTo>
                  <a:cubicBezTo>
                    <a:pt x="929419" y="97841"/>
                    <a:pt x="923272" y="84291"/>
                    <a:pt x="919640" y="60403"/>
                  </a:cubicBezTo>
                  <a:cubicBezTo>
                    <a:pt x="913214" y="26875"/>
                    <a:pt x="895472" y="10950"/>
                    <a:pt x="866555" y="12347"/>
                  </a:cubicBezTo>
                  <a:cubicBezTo>
                    <a:pt x="854542" y="12999"/>
                    <a:pt x="848395" y="10904"/>
                    <a:pt x="848115" y="6061"/>
                  </a:cubicBezTo>
                  <a:cubicBezTo>
                    <a:pt x="848115" y="1311"/>
                    <a:pt x="839874" y="-784"/>
                    <a:pt x="824227" y="54"/>
                  </a:cubicBezTo>
                  <a:cubicBezTo>
                    <a:pt x="804949" y="985"/>
                    <a:pt x="724158" y="14163"/>
                    <a:pt x="581854" y="39588"/>
                  </a:cubicBezTo>
                  <a:cubicBezTo>
                    <a:pt x="209795" y="106829"/>
                    <a:pt x="17434" y="145571"/>
                    <a:pt x="4768" y="155815"/>
                  </a:cubicBezTo>
                  <a:cubicBezTo>
                    <a:pt x="1048" y="158976"/>
                    <a:pt x="-752" y="163848"/>
                    <a:pt x="18" y="168667"/>
                  </a:cubicBezTo>
                  <a:cubicBezTo>
                    <a:pt x="577" y="179564"/>
                    <a:pt x="17993" y="225151"/>
                    <a:pt x="52265" y="305430"/>
                  </a:cubicBezTo>
                  <a:cubicBezTo>
                    <a:pt x="53662" y="308503"/>
                    <a:pt x="55478" y="312555"/>
                    <a:pt x="57154" y="317304"/>
                  </a:cubicBezTo>
                  <a:close/>
                </a:path>
              </a:pathLst>
            </a:custGeom>
            <a:grpFill/>
            <a:ln w="13953" cap="flat">
              <a:noFill/>
              <a:prstDash val="solid"/>
              <a:miter/>
            </a:ln>
          </p:spPr>
          <p:txBody>
            <a:bodyPr rtlCol="0" anchor="ctr"/>
            <a:lstStyle/>
            <a:p>
              <a:endParaRPr lang="en-GB"/>
            </a:p>
          </p:txBody>
        </p:sp>
        <p:sp>
          <p:nvSpPr>
            <p:cNvPr id="25" name="Graphic 14">
              <a:extLst>
                <a:ext uri="{FF2B5EF4-FFF2-40B4-BE49-F238E27FC236}">
                  <a16:creationId xmlns:a16="http://schemas.microsoft.com/office/drawing/2014/main" id="{7182D69A-4792-4DBA-AD53-E9947A5A0649}"/>
                </a:ext>
              </a:extLst>
            </p:cNvPr>
            <p:cNvSpPr/>
            <p:nvPr/>
          </p:nvSpPr>
          <p:spPr>
            <a:xfrm>
              <a:off x="1036823" y="4762738"/>
              <a:ext cx="940617" cy="1770618"/>
            </a:xfrm>
            <a:custGeom>
              <a:avLst/>
              <a:gdLst>
                <a:gd name="connsiteX0" fmla="*/ 828983 w 940617"/>
                <a:gd name="connsiteY0" fmla="*/ 1244020 h 1770618"/>
                <a:gd name="connsiteX1" fmla="*/ 754106 w 940617"/>
                <a:gd name="connsiteY1" fmla="*/ 1182833 h 1770618"/>
                <a:gd name="connsiteX2" fmla="*/ 674758 w 940617"/>
                <a:gd name="connsiteY2" fmla="*/ 1211470 h 1770618"/>
                <a:gd name="connsiteX3" fmla="*/ 547215 w 940617"/>
                <a:gd name="connsiteY3" fmla="*/ 1262879 h 1770618"/>
                <a:gd name="connsiteX4" fmla="*/ 492175 w 940617"/>
                <a:gd name="connsiteY4" fmla="*/ 1283694 h 1770618"/>
                <a:gd name="connsiteX5" fmla="*/ 548054 w 940617"/>
                <a:gd name="connsiteY5" fmla="*/ 1184230 h 1770618"/>
                <a:gd name="connsiteX6" fmla="*/ 599462 w 940617"/>
                <a:gd name="connsiteY6" fmla="*/ 1047048 h 1770618"/>
                <a:gd name="connsiteX7" fmla="*/ 619857 w 940617"/>
                <a:gd name="connsiteY7" fmla="*/ 1007793 h 1770618"/>
                <a:gd name="connsiteX8" fmla="*/ 630754 w 940617"/>
                <a:gd name="connsiteY8" fmla="*/ 1001647 h 1770618"/>
                <a:gd name="connsiteX9" fmla="*/ 632430 w 940617"/>
                <a:gd name="connsiteY9" fmla="*/ 987677 h 1770618"/>
                <a:gd name="connsiteX10" fmla="*/ 623070 w 940617"/>
                <a:gd name="connsiteY10" fmla="*/ 978597 h 1770618"/>
                <a:gd name="connsiteX11" fmla="*/ 615806 w 940617"/>
                <a:gd name="connsiteY11" fmla="*/ 967700 h 1770618"/>
                <a:gd name="connsiteX12" fmla="*/ 633408 w 940617"/>
                <a:gd name="connsiteY12" fmla="*/ 917410 h 1770618"/>
                <a:gd name="connsiteX13" fmla="*/ 656178 w 940617"/>
                <a:gd name="connsiteY13" fmla="*/ 880390 h 1770618"/>
                <a:gd name="connsiteX14" fmla="*/ 670148 w 940617"/>
                <a:gd name="connsiteY14" fmla="*/ 834710 h 1770618"/>
                <a:gd name="connsiteX15" fmla="*/ 701300 w 940617"/>
                <a:gd name="connsiteY15" fmla="*/ 741253 h 1770618"/>
                <a:gd name="connsiteX16" fmla="*/ 726865 w 940617"/>
                <a:gd name="connsiteY16" fmla="*/ 670287 h 1770618"/>
                <a:gd name="connsiteX17" fmla="*/ 752429 w 940617"/>
                <a:gd name="connsiteY17" fmla="*/ 599461 h 1770618"/>
                <a:gd name="connsiteX18" fmla="*/ 777993 w 940617"/>
                <a:gd name="connsiteY18" fmla="*/ 528634 h 1770618"/>
                <a:gd name="connsiteX19" fmla="*/ 821160 w 940617"/>
                <a:gd name="connsiteY19" fmla="*/ 405283 h 1770618"/>
                <a:gd name="connsiteX20" fmla="*/ 864047 w 940617"/>
                <a:gd name="connsiteY20" fmla="*/ 279556 h 1770618"/>
                <a:gd name="connsiteX21" fmla="*/ 876480 w 940617"/>
                <a:gd name="connsiteY21" fmla="*/ 216134 h 1770618"/>
                <a:gd name="connsiteX22" fmla="*/ 885560 w 940617"/>
                <a:gd name="connsiteY22" fmla="*/ 172967 h 1770618"/>
                <a:gd name="connsiteX23" fmla="*/ 872848 w 940617"/>
                <a:gd name="connsiteY23" fmla="*/ 145028 h 1770618"/>
                <a:gd name="connsiteX24" fmla="*/ 644863 w 940617"/>
                <a:gd name="connsiteY24" fmla="*/ 28801 h 1770618"/>
                <a:gd name="connsiteX25" fmla="*/ 551406 w 940617"/>
                <a:gd name="connsiteY25" fmla="*/ -116 h 1770618"/>
                <a:gd name="connsiteX26" fmla="*/ 534643 w 940617"/>
                <a:gd name="connsiteY26" fmla="*/ 25448 h 1770618"/>
                <a:gd name="connsiteX27" fmla="*/ 504468 w 940617"/>
                <a:gd name="connsiteY27" fmla="*/ 94179 h 1770618"/>
                <a:gd name="connsiteX28" fmla="*/ 400394 w 940617"/>
                <a:gd name="connsiteY28" fmla="*/ 384468 h 1770618"/>
                <a:gd name="connsiteX29" fmla="*/ 227031 w 940617"/>
                <a:gd name="connsiteY29" fmla="*/ 857899 h 1770618"/>
                <a:gd name="connsiteX30" fmla="*/ 38162 w 940617"/>
                <a:gd name="connsiteY30" fmla="*/ 1381341 h 1770618"/>
                <a:gd name="connsiteX31" fmla="*/ 20700 w 940617"/>
                <a:gd name="connsiteY31" fmla="*/ 1433867 h 1770618"/>
                <a:gd name="connsiteX32" fmla="*/ -115 w 940617"/>
                <a:gd name="connsiteY32" fmla="*/ 1511259 h 1770618"/>
                <a:gd name="connsiteX33" fmla="*/ 34250 w 940617"/>
                <a:gd name="connsiteY33" fmla="*/ 1567836 h 1770618"/>
                <a:gd name="connsiteX34" fmla="*/ 70292 w 940617"/>
                <a:gd name="connsiteY34" fmla="*/ 1615333 h 1770618"/>
                <a:gd name="connsiteX35" fmla="*/ 90967 w 940617"/>
                <a:gd name="connsiteY35" fmla="*/ 1646904 h 1770618"/>
                <a:gd name="connsiteX36" fmla="*/ 120024 w 940617"/>
                <a:gd name="connsiteY36" fmla="*/ 1666741 h 1770618"/>
                <a:gd name="connsiteX37" fmla="*/ 161933 w 940617"/>
                <a:gd name="connsiteY37" fmla="*/ 1693843 h 1770618"/>
                <a:gd name="connsiteX38" fmla="*/ 238207 w 940617"/>
                <a:gd name="connsiteY38" fmla="*/ 1737009 h 1770618"/>
                <a:gd name="connsiteX39" fmla="*/ 284307 w 940617"/>
                <a:gd name="connsiteY39" fmla="*/ 1761595 h 1770618"/>
                <a:gd name="connsiteX40" fmla="*/ 294784 w 940617"/>
                <a:gd name="connsiteY40" fmla="*/ 1770117 h 1770618"/>
                <a:gd name="connsiteX41" fmla="*/ 316018 w 940617"/>
                <a:gd name="connsiteY41" fmla="*/ 1766764 h 1770618"/>
                <a:gd name="connsiteX42" fmla="*/ 331105 w 940617"/>
                <a:gd name="connsiteY42" fmla="*/ 1754750 h 1770618"/>
                <a:gd name="connsiteX43" fmla="*/ 348707 w 940617"/>
                <a:gd name="connsiteY43" fmla="*/ 1747067 h 1770618"/>
                <a:gd name="connsiteX44" fmla="*/ 402071 w 940617"/>
                <a:gd name="connsiteY44" fmla="*/ 1739942 h 1770618"/>
                <a:gd name="connsiteX45" fmla="*/ 438671 w 940617"/>
                <a:gd name="connsiteY45" fmla="*/ 1730163 h 1770618"/>
                <a:gd name="connsiteX46" fmla="*/ 479463 w 940617"/>
                <a:gd name="connsiteY46" fmla="*/ 1716892 h 1770618"/>
                <a:gd name="connsiteX47" fmla="*/ 501116 w 940617"/>
                <a:gd name="connsiteY47" fmla="*/ 1699011 h 1770618"/>
                <a:gd name="connsiteX48" fmla="*/ 612873 w 940617"/>
                <a:gd name="connsiteY48" fmla="*/ 1655146 h 1770618"/>
                <a:gd name="connsiteX49" fmla="*/ 720020 w 940617"/>
                <a:gd name="connsiteY49" fmla="*/ 1601363 h 1770618"/>
                <a:gd name="connsiteX50" fmla="*/ 848261 w 940617"/>
                <a:gd name="connsiteY50" fmla="*/ 1517545 h 1770618"/>
                <a:gd name="connsiteX51" fmla="*/ 904140 w 940617"/>
                <a:gd name="connsiteY51" fmla="*/ 1481085 h 1770618"/>
                <a:gd name="connsiteX52" fmla="*/ 927189 w 940617"/>
                <a:gd name="connsiteY52" fmla="*/ 1449653 h 1770618"/>
                <a:gd name="connsiteX53" fmla="*/ 940461 w 940617"/>
                <a:gd name="connsiteY53" fmla="*/ 1400620 h 1770618"/>
                <a:gd name="connsiteX54" fmla="*/ 828983 w 940617"/>
                <a:gd name="connsiteY54" fmla="*/ 1244020 h 17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40617" h="1770618">
                  <a:moveTo>
                    <a:pt x="828983" y="1244020"/>
                  </a:moveTo>
                  <a:cubicBezTo>
                    <a:pt x="786515" y="1202856"/>
                    <a:pt x="761556" y="1182460"/>
                    <a:pt x="754106" y="1182833"/>
                  </a:cubicBezTo>
                  <a:cubicBezTo>
                    <a:pt x="726851" y="1189980"/>
                    <a:pt x="700295" y="1199565"/>
                    <a:pt x="674758" y="1211470"/>
                  </a:cubicBezTo>
                  <a:cubicBezTo>
                    <a:pt x="630800" y="1228607"/>
                    <a:pt x="588286" y="1245743"/>
                    <a:pt x="547215" y="1262879"/>
                  </a:cubicBezTo>
                  <a:lnTo>
                    <a:pt x="492175" y="1283694"/>
                  </a:lnTo>
                  <a:cubicBezTo>
                    <a:pt x="503698" y="1247021"/>
                    <a:pt x="522728" y="1213148"/>
                    <a:pt x="548054" y="1184230"/>
                  </a:cubicBezTo>
                  <a:cubicBezTo>
                    <a:pt x="565097" y="1165604"/>
                    <a:pt x="582232" y="1119877"/>
                    <a:pt x="599462" y="1047048"/>
                  </a:cubicBezTo>
                  <a:cubicBezTo>
                    <a:pt x="605608" y="1021344"/>
                    <a:pt x="612454" y="1008212"/>
                    <a:pt x="619857" y="1007793"/>
                  </a:cubicBezTo>
                  <a:cubicBezTo>
                    <a:pt x="624255" y="1007576"/>
                    <a:pt x="628293" y="1005298"/>
                    <a:pt x="630754" y="1001647"/>
                  </a:cubicBezTo>
                  <a:cubicBezTo>
                    <a:pt x="633788" y="997632"/>
                    <a:pt x="634428" y="992296"/>
                    <a:pt x="632430" y="987677"/>
                  </a:cubicBezTo>
                  <a:cubicBezTo>
                    <a:pt x="631001" y="983291"/>
                    <a:pt x="627498" y="979892"/>
                    <a:pt x="623070" y="978597"/>
                  </a:cubicBezTo>
                  <a:cubicBezTo>
                    <a:pt x="618881" y="976517"/>
                    <a:pt x="616115" y="972367"/>
                    <a:pt x="615806" y="967700"/>
                  </a:cubicBezTo>
                  <a:cubicBezTo>
                    <a:pt x="617623" y="949783"/>
                    <a:pt x="623655" y="932550"/>
                    <a:pt x="633408" y="917410"/>
                  </a:cubicBezTo>
                  <a:cubicBezTo>
                    <a:pt x="639332" y="904120"/>
                    <a:pt x="646989" y="891672"/>
                    <a:pt x="656178" y="880390"/>
                  </a:cubicBezTo>
                  <a:cubicBezTo>
                    <a:pt x="665368" y="866936"/>
                    <a:pt x="670241" y="851002"/>
                    <a:pt x="670148" y="834710"/>
                  </a:cubicBezTo>
                  <a:cubicBezTo>
                    <a:pt x="670148" y="816829"/>
                    <a:pt x="681184" y="785676"/>
                    <a:pt x="701300" y="741253"/>
                  </a:cubicBezTo>
                  <a:cubicBezTo>
                    <a:pt x="718809" y="701393"/>
                    <a:pt x="727331" y="677737"/>
                    <a:pt x="726865" y="670287"/>
                  </a:cubicBezTo>
                  <a:cubicBezTo>
                    <a:pt x="734056" y="646219"/>
                    <a:pt x="742591" y="622573"/>
                    <a:pt x="752429" y="599461"/>
                  </a:cubicBezTo>
                  <a:cubicBezTo>
                    <a:pt x="762267" y="576348"/>
                    <a:pt x="770802" y="552702"/>
                    <a:pt x="777993" y="528634"/>
                  </a:cubicBezTo>
                  <a:cubicBezTo>
                    <a:pt x="777994" y="525561"/>
                    <a:pt x="792382" y="484444"/>
                    <a:pt x="821160" y="405283"/>
                  </a:cubicBezTo>
                  <a:cubicBezTo>
                    <a:pt x="849937" y="326121"/>
                    <a:pt x="864233" y="284213"/>
                    <a:pt x="864047" y="279556"/>
                  </a:cubicBezTo>
                  <a:cubicBezTo>
                    <a:pt x="864859" y="257896"/>
                    <a:pt x="869054" y="236497"/>
                    <a:pt x="876480" y="216134"/>
                  </a:cubicBezTo>
                  <a:cubicBezTo>
                    <a:pt x="882167" y="202435"/>
                    <a:pt x="885246" y="187796"/>
                    <a:pt x="885560" y="172967"/>
                  </a:cubicBezTo>
                  <a:cubicBezTo>
                    <a:pt x="883858" y="162697"/>
                    <a:pt x="879472" y="153059"/>
                    <a:pt x="872848" y="145028"/>
                  </a:cubicBezTo>
                  <a:cubicBezTo>
                    <a:pt x="848634" y="110384"/>
                    <a:pt x="772639" y="71641"/>
                    <a:pt x="644863" y="28801"/>
                  </a:cubicBezTo>
                  <a:cubicBezTo>
                    <a:pt x="591499" y="9150"/>
                    <a:pt x="560347" y="-489"/>
                    <a:pt x="551406" y="-116"/>
                  </a:cubicBezTo>
                  <a:cubicBezTo>
                    <a:pt x="546936" y="-116"/>
                    <a:pt x="541348" y="8405"/>
                    <a:pt x="534643" y="25448"/>
                  </a:cubicBezTo>
                  <a:lnTo>
                    <a:pt x="504468" y="94179"/>
                  </a:lnTo>
                  <a:cubicBezTo>
                    <a:pt x="489753" y="127986"/>
                    <a:pt x="455062" y="224748"/>
                    <a:pt x="400394" y="384468"/>
                  </a:cubicBezTo>
                  <a:cubicBezTo>
                    <a:pt x="321792" y="603977"/>
                    <a:pt x="264004" y="761788"/>
                    <a:pt x="227031" y="857899"/>
                  </a:cubicBezTo>
                  <a:cubicBezTo>
                    <a:pt x="100466" y="1193170"/>
                    <a:pt x="37510" y="1367651"/>
                    <a:pt x="38162" y="1381341"/>
                  </a:cubicBezTo>
                  <a:cubicBezTo>
                    <a:pt x="34238" y="1399425"/>
                    <a:pt x="28384" y="1417034"/>
                    <a:pt x="20700" y="1433867"/>
                  </a:cubicBezTo>
                  <a:cubicBezTo>
                    <a:pt x="6171" y="1471958"/>
                    <a:pt x="-767" y="1497755"/>
                    <a:pt x="-115" y="1511259"/>
                  </a:cubicBezTo>
                  <a:cubicBezTo>
                    <a:pt x="630" y="1526160"/>
                    <a:pt x="12085" y="1545019"/>
                    <a:pt x="34250" y="1567836"/>
                  </a:cubicBezTo>
                  <a:cubicBezTo>
                    <a:pt x="57999" y="1595077"/>
                    <a:pt x="70012" y="1610863"/>
                    <a:pt x="70292" y="1615333"/>
                  </a:cubicBezTo>
                  <a:cubicBezTo>
                    <a:pt x="73585" y="1627817"/>
                    <a:pt x="80840" y="1638895"/>
                    <a:pt x="90967" y="1646904"/>
                  </a:cubicBezTo>
                  <a:cubicBezTo>
                    <a:pt x="104937" y="1660874"/>
                    <a:pt x="114017" y="1667021"/>
                    <a:pt x="120024" y="1666741"/>
                  </a:cubicBezTo>
                  <a:cubicBezTo>
                    <a:pt x="126031" y="1666462"/>
                    <a:pt x="141397" y="1675403"/>
                    <a:pt x="161933" y="1693843"/>
                  </a:cubicBezTo>
                  <a:cubicBezTo>
                    <a:pt x="184654" y="1712557"/>
                    <a:pt x="210466" y="1727165"/>
                    <a:pt x="238207" y="1737009"/>
                  </a:cubicBezTo>
                  <a:cubicBezTo>
                    <a:pt x="268521" y="1745949"/>
                    <a:pt x="283888" y="1754191"/>
                    <a:pt x="284307" y="1761595"/>
                  </a:cubicBezTo>
                  <a:cubicBezTo>
                    <a:pt x="284307" y="1766065"/>
                    <a:pt x="288079" y="1768859"/>
                    <a:pt x="294784" y="1770117"/>
                  </a:cubicBezTo>
                  <a:cubicBezTo>
                    <a:pt x="302038" y="1771167"/>
                    <a:pt x="309440" y="1769999"/>
                    <a:pt x="316018" y="1766764"/>
                  </a:cubicBezTo>
                  <a:cubicBezTo>
                    <a:pt x="322123" y="1764338"/>
                    <a:pt x="327373" y="1760157"/>
                    <a:pt x="331105" y="1754750"/>
                  </a:cubicBezTo>
                  <a:cubicBezTo>
                    <a:pt x="336553" y="1745530"/>
                    <a:pt x="342420" y="1742876"/>
                    <a:pt x="348707" y="1747067"/>
                  </a:cubicBezTo>
                  <a:cubicBezTo>
                    <a:pt x="354993" y="1751258"/>
                    <a:pt x="374131" y="1747067"/>
                    <a:pt x="402071" y="1739942"/>
                  </a:cubicBezTo>
                  <a:lnTo>
                    <a:pt x="438671" y="1730163"/>
                  </a:lnTo>
                  <a:cubicBezTo>
                    <a:pt x="452519" y="1726551"/>
                    <a:pt x="466140" y="1722119"/>
                    <a:pt x="479463" y="1716892"/>
                  </a:cubicBezTo>
                  <a:cubicBezTo>
                    <a:pt x="488569" y="1713682"/>
                    <a:pt x="496242" y="1707346"/>
                    <a:pt x="501116" y="1699011"/>
                  </a:cubicBezTo>
                  <a:cubicBezTo>
                    <a:pt x="507914" y="1688115"/>
                    <a:pt x="545166" y="1673493"/>
                    <a:pt x="612873" y="1655146"/>
                  </a:cubicBezTo>
                  <a:cubicBezTo>
                    <a:pt x="630661" y="1651235"/>
                    <a:pt x="666376" y="1633307"/>
                    <a:pt x="720020" y="1601363"/>
                  </a:cubicBezTo>
                  <a:cubicBezTo>
                    <a:pt x="764300" y="1575842"/>
                    <a:pt x="807114" y="1547859"/>
                    <a:pt x="848261" y="1517545"/>
                  </a:cubicBezTo>
                  <a:cubicBezTo>
                    <a:pt x="876852" y="1493704"/>
                    <a:pt x="895478" y="1481550"/>
                    <a:pt x="904140" y="1481085"/>
                  </a:cubicBezTo>
                  <a:cubicBezTo>
                    <a:pt x="910100" y="1481085"/>
                    <a:pt x="917783" y="1470608"/>
                    <a:pt x="927189" y="1449653"/>
                  </a:cubicBezTo>
                  <a:cubicBezTo>
                    <a:pt x="935183" y="1434491"/>
                    <a:pt x="939715" y="1417744"/>
                    <a:pt x="940461" y="1400620"/>
                  </a:cubicBezTo>
                  <a:cubicBezTo>
                    <a:pt x="938319" y="1361411"/>
                    <a:pt x="901160" y="1309211"/>
                    <a:pt x="828983" y="1244020"/>
                  </a:cubicBezTo>
                  <a:close/>
                </a:path>
              </a:pathLst>
            </a:custGeom>
            <a:grpFill/>
            <a:ln w="13953" cap="flat">
              <a:noFill/>
              <a:prstDash val="solid"/>
              <a:miter/>
            </a:ln>
          </p:spPr>
          <p:txBody>
            <a:bodyPr rtlCol="0" anchor="ctr"/>
            <a:lstStyle/>
            <a:p>
              <a:endParaRPr lang="en-GB"/>
            </a:p>
          </p:txBody>
        </p:sp>
        <p:sp>
          <p:nvSpPr>
            <p:cNvPr id="26" name="Graphic 14">
              <a:extLst>
                <a:ext uri="{FF2B5EF4-FFF2-40B4-BE49-F238E27FC236}">
                  <a16:creationId xmlns:a16="http://schemas.microsoft.com/office/drawing/2014/main" id="{7182D69A-4792-4DBA-AD53-E9947A5A0649}"/>
                </a:ext>
              </a:extLst>
            </p:cNvPr>
            <p:cNvSpPr/>
            <p:nvPr/>
          </p:nvSpPr>
          <p:spPr>
            <a:xfrm>
              <a:off x="2020048" y="4776715"/>
              <a:ext cx="852287" cy="1709328"/>
            </a:xfrm>
            <a:custGeom>
              <a:avLst/>
              <a:gdLst>
                <a:gd name="connsiteX0" fmla="*/ 807009 w 852287"/>
                <a:gd name="connsiteY0" fmla="*/ 380410 h 1709328"/>
                <a:gd name="connsiteX1" fmla="*/ 818045 w 852287"/>
                <a:gd name="connsiteY1" fmla="*/ 338501 h 1709328"/>
                <a:gd name="connsiteX2" fmla="*/ 826566 w 852287"/>
                <a:gd name="connsiteY2" fmla="*/ 291982 h 1709328"/>
                <a:gd name="connsiteX3" fmla="*/ 839418 w 852287"/>
                <a:gd name="connsiteY3" fmla="*/ 264043 h 1709328"/>
                <a:gd name="connsiteX4" fmla="*/ 852131 w 852287"/>
                <a:gd name="connsiteY4" fmla="*/ 233868 h 1709328"/>
                <a:gd name="connsiteX5" fmla="*/ 852131 w 852287"/>
                <a:gd name="connsiteY5" fmla="*/ 215149 h 1709328"/>
                <a:gd name="connsiteX6" fmla="*/ 852131 w 852287"/>
                <a:gd name="connsiteY6" fmla="*/ 194334 h 1709328"/>
                <a:gd name="connsiteX7" fmla="*/ 851013 w 852287"/>
                <a:gd name="connsiteY7" fmla="*/ 172541 h 1709328"/>
                <a:gd name="connsiteX8" fmla="*/ 841793 w 852287"/>
                <a:gd name="connsiteY8" fmla="*/ 122530 h 1709328"/>
                <a:gd name="connsiteX9" fmla="*/ 839698 w 852287"/>
                <a:gd name="connsiteY9" fmla="*/ 122530 h 1709328"/>
                <a:gd name="connsiteX10" fmla="*/ 816787 w 852287"/>
                <a:gd name="connsiteY10" fmla="*/ 103951 h 1709328"/>
                <a:gd name="connsiteX11" fmla="*/ 639373 w 852287"/>
                <a:gd name="connsiteY11" fmla="*/ 23066 h 1709328"/>
                <a:gd name="connsiteX12" fmla="*/ 532924 w 852287"/>
                <a:gd name="connsiteY12" fmla="*/ -123 h 1709328"/>
                <a:gd name="connsiteX13" fmla="*/ 513786 w 852287"/>
                <a:gd name="connsiteY13" fmla="*/ 11890 h 1709328"/>
                <a:gd name="connsiteX14" fmla="*/ 468804 w 852287"/>
                <a:gd name="connsiteY14" fmla="*/ 117222 h 1709328"/>
                <a:gd name="connsiteX15" fmla="*/ 364590 w 852287"/>
                <a:gd name="connsiteY15" fmla="*/ 391865 h 1709328"/>
                <a:gd name="connsiteX16" fmla="*/ 114394 w 852287"/>
                <a:gd name="connsiteY16" fmla="*/ 1163408 h 1709328"/>
                <a:gd name="connsiteX17" fmla="*/ 27782 w 852287"/>
                <a:gd name="connsiteY17" fmla="*/ 1488062 h 1709328"/>
                <a:gd name="connsiteX18" fmla="*/ -157 w 852287"/>
                <a:gd name="connsiteY18" fmla="*/ 1577189 h 1709328"/>
                <a:gd name="connsiteX19" fmla="*/ 24010 w 852287"/>
                <a:gd name="connsiteY19" fmla="*/ 1622031 h 1709328"/>
                <a:gd name="connsiteX20" fmla="*/ 37980 w 852287"/>
                <a:gd name="connsiteY20" fmla="*/ 1645361 h 1709328"/>
                <a:gd name="connsiteX21" fmla="*/ 55582 w 852287"/>
                <a:gd name="connsiteY21" fmla="*/ 1646757 h 1709328"/>
                <a:gd name="connsiteX22" fmla="*/ 69552 w 852287"/>
                <a:gd name="connsiteY22" fmla="*/ 1621891 h 1709328"/>
                <a:gd name="connsiteX23" fmla="*/ 83521 w 852287"/>
                <a:gd name="connsiteY23" fmla="*/ 1629994 h 1709328"/>
                <a:gd name="connsiteX24" fmla="*/ 99027 w 852287"/>
                <a:gd name="connsiteY24" fmla="*/ 1631391 h 1709328"/>
                <a:gd name="connsiteX25" fmla="*/ 107130 w 852287"/>
                <a:gd name="connsiteY25" fmla="*/ 1619936 h 1709328"/>
                <a:gd name="connsiteX26" fmla="*/ 126268 w 852287"/>
                <a:gd name="connsiteY26" fmla="*/ 1651927 h 1709328"/>
                <a:gd name="connsiteX27" fmla="*/ 147921 w 852287"/>
                <a:gd name="connsiteY27" fmla="*/ 1688108 h 1709328"/>
                <a:gd name="connsiteX28" fmla="*/ 180191 w 852287"/>
                <a:gd name="connsiteY28" fmla="*/ 1675535 h 1709328"/>
                <a:gd name="connsiteX29" fmla="*/ 209248 w 852287"/>
                <a:gd name="connsiteY29" fmla="*/ 1664080 h 1709328"/>
                <a:gd name="connsiteX30" fmla="*/ 228666 w 852287"/>
                <a:gd name="connsiteY30" fmla="*/ 1681821 h 1709328"/>
                <a:gd name="connsiteX31" fmla="*/ 255487 w 852287"/>
                <a:gd name="connsiteY31" fmla="*/ 1689225 h 1709328"/>
                <a:gd name="connsiteX32" fmla="*/ 299352 w 852287"/>
                <a:gd name="connsiteY32" fmla="*/ 1691321 h 1709328"/>
                <a:gd name="connsiteX33" fmla="*/ 337629 w 852287"/>
                <a:gd name="connsiteY33" fmla="*/ 1709202 h 1709328"/>
                <a:gd name="connsiteX34" fmla="*/ 349643 w 852287"/>
                <a:gd name="connsiteY34" fmla="*/ 1686571 h 1709328"/>
                <a:gd name="connsiteX35" fmla="*/ 381354 w 852287"/>
                <a:gd name="connsiteY35" fmla="*/ 1663102 h 1709328"/>
                <a:gd name="connsiteX36" fmla="*/ 439467 w 852287"/>
                <a:gd name="connsiteY36" fmla="*/ 1600937 h 1709328"/>
                <a:gd name="connsiteX37" fmla="*/ 456091 w 852287"/>
                <a:gd name="connsiteY37" fmla="*/ 1538633 h 1709328"/>
                <a:gd name="connsiteX38" fmla="*/ 491155 w 852287"/>
                <a:gd name="connsiteY38" fmla="*/ 1407458 h 1709328"/>
                <a:gd name="connsiteX39" fmla="*/ 589781 w 852287"/>
                <a:gd name="connsiteY39" fmla="*/ 1025249 h 1709328"/>
                <a:gd name="connsiteX40" fmla="*/ 619676 w 852287"/>
                <a:gd name="connsiteY40" fmla="*/ 922851 h 1709328"/>
                <a:gd name="connsiteX41" fmla="*/ 642307 w 852287"/>
                <a:gd name="connsiteY41" fmla="*/ 851467 h 1709328"/>
                <a:gd name="connsiteX42" fmla="*/ 668989 w 852287"/>
                <a:gd name="connsiteY42" fmla="*/ 771141 h 1709328"/>
                <a:gd name="connsiteX43" fmla="*/ 780746 w 852287"/>
                <a:gd name="connsiteY43" fmla="*/ 469396 h 1709328"/>
                <a:gd name="connsiteX44" fmla="*/ 807009 w 852287"/>
                <a:gd name="connsiteY44" fmla="*/ 380410 h 170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52287" h="1709328">
                  <a:moveTo>
                    <a:pt x="807009" y="380410"/>
                  </a:moveTo>
                  <a:cubicBezTo>
                    <a:pt x="809381" y="366128"/>
                    <a:pt x="813076" y="352099"/>
                    <a:pt x="818045" y="338501"/>
                  </a:cubicBezTo>
                  <a:cubicBezTo>
                    <a:pt x="823624" y="323623"/>
                    <a:pt x="826510" y="307871"/>
                    <a:pt x="826566" y="291982"/>
                  </a:cubicBezTo>
                  <a:cubicBezTo>
                    <a:pt x="827633" y="281501"/>
                    <a:pt x="832154" y="271673"/>
                    <a:pt x="839418" y="264043"/>
                  </a:cubicBezTo>
                  <a:cubicBezTo>
                    <a:pt x="847109" y="255816"/>
                    <a:pt x="851616" y="245118"/>
                    <a:pt x="852131" y="233868"/>
                  </a:cubicBezTo>
                  <a:cubicBezTo>
                    <a:pt x="852131" y="230935"/>
                    <a:pt x="852131" y="224788"/>
                    <a:pt x="852131" y="215149"/>
                  </a:cubicBezTo>
                  <a:cubicBezTo>
                    <a:pt x="852131" y="205510"/>
                    <a:pt x="852131" y="198804"/>
                    <a:pt x="852131" y="194334"/>
                  </a:cubicBezTo>
                  <a:lnTo>
                    <a:pt x="851013" y="172541"/>
                  </a:lnTo>
                  <a:cubicBezTo>
                    <a:pt x="849197" y="139014"/>
                    <a:pt x="846263" y="122251"/>
                    <a:pt x="841793" y="122530"/>
                  </a:cubicBezTo>
                  <a:lnTo>
                    <a:pt x="839698" y="122530"/>
                  </a:lnTo>
                  <a:cubicBezTo>
                    <a:pt x="833970" y="125743"/>
                    <a:pt x="825728" y="119597"/>
                    <a:pt x="816787" y="103951"/>
                  </a:cubicBezTo>
                  <a:cubicBezTo>
                    <a:pt x="797603" y="72752"/>
                    <a:pt x="738464" y="45790"/>
                    <a:pt x="639373" y="23066"/>
                  </a:cubicBezTo>
                  <a:cubicBezTo>
                    <a:pt x="571294" y="7420"/>
                    <a:pt x="535811" y="-310"/>
                    <a:pt x="532924" y="-123"/>
                  </a:cubicBezTo>
                  <a:cubicBezTo>
                    <a:pt x="525810" y="2571"/>
                    <a:pt x="519304" y="6655"/>
                    <a:pt x="513786" y="11890"/>
                  </a:cubicBezTo>
                  <a:cubicBezTo>
                    <a:pt x="504007" y="19713"/>
                    <a:pt x="488920" y="54777"/>
                    <a:pt x="468804" y="117222"/>
                  </a:cubicBezTo>
                  <a:cubicBezTo>
                    <a:pt x="456324" y="159969"/>
                    <a:pt x="421586" y="251516"/>
                    <a:pt x="364590" y="391865"/>
                  </a:cubicBezTo>
                  <a:cubicBezTo>
                    <a:pt x="270528" y="613051"/>
                    <a:pt x="187129" y="870232"/>
                    <a:pt x="114394" y="1163408"/>
                  </a:cubicBezTo>
                  <a:cubicBezTo>
                    <a:pt x="75651" y="1324711"/>
                    <a:pt x="46781" y="1432929"/>
                    <a:pt x="27782" y="1488062"/>
                  </a:cubicBezTo>
                  <a:lnTo>
                    <a:pt x="-157" y="1577189"/>
                  </a:lnTo>
                  <a:lnTo>
                    <a:pt x="24010" y="1622031"/>
                  </a:lnTo>
                  <a:lnTo>
                    <a:pt x="37980" y="1645361"/>
                  </a:lnTo>
                  <a:cubicBezTo>
                    <a:pt x="44406" y="1656816"/>
                    <a:pt x="50273" y="1657235"/>
                    <a:pt x="55582" y="1646757"/>
                  </a:cubicBezTo>
                  <a:cubicBezTo>
                    <a:pt x="58539" y="1637623"/>
                    <a:pt x="63289" y="1629169"/>
                    <a:pt x="69552" y="1621891"/>
                  </a:cubicBezTo>
                  <a:cubicBezTo>
                    <a:pt x="72345" y="1620215"/>
                    <a:pt x="76955" y="1622869"/>
                    <a:pt x="83521" y="1629994"/>
                  </a:cubicBezTo>
                  <a:cubicBezTo>
                    <a:pt x="89807" y="1639912"/>
                    <a:pt x="94976" y="1640331"/>
                    <a:pt x="99027" y="1631391"/>
                  </a:cubicBezTo>
                  <a:cubicBezTo>
                    <a:pt x="103079" y="1622450"/>
                    <a:pt x="104196" y="1620076"/>
                    <a:pt x="107130" y="1619936"/>
                  </a:cubicBezTo>
                  <a:cubicBezTo>
                    <a:pt x="114394" y="1618120"/>
                    <a:pt x="121100" y="1628737"/>
                    <a:pt x="126268" y="1651927"/>
                  </a:cubicBezTo>
                  <a:cubicBezTo>
                    <a:pt x="131437" y="1675116"/>
                    <a:pt x="139120" y="1688527"/>
                    <a:pt x="147921" y="1688108"/>
                  </a:cubicBezTo>
                  <a:cubicBezTo>
                    <a:pt x="159165" y="1685295"/>
                    <a:pt x="170008" y="1681071"/>
                    <a:pt x="180191" y="1675535"/>
                  </a:cubicBezTo>
                  <a:cubicBezTo>
                    <a:pt x="188975" y="1669739"/>
                    <a:pt x="198871" y="1665838"/>
                    <a:pt x="209248" y="1664080"/>
                  </a:cubicBezTo>
                  <a:cubicBezTo>
                    <a:pt x="212880" y="1664080"/>
                    <a:pt x="219306" y="1670506"/>
                    <a:pt x="228666" y="1681821"/>
                  </a:cubicBezTo>
                  <a:cubicBezTo>
                    <a:pt x="241099" y="1695791"/>
                    <a:pt x="250039" y="1698166"/>
                    <a:pt x="255487" y="1689225"/>
                  </a:cubicBezTo>
                  <a:cubicBezTo>
                    <a:pt x="260935" y="1680285"/>
                    <a:pt x="273927" y="1680983"/>
                    <a:pt x="299352" y="1691321"/>
                  </a:cubicBezTo>
                  <a:lnTo>
                    <a:pt x="337629" y="1709202"/>
                  </a:lnTo>
                  <a:lnTo>
                    <a:pt x="349643" y="1686571"/>
                  </a:lnTo>
                  <a:cubicBezTo>
                    <a:pt x="355640" y="1673951"/>
                    <a:pt x="367532" y="1665150"/>
                    <a:pt x="381354" y="1663102"/>
                  </a:cubicBezTo>
                  <a:cubicBezTo>
                    <a:pt x="416278" y="1661332"/>
                    <a:pt x="435649" y="1640611"/>
                    <a:pt x="439467" y="1600937"/>
                  </a:cubicBezTo>
                  <a:cubicBezTo>
                    <a:pt x="441546" y="1579396"/>
                    <a:pt x="447162" y="1558346"/>
                    <a:pt x="456091" y="1538633"/>
                  </a:cubicBezTo>
                  <a:cubicBezTo>
                    <a:pt x="465451" y="1520612"/>
                    <a:pt x="477046" y="1476887"/>
                    <a:pt x="491155" y="1407458"/>
                  </a:cubicBezTo>
                  <a:cubicBezTo>
                    <a:pt x="517390" y="1278433"/>
                    <a:pt x="550310" y="1150858"/>
                    <a:pt x="589781" y="1025249"/>
                  </a:cubicBezTo>
                  <a:cubicBezTo>
                    <a:pt x="602834" y="992095"/>
                    <a:pt x="612841" y="957821"/>
                    <a:pt x="619676" y="922851"/>
                  </a:cubicBezTo>
                  <a:cubicBezTo>
                    <a:pt x="625410" y="898520"/>
                    <a:pt x="632975" y="874657"/>
                    <a:pt x="642307" y="851467"/>
                  </a:cubicBezTo>
                  <a:cubicBezTo>
                    <a:pt x="652707" y="825216"/>
                    <a:pt x="661615" y="798398"/>
                    <a:pt x="668989" y="771141"/>
                  </a:cubicBezTo>
                  <a:cubicBezTo>
                    <a:pt x="691433" y="695425"/>
                    <a:pt x="728686" y="594844"/>
                    <a:pt x="780746" y="469396"/>
                  </a:cubicBezTo>
                  <a:cubicBezTo>
                    <a:pt x="794210" y="441332"/>
                    <a:pt x="803077" y="411287"/>
                    <a:pt x="807009" y="380410"/>
                  </a:cubicBezTo>
                  <a:close/>
                </a:path>
              </a:pathLst>
            </a:custGeom>
            <a:grpFill/>
            <a:ln w="13953" cap="flat">
              <a:noFill/>
              <a:prstDash val="solid"/>
              <a:miter/>
            </a:ln>
          </p:spPr>
          <p:txBody>
            <a:bodyPr rtlCol="0" anchor="ctr"/>
            <a:lstStyle/>
            <a:p>
              <a:endParaRPr lang="en-GB"/>
            </a:p>
          </p:txBody>
        </p:sp>
        <p:sp>
          <p:nvSpPr>
            <p:cNvPr id="27" name="Graphic 14">
              <a:extLst>
                <a:ext uri="{FF2B5EF4-FFF2-40B4-BE49-F238E27FC236}">
                  <a16:creationId xmlns:a16="http://schemas.microsoft.com/office/drawing/2014/main" id="{7182D69A-4792-4DBA-AD53-E9947A5A0649}"/>
                </a:ext>
              </a:extLst>
            </p:cNvPr>
            <p:cNvSpPr/>
            <p:nvPr/>
          </p:nvSpPr>
          <p:spPr>
            <a:xfrm>
              <a:off x="2693924" y="4705955"/>
              <a:ext cx="1819757" cy="1818364"/>
            </a:xfrm>
            <a:custGeom>
              <a:avLst/>
              <a:gdLst>
                <a:gd name="connsiteX0" fmla="*/ 1819409 w 1819757"/>
                <a:gd name="connsiteY0" fmla="*/ 399342 h 1818364"/>
                <a:gd name="connsiteX1" fmla="*/ 1814659 w 1819757"/>
                <a:gd name="connsiteY1" fmla="*/ 348493 h 1818364"/>
                <a:gd name="connsiteX2" fmla="*/ 1806836 w 1819757"/>
                <a:gd name="connsiteY2" fmla="*/ 282417 h 1818364"/>
                <a:gd name="connsiteX3" fmla="*/ 1807814 w 1819757"/>
                <a:gd name="connsiteY3" fmla="*/ 257970 h 1818364"/>
                <a:gd name="connsiteX4" fmla="*/ 1808931 w 1819757"/>
                <a:gd name="connsiteY4" fmla="*/ 237853 h 1818364"/>
                <a:gd name="connsiteX5" fmla="*/ 1788256 w 1819757"/>
                <a:gd name="connsiteY5" fmla="*/ 157947 h 1818364"/>
                <a:gd name="connsiteX6" fmla="*/ 1742855 w 1819757"/>
                <a:gd name="connsiteY6" fmla="*/ 117016 h 1818364"/>
                <a:gd name="connsiteX7" fmla="*/ 1645068 w 1819757"/>
                <a:gd name="connsiteY7" fmla="*/ 92010 h 1818364"/>
                <a:gd name="connsiteX8" fmla="*/ 1526605 w 1819757"/>
                <a:gd name="connsiteY8" fmla="*/ 52616 h 1818364"/>
                <a:gd name="connsiteX9" fmla="*/ 1474917 w 1819757"/>
                <a:gd name="connsiteY9" fmla="*/ 39624 h 1818364"/>
                <a:gd name="connsiteX10" fmla="*/ 1407025 w 1819757"/>
                <a:gd name="connsiteY10" fmla="*/ 98576 h 1818364"/>
                <a:gd name="connsiteX11" fmla="*/ 1360506 w 1819757"/>
                <a:gd name="connsiteY11" fmla="*/ 166329 h 1818364"/>
                <a:gd name="connsiteX12" fmla="*/ 1311892 w 1819757"/>
                <a:gd name="connsiteY12" fmla="*/ 236177 h 1818364"/>
                <a:gd name="connsiteX13" fmla="*/ 1242043 w 1819757"/>
                <a:gd name="connsiteY13" fmla="*/ 338434 h 1818364"/>
                <a:gd name="connsiteX14" fmla="*/ 1160321 w 1819757"/>
                <a:gd name="connsiteY14" fmla="*/ 454523 h 1818364"/>
                <a:gd name="connsiteX15" fmla="*/ 1081951 w 1819757"/>
                <a:gd name="connsiteY15" fmla="*/ 552310 h 1818364"/>
                <a:gd name="connsiteX16" fmla="*/ 1008751 w 1819757"/>
                <a:gd name="connsiteY16" fmla="*/ 638083 h 1818364"/>
                <a:gd name="connsiteX17" fmla="*/ 1000788 w 1819757"/>
                <a:gd name="connsiteY17" fmla="*/ 611960 h 1818364"/>
                <a:gd name="connsiteX18" fmla="*/ 979973 w 1819757"/>
                <a:gd name="connsiteY18" fmla="*/ 466536 h 1818364"/>
                <a:gd name="connsiteX19" fmla="*/ 960974 w 1819757"/>
                <a:gd name="connsiteY19" fmla="*/ 265653 h 1818364"/>
                <a:gd name="connsiteX20" fmla="*/ 947983 w 1819757"/>
                <a:gd name="connsiteY20" fmla="*/ 186445 h 1818364"/>
                <a:gd name="connsiteX21" fmla="*/ 944350 w 1819757"/>
                <a:gd name="connsiteY21" fmla="*/ 157808 h 1818364"/>
                <a:gd name="connsiteX22" fmla="*/ 944350 w 1819757"/>
                <a:gd name="connsiteY22" fmla="*/ 153337 h 1818364"/>
                <a:gd name="connsiteX23" fmla="*/ 946446 w 1819757"/>
                <a:gd name="connsiteY23" fmla="*/ 148867 h 1818364"/>
                <a:gd name="connsiteX24" fmla="*/ 829660 w 1819757"/>
                <a:gd name="connsiteY24" fmla="*/ 77063 h 1818364"/>
                <a:gd name="connsiteX25" fmla="*/ 557252 w 1819757"/>
                <a:gd name="connsiteY25" fmla="*/ -50 h 1818364"/>
                <a:gd name="connsiteX26" fmla="*/ 529313 w 1819757"/>
                <a:gd name="connsiteY26" fmla="*/ 12523 h 1818364"/>
                <a:gd name="connsiteX27" fmla="*/ 397858 w 1819757"/>
                <a:gd name="connsiteY27" fmla="*/ 349750 h 1818364"/>
                <a:gd name="connsiteX28" fmla="*/ 288196 w 1819757"/>
                <a:gd name="connsiteY28" fmla="*/ 681529 h 1818364"/>
                <a:gd name="connsiteX29" fmla="*/ 147383 w 1819757"/>
                <a:gd name="connsiteY29" fmla="*/ 1139035 h 1818364"/>
                <a:gd name="connsiteX30" fmla="*/ 701 w 1819757"/>
                <a:gd name="connsiteY30" fmla="*/ 1614003 h 1818364"/>
                <a:gd name="connsiteX31" fmla="*/ 701 w 1819757"/>
                <a:gd name="connsiteY31" fmla="*/ 1624061 h 1818364"/>
                <a:gd name="connsiteX32" fmla="*/ 3 w 1819757"/>
                <a:gd name="connsiteY32" fmla="*/ 1631884 h 1818364"/>
                <a:gd name="connsiteX33" fmla="*/ 31719 w 1819757"/>
                <a:gd name="connsiteY33" fmla="*/ 1670259 h 1818364"/>
                <a:gd name="connsiteX34" fmla="*/ 41912 w 1819757"/>
                <a:gd name="connsiteY34" fmla="*/ 1669742 h 1818364"/>
                <a:gd name="connsiteX35" fmla="*/ 49595 w 1819757"/>
                <a:gd name="connsiteY35" fmla="*/ 1668205 h 1818364"/>
                <a:gd name="connsiteX36" fmla="*/ 59513 w 1819757"/>
                <a:gd name="connsiteY36" fmla="*/ 1666528 h 1818364"/>
                <a:gd name="connsiteX37" fmla="*/ 120142 w 1819757"/>
                <a:gd name="connsiteY37" fmla="*/ 1681196 h 1818364"/>
                <a:gd name="connsiteX38" fmla="*/ 177277 w 1819757"/>
                <a:gd name="connsiteY38" fmla="*/ 1715003 h 1818364"/>
                <a:gd name="connsiteX39" fmla="*/ 237906 w 1819757"/>
                <a:gd name="connsiteY39" fmla="*/ 1728973 h 1818364"/>
                <a:gd name="connsiteX40" fmla="*/ 246846 w 1819757"/>
                <a:gd name="connsiteY40" fmla="*/ 1728973 h 1818364"/>
                <a:gd name="connsiteX41" fmla="*/ 265007 w 1819757"/>
                <a:gd name="connsiteY41" fmla="*/ 1736796 h 1818364"/>
                <a:gd name="connsiteX42" fmla="*/ 274506 w 1819757"/>
                <a:gd name="connsiteY42" fmla="*/ 1749648 h 1818364"/>
                <a:gd name="connsiteX43" fmla="*/ 316415 w 1819757"/>
                <a:gd name="connsiteY43" fmla="*/ 1711930 h 1818364"/>
                <a:gd name="connsiteX44" fmla="*/ 348964 w 1819757"/>
                <a:gd name="connsiteY44" fmla="*/ 1664014 h 1818364"/>
                <a:gd name="connsiteX45" fmla="*/ 367265 w 1819757"/>
                <a:gd name="connsiteY45" fmla="*/ 1632023 h 1818364"/>
                <a:gd name="connsiteX46" fmla="*/ 419791 w 1819757"/>
                <a:gd name="connsiteY46" fmla="*/ 1530604 h 1818364"/>
                <a:gd name="connsiteX47" fmla="*/ 459883 w 1819757"/>
                <a:gd name="connsiteY47" fmla="*/ 1400966 h 1818364"/>
                <a:gd name="connsiteX48" fmla="*/ 504866 w 1819757"/>
                <a:gd name="connsiteY48" fmla="*/ 1238918 h 1818364"/>
                <a:gd name="connsiteX49" fmla="*/ 526239 w 1819757"/>
                <a:gd name="connsiteY49" fmla="*/ 1180245 h 1818364"/>
                <a:gd name="connsiteX50" fmla="*/ 545657 w 1819757"/>
                <a:gd name="connsiteY50" fmla="*/ 1126043 h 1818364"/>
                <a:gd name="connsiteX51" fmla="*/ 564097 w 1819757"/>
                <a:gd name="connsiteY51" fmla="*/ 1051864 h 1818364"/>
                <a:gd name="connsiteX52" fmla="*/ 586309 w 1819757"/>
                <a:gd name="connsiteY52" fmla="*/ 944158 h 1818364"/>
                <a:gd name="connsiteX53" fmla="*/ 607822 w 1819757"/>
                <a:gd name="connsiteY53" fmla="*/ 865369 h 1818364"/>
                <a:gd name="connsiteX54" fmla="*/ 622909 w 1819757"/>
                <a:gd name="connsiteY54" fmla="*/ 811447 h 1818364"/>
                <a:gd name="connsiteX55" fmla="*/ 636040 w 1819757"/>
                <a:gd name="connsiteY55" fmla="*/ 741599 h 1818364"/>
                <a:gd name="connsiteX56" fmla="*/ 642746 w 1819757"/>
                <a:gd name="connsiteY56" fmla="*/ 679154 h 1818364"/>
                <a:gd name="connsiteX57" fmla="*/ 650569 w 1819757"/>
                <a:gd name="connsiteY57" fmla="*/ 658759 h 1818364"/>
                <a:gd name="connsiteX58" fmla="*/ 686192 w 1819757"/>
                <a:gd name="connsiteY58" fmla="*/ 966091 h 1818364"/>
                <a:gd name="connsiteX59" fmla="*/ 712873 w 1819757"/>
                <a:gd name="connsiteY59" fmla="*/ 1273423 h 1818364"/>
                <a:gd name="connsiteX60" fmla="*/ 768054 w 1819757"/>
                <a:gd name="connsiteY60" fmla="*/ 1331676 h 1818364"/>
                <a:gd name="connsiteX61" fmla="*/ 885259 w 1819757"/>
                <a:gd name="connsiteY61" fmla="*/ 1391187 h 1818364"/>
                <a:gd name="connsiteX62" fmla="*/ 969077 w 1819757"/>
                <a:gd name="connsiteY62" fmla="*/ 1413538 h 1818364"/>
                <a:gd name="connsiteX63" fmla="*/ 1003023 w 1819757"/>
                <a:gd name="connsiteY63" fmla="*/ 1382945 h 1818364"/>
                <a:gd name="connsiteX64" fmla="*/ 1021463 w 1819757"/>
                <a:gd name="connsiteY64" fmla="*/ 1353189 h 1818364"/>
                <a:gd name="connsiteX65" fmla="*/ 1060159 w 1819757"/>
                <a:gd name="connsiteY65" fmla="*/ 1284738 h 1818364"/>
                <a:gd name="connsiteX66" fmla="*/ 1182114 w 1819757"/>
                <a:gd name="connsiteY66" fmla="*/ 1044460 h 1818364"/>
                <a:gd name="connsiteX67" fmla="*/ 1288982 w 1819757"/>
                <a:gd name="connsiteY67" fmla="*/ 856010 h 1818364"/>
                <a:gd name="connsiteX68" fmla="*/ 1385372 w 1819757"/>
                <a:gd name="connsiteY68" fmla="*/ 700109 h 1818364"/>
                <a:gd name="connsiteX69" fmla="*/ 1397665 w 1819757"/>
                <a:gd name="connsiteY69" fmla="*/ 679573 h 1818364"/>
                <a:gd name="connsiteX70" fmla="*/ 1400040 w 1819757"/>
                <a:gd name="connsiteY70" fmla="*/ 681669 h 1818364"/>
                <a:gd name="connsiteX71" fmla="*/ 1349750 w 1819757"/>
                <a:gd name="connsiteY71" fmla="*/ 959245 h 1818364"/>
                <a:gd name="connsiteX72" fmla="*/ 1274732 w 1819757"/>
                <a:gd name="connsiteY72" fmla="*/ 1404737 h 1818364"/>
                <a:gd name="connsiteX73" fmla="*/ 1260763 w 1819757"/>
                <a:gd name="connsiteY73" fmla="*/ 1508532 h 1818364"/>
                <a:gd name="connsiteX74" fmla="*/ 1248609 w 1819757"/>
                <a:gd name="connsiteY74" fmla="*/ 1595702 h 1818364"/>
                <a:gd name="connsiteX75" fmla="*/ 1243720 w 1819757"/>
                <a:gd name="connsiteY75" fmla="*/ 1630347 h 1818364"/>
                <a:gd name="connsiteX76" fmla="*/ 1253638 w 1819757"/>
                <a:gd name="connsiteY76" fmla="*/ 1652000 h 1818364"/>
                <a:gd name="connsiteX77" fmla="*/ 1263557 w 1819757"/>
                <a:gd name="connsiteY77" fmla="*/ 1671418 h 1818364"/>
                <a:gd name="connsiteX78" fmla="*/ 1264255 w 1819757"/>
                <a:gd name="connsiteY78" fmla="*/ 1685387 h 1818364"/>
                <a:gd name="connsiteX79" fmla="*/ 1273336 w 1819757"/>
                <a:gd name="connsiteY79" fmla="*/ 1688321 h 1818364"/>
                <a:gd name="connsiteX80" fmla="*/ 1281578 w 1819757"/>
                <a:gd name="connsiteY80" fmla="*/ 1676726 h 1818364"/>
                <a:gd name="connsiteX81" fmla="*/ 1290379 w 1819757"/>
                <a:gd name="connsiteY81" fmla="*/ 1718635 h 1818364"/>
                <a:gd name="connsiteX82" fmla="*/ 1308818 w 1819757"/>
                <a:gd name="connsiteY82" fmla="*/ 1775352 h 1818364"/>
                <a:gd name="connsiteX83" fmla="*/ 1345419 w 1819757"/>
                <a:gd name="connsiteY83" fmla="*/ 1797843 h 1818364"/>
                <a:gd name="connsiteX84" fmla="*/ 1381879 w 1819757"/>
                <a:gd name="connsiteY84" fmla="*/ 1818238 h 1818364"/>
                <a:gd name="connsiteX85" fmla="*/ 1443625 w 1819757"/>
                <a:gd name="connsiteY85" fmla="*/ 1766272 h 1818364"/>
                <a:gd name="connsiteX86" fmla="*/ 1477153 w 1819757"/>
                <a:gd name="connsiteY86" fmla="*/ 1727995 h 1818364"/>
                <a:gd name="connsiteX87" fmla="*/ 1491122 w 1819757"/>
                <a:gd name="connsiteY87" fmla="*/ 1730649 h 1818364"/>
                <a:gd name="connsiteX88" fmla="*/ 1507327 w 1819757"/>
                <a:gd name="connsiteY88" fmla="*/ 1745317 h 1818364"/>
                <a:gd name="connsiteX89" fmla="*/ 1538898 w 1819757"/>
                <a:gd name="connsiteY89" fmla="*/ 1710393 h 1818364"/>
                <a:gd name="connsiteX90" fmla="*/ 1565860 w 1819757"/>
                <a:gd name="connsiteY90" fmla="*/ 1673513 h 1818364"/>
                <a:gd name="connsiteX91" fmla="*/ 1609445 w 1819757"/>
                <a:gd name="connsiteY91" fmla="*/ 1658007 h 1818364"/>
                <a:gd name="connsiteX92" fmla="*/ 1625231 w 1819757"/>
                <a:gd name="connsiteY92" fmla="*/ 1621686 h 1818364"/>
                <a:gd name="connsiteX93" fmla="*/ 1637524 w 1819757"/>
                <a:gd name="connsiteY93" fmla="*/ 1556727 h 1818364"/>
                <a:gd name="connsiteX94" fmla="*/ 1663787 w 1819757"/>
                <a:gd name="connsiteY94" fmla="*/ 1417869 h 1818364"/>
                <a:gd name="connsiteX95" fmla="*/ 1715894 w 1819757"/>
                <a:gd name="connsiteY95" fmla="*/ 1046975 h 1818364"/>
                <a:gd name="connsiteX96" fmla="*/ 1731959 w 1819757"/>
                <a:gd name="connsiteY96" fmla="*/ 970701 h 1818364"/>
                <a:gd name="connsiteX97" fmla="*/ 1791609 w 1819757"/>
                <a:gd name="connsiteY97" fmla="*/ 617129 h 1818364"/>
                <a:gd name="connsiteX98" fmla="*/ 1819408 w 1819757"/>
                <a:gd name="connsiteY98" fmla="*/ 399342 h 1818364"/>
                <a:gd name="connsiteX99" fmla="*/ 1273755 w 1819757"/>
                <a:gd name="connsiteY99" fmla="*/ 1622943 h 1818364"/>
                <a:gd name="connsiteX100" fmla="*/ 1271799 w 1819757"/>
                <a:gd name="connsiteY100" fmla="*/ 1627414 h 1818364"/>
                <a:gd name="connsiteX101" fmla="*/ 1266770 w 1819757"/>
                <a:gd name="connsiteY101" fmla="*/ 1616657 h 1818364"/>
                <a:gd name="connsiteX102" fmla="*/ 1268446 w 1819757"/>
                <a:gd name="connsiteY102" fmla="*/ 1605481 h 1818364"/>
                <a:gd name="connsiteX103" fmla="*/ 1273056 w 1819757"/>
                <a:gd name="connsiteY103" fmla="*/ 1609672 h 1818364"/>
                <a:gd name="connsiteX104" fmla="*/ 1273754 w 1819757"/>
                <a:gd name="connsiteY104" fmla="*/ 1622943 h 1818364"/>
                <a:gd name="connsiteX105" fmla="*/ 1278504 w 1819757"/>
                <a:gd name="connsiteY105" fmla="*/ 1584946 h 1818364"/>
                <a:gd name="connsiteX106" fmla="*/ 1275570 w 1819757"/>
                <a:gd name="connsiteY106" fmla="*/ 1571814 h 1818364"/>
                <a:gd name="connsiteX107" fmla="*/ 1279342 w 1819757"/>
                <a:gd name="connsiteY107" fmla="*/ 1557845 h 1818364"/>
                <a:gd name="connsiteX108" fmla="*/ 1284232 w 1819757"/>
                <a:gd name="connsiteY108" fmla="*/ 1522501 h 1818364"/>
                <a:gd name="connsiteX109" fmla="*/ 1279482 w 1819757"/>
                <a:gd name="connsiteY109" fmla="*/ 1518311 h 1818364"/>
                <a:gd name="connsiteX110" fmla="*/ 1282614 w 1819757"/>
                <a:gd name="connsiteY110" fmla="*/ 1513751 h 1818364"/>
                <a:gd name="connsiteX111" fmla="*/ 1283673 w 1819757"/>
                <a:gd name="connsiteY111" fmla="*/ 1513701 h 1818364"/>
                <a:gd name="connsiteX112" fmla="*/ 1290518 w 1819757"/>
                <a:gd name="connsiteY112" fmla="*/ 1517752 h 1818364"/>
                <a:gd name="connsiteX113" fmla="*/ 1284930 w 1819757"/>
                <a:gd name="connsiteY113" fmla="*/ 1522501 h 1818364"/>
                <a:gd name="connsiteX114" fmla="*/ 1399621 w 1819757"/>
                <a:gd name="connsiteY114" fmla="*/ 651355 h 1818364"/>
                <a:gd name="connsiteX115" fmla="*/ 1393055 w 1819757"/>
                <a:gd name="connsiteY115" fmla="*/ 653869 h 1818364"/>
                <a:gd name="connsiteX116" fmla="*/ 1394871 w 1819757"/>
                <a:gd name="connsiteY116" fmla="*/ 647164 h 1818364"/>
                <a:gd name="connsiteX117" fmla="*/ 1409959 w 1819757"/>
                <a:gd name="connsiteY117" fmla="*/ 637525 h 1818364"/>
                <a:gd name="connsiteX118" fmla="*/ 1399621 w 1819757"/>
                <a:gd name="connsiteY118" fmla="*/ 651355 h 181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819757" h="1818364">
                  <a:moveTo>
                    <a:pt x="1819409" y="399342"/>
                  </a:moveTo>
                  <a:cubicBezTo>
                    <a:pt x="1818749" y="382319"/>
                    <a:pt x="1817163" y="365344"/>
                    <a:pt x="1814659" y="348493"/>
                  </a:cubicBezTo>
                  <a:cubicBezTo>
                    <a:pt x="1809909" y="316223"/>
                    <a:pt x="1807395" y="294151"/>
                    <a:pt x="1806836" y="282417"/>
                  </a:cubicBezTo>
                  <a:cubicBezTo>
                    <a:pt x="1805764" y="274272"/>
                    <a:pt x="1806094" y="266003"/>
                    <a:pt x="1807814" y="257970"/>
                  </a:cubicBezTo>
                  <a:cubicBezTo>
                    <a:pt x="1809375" y="251383"/>
                    <a:pt x="1809754" y="244572"/>
                    <a:pt x="1808931" y="237853"/>
                  </a:cubicBezTo>
                  <a:cubicBezTo>
                    <a:pt x="1807025" y="210171"/>
                    <a:pt x="1800015" y="183080"/>
                    <a:pt x="1788256" y="157947"/>
                  </a:cubicBezTo>
                  <a:cubicBezTo>
                    <a:pt x="1775683" y="130008"/>
                    <a:pt x="1760550" y="116364"/>
                    <a:pt x="1742855" y="117016"/>
                  </a:cubicBezTo>
                  <a:cubicBezTo>
                    <a:pt x="1734101" y="117016"/>
                    <a:pt x="1701505" y="108681"/>
                    <a:pt x="1645068" y="92010"/>
                  </a:cubicBezTo>
                  <a:cubicBezTo>
                    <a:pt x="1588630" y="75340"/>
                    <a:pt x="1549143" y="62208"/>
                    <a:pt x="1526605" y="52616"/>
                  </a:cubicBezTo>
                  <a:cubicBezTo>
                    <a:pt x="1510675" y="44180"/>
                    <a:pt x="1492942" y="39723"/>
                    <a:pt x="1474917" y="39624"/>
                  </a:cubicBezTo>
                  <a:cubicBezTo>
                    <a:pt x="1454242" y="40741"/>
                    <a:pt x="1431612" y="60392"/>
                    <a:pt x="1407025" y="98576"/>
                  </a:cubicBezTo>
                  <a:cubicBezTo>
                    <a:pt x="1400133" y="110776"/>
                    <a:pt x="1384627" y="133360"/>
                    <a:pt x="1360506" y="166329"/>
                  </a:cubicBezTo>
                  <a:cubicBezTo>
                    <a:pt x="1336338" y="199437"/>
                    <a:pt x="1320134" y="222207"/>
                    <a:pt x="1311892" y="236177"/>
                  </a:cubicBezTo>
                  <a:cubicBezTo>
                    <a:pt x="1295408" y="259087"/>
                    <a:pt x="1271939" y="293313"/>
                    <a:pt x="1242043" y="338434"/>
                  </a:cubicBezTo>
                  <a:cubicBezTo>
                    <a:pt x="1212149" y="383557"/>
                    <a:pt x="1184489" y="422252"/>
                    <a:pt x="1160321" y="454523"/>
                  </a:cubicBezTo>
                  <a:cubicBezTo>
                    <a:pt x="1136154" y="486792"/>
                    <a:pt x="1109891" y="519341"/>
                    <a:pt x="1081951" y="552310"/>
                  </a:cubicBezTo>
                  <a:lnTo>
                    <a:pt x="1008751" y="638083"/>
                  </a:lnTo>
                  <a:lnTo>
                    <a:pt x="1000788" y="611960"/>
                  </a:lnTo>
                  <a:cubicBezTo>
                    <a:pt x="996876" y="595895"/>
                    <a:pt x="990031" y="547421"/>
                    <a:pt x="979973" y="466536"/>
                  </a:cubicBezTo>
                  <a:cubicBezTo>
                    <a:pt x="969915" y="385652"/>
                    <a:pt x="963629" y="318738"/>
                    <a:pt x="960974" y="265653"/>
                  </a:cubicBezTo>
                  <a:cubicBezTo>
                    <a:pt x="958600" y="221369"/>
                    <a:pt x="954409" y="194966"/>
                    <a:pt x="947983" y="186445"/>
                  </a:cubicBezTo>
                  <a:cubicBezTo>
                    <a:pt x="942977" y="177774"/>
                    <a:pt x="941668" y="167454"/>
                    <a:pt x="944350" y="157808"/>
                  </a:cubicBezTo>
                  <a:lnTo>
                    <a:pt x="944350" y="153337"/>
                  </a:lnTo>
                  <a:lnTo>
                    <a:pt x="946446" y="148867"/>
                  </a:lnTo>
                  <a:cubicBezTo>
                    <a:pt x="945421" y="129589"/>
                    <a:pt x="906493" y="105654"/>
                    <a:pt x="829660" y="77063"/>
                  </a:cubicBezTo>
                  <a:cubicBezTo>
                    <a:pt x="681861" y="23978"/>
                    <a:pt x="591058" y="-1726"/>
                    <a:pt x="557252" y="-50"/>
                  </a:cubicBezTo>
                  <a:cubicBezTo>
                    <a:pt x="542444" y="788"/>
                    <a:pt x="533084" y="4979"/>
                    <a:pt x="529313" y="12523"/>
                  </a:cubicBezTo>
                  <a:cubicBezTo>
                    <a:pt x="515436" y="32453"/>
                    <a:pt x="471618" y="144862"/>
                    <a:pt x="397858" y="349750"/>
                  </a:cubicBezTo>
                  <a:cubicBezTo>
                    <a:pt x="324098" y="554638"/>
                    <a:pt x="287545" y="665231"/>
                    <a:pt x="288196" y="681529"/>
                  </a:cubicBezTo>
                  <a:cubicBezTo>
                    <a:pt x="288848" y="693264"/>
                    <a:pt x="241910" y="845765"/>
                    <a:pt x="147383" y="1139035"/>
                  </a:cubicBezTo>
                  <a:cubicBezTo>
                    <a:pt x="51551" y="1438264"/>
                    <a:pt x="2657" y="1596587"/>
                    <a:pt x="701" y="1614003"/>
                  </a:cubicBezTo>
                  <a:cubicBezTo>
                    <a:pt x="965" y="1617350"/>
                    <a:pt x="965" y="1620713"/>
                    <a:pt x="701" y="1624061"/>
                  </a:cubicBezTo>
                  <a:cubicBezTo>
                    <a:pt x="136" y="1626628"/>
                    <a:pt x="-98" y="1629257"/>
                    <a:pt x="3" y="1631884"/>
                  </a:cubicBezTo>
                  <a:cubicBezTo>
                    <a:pt x="-1836" y="1651239"/>
                    <a:pt x="12364" y="1668420"/>
                    <a:pt x="31719" y="1670259"/>
                  </a:cubicBezTo>
                  <a:cubicBezTo>
                    <a:pt x="35124" y="1670583"/>
                    <a:pt x="38558" y="1670409"/>
                    <a:pt x="41912" y="1669742"/>
                  </a:cubicBezTo>
                  <a:lnTo>
                    <a:pt x="49595" y="1668205"/>
                  </a:lnTo>
                  <a:cubicBezTo>
                    <a:pt x="52833" y="1667296"/>
                    <a:pt x="56157" y="1666734"/>
                    <a:pt x="59513" y="1666528"/>
                  </a:cubicBezTo>
                  <a:cubicBezTo>
                    <a:pt x="80869" y="1659518"/>
                    <a:pt x="104352" y="1665200"/>
                    <a:pt x="120142" y="1681196"/>
                  </a:cubicBezTo>
                  <a:cubicBezTo>
                    <a:pt x="137097" y="1695673"/>
                    <a:pt x="156427" y="1707110"/>
                    <a:pt x="177277" y="1715003"/>
                  </a:cubicBezTo>
                  <a:cubicBezTo>
                    <a:pt x="196275" y="1723885"/>
                    <a:pt x="216937" y="1728645"/>
                    <a:pt x="237906" y="1728973"/>
                  </a:cubicBezTo>
                  <a:lnTo>
                    <a:pt x="246846" y="1728973"/>
                  </a:lnTo>
                  <a:cubicBezTo>
                    <a:pt x="258441" y="1726877"/>
                    <a:pt x="264588" y="1728973"/>
                    <a:pt x="265007" y="1736796"/>
                  </a:cubicBezTo>
                  <a:cubicBezTo>
                    <a:pt x="265426" y="1744619"/>
                    <a:pt x="268499" y="1749927"/>
                    <a:pt x="274506" y="1749648"/>
                  </a:cubicBezTo>
                  <a:cubicBezTo>
                    <a:pt x="280513" y="1749368"/>
                    <a:pt x="294483" y="1736796"/>
                    <a:pt x="316415" y="1711930"/>
                  </a:cubicBezTo>
                  <a:cubicBezTo>
                    <a:pt x="338347" y="1687064"/>
                    <a:pt x="348964" y="1670719"/>
                    <a:pt x="348964" y="1664014"/>
                  </a:cubicBezTo>
                  <a:cubicBezTo>
                    <a:pt x="348964" y="1657308"/>
                    <a:pt x="354692" y="1645993"/>
                    <a:pt x="367265" y="1632023"/>
                  </a:cubicBezTo>
                  <a:cubicBezTo>
                    <a:pt x="379837" y="1618054"/>
                    <a:pt x="398836" y="1584108"/>
                    <a:pt x="419791" y="1530604"/>
                  </a:cubicBezTo>
                  <a:cubicBezTo>
                    <a:pt x="437229" y="1488758"/>
                    <a:pt x="450654" y="1445350"/>
                    <a:pt x="459883" y="1400966"/>
                  </a:cubicBezTo>
                  <a:cubicBezTo>
                    <a:pt x="469196" y="1325157"/>
                    <a:pt x="484190" y="1271141"/>
                    <a:pt x="504866" y="1238918"/>
                  </a:cubicBezTo>
                  <a:cubicBezTo>
                    <a:pt x="513667" y="1220012"/>
                    <a:pt x="520818" y="1200382"/>
                    <a:pt x="526239" y="1180245"/>
                  </a:cubicBezTo>
                  <a:cubicBezTo>
                    <a:pt x="531471" y="1161757"/>
                    <a:pt x="537958" y="1143647"/>
                    <a:pt x="545657" y="1126043"/>
                  </a:cubicBezTo>
                  <a:cubicBezTo>
                    <a:pt x="555686" y="1102447"/>
                    <a:pt x="561910" y="1077410"/>
                    <a:pt x="564097" y="1051864"/>
                  </a:cubicBezTo>
                  <a:cubicBezTo>
                    <a:pt x="567600" y="1015267"/>
                    <a:pt x="575047" y="979155"/>
                    <a:pt x="586309" y="944158"/>
                  </a:cubicBezTo>
                  <a:cubicBezTo>
                    <a:pt x="600278" y="893169"/>
                    <a:pt x="607962" y="866906"/>
                    <a:pt x="607822" y="865369"/>
                  </a:cubicBezTo>
                  <a:cubicBezTo>
                    <a:pt x="610918" y="846909"/>
                    <a:pt x="615976" y="828833"/>
                    <a:pt x="622909" y="811447"/>
                  </a:cubicBezTo>
                  <a:cubicBezTo>
                    <a:pt x="630684" y="788933"/>
                    <a:pt x="635109" y="765399"/>
                    <a:pt x="636040" y="741599"/>
                  </a:cubicBezTo>
                  <a:cubicBezTo>
                    <a:pt x="639393" y="705836"/>
                    <a:pt x="641629" y="685720"/>
                    <a:pt x="642746" y="679154"/>
                  </a:cubicBezTo>
                  <a:cubicBezTo>
                    <a:pt x="646518" y="665185"/>
                    <a:pt x="649172" y="658759"/>
                    <a:pt x="650569" y="658759"/>
                  </a:cubicBezTo>
                  <a:cubicBezTo>
                    <a:pt x="659882" y="658759"/>
                    <a:pt x="671756" y="761202"/>
                    <a:pt x="686192" y="966091"/>
                  </a:cubicBezTo>
                  <a:cubicBezTo>
                    <a:pt x="697833" y="1137079"/>
                    <a:pt x="706727" y="1239523"/>
                    <a:pt x="712873" y="1273423"/>
                  </a:cubicBezTo>
                  <a:cubicBezTo>
                    <a:pt x="716645" y="1289628"/>
                    <a:pt x="734946" y="1308905"/>
                    <a:pt x="768054" y="1331676"/>
                  </a:cubicBezTo>
                  <a:cubicBezTo>
                    <a:pt x="804524" y="1356261"/>
                    <a:pt x="843890" y="1376249"/>
                    <a:pt x="885259" y="1391187"/>
                  </a:cubicBezTo>
                  <a:cubicBezTo>
                    <a:pt x="926050" y="1406833"/>
                    <a:pt x="953710" y="1414237"/>
                    <a:pt x="969077" y="1413538"/>
                  </a:cubicBezTo>
                  <a:cubicBezTo>
                    <a:pt x="986397" y="1413127"/>
                    <a:pt x="1000819" y="1400128"/>
                    <a:pt x="1003023" y="1382945"/>
                  </a:cubicBezTo>
                  <a:cubicBezTo>
                    <a:pt x="1007866" y="1363574"/>
                    <a:pt x="1014012" y="1353655"/>
                    <a:pt x="1021463" y="1353189"/>
                  </a:cubicBezTo>
                  <a:cubicBezTo>
                    <a:pt x="1028913" y="1352724"/>
                    <a:pt x="1041812" y="1329907"/>
                    <a:pt x="1060159" y="1284738"/>
                  </a:cubicBezTo>
                  <a:cubicBezTo>
                    <a:pt x="1095543" y="1202079"/>
                    <a:pt x="1136281" y="1121816"/>
                    <a:pt x="1182114" y="1044460"/>
                  </a:cubicBezTo>
                  <a:cubicBezTo>
                    <a:pt x="1233057" y="956731"/>
                    <a:pt x="1268679" y="893914"/>
                    <a:pt x="1288982" y="856010"/>
                  </a:cubicBezTo>
                  <a:cubicBezTo>
                    <a:pt x="1297270" y="842133"/>
                    <a:pt x="1329400" y="790166"/>
                    <a:pt x="1385372" y="700109"/>
                  </a:cubicBezTo>
                  <a:cubicBezTo>
                    <a:pt x="1392078" y="686139"/>
                    <a:pt x="1396128" y="679713"/>
                    <a:pt x="1397665" y="679573"/>
                  </a:cubicBezTo>
                  <a:lnTo>
                    <a:pt x="1400040" y="681669"/>
                  </a:lnTo>
                  <a:cubicBezTo>
                    <a:pt x="1400599" y="693589"/>
                    <a:pt x="1383835" y="786115"/>
                    <a:pt x="1349750" y="959245"/>
                  </a:cubicBezTo>
                  <a:cubicBezTo>
                    <a:pt x="1309051" y="1177358"/>
                    <a:pt x="1284046" y="1325855"/>
                    <a:pt x="1274732" y="1404737"/>
                  </a:cubicBezTo>
                  <a:cubicBezTo>
                    <a:pt x="1270542" y="1437426"/>
                    <a:pt x="1265885" y="1472024"/>
                    <a:pt x="1260763" y="1508532"/>
                  </a:cubicBezTo>
                  <a:cubicBezTo>
                    <a:pt x="1255640" y="1545039"/>
                    <a:pt x="1251590" y="1574096"/>
                    <a:pt x="1248609" y="1595702"/>
                  </a:cubicBezTo>
                  <a:cubicBezTo>
                    <a:pt x="1245257" y="1617216"/>
                    <a:pt x="1243580" y="1628811"/>
                    <a:pt x="1243720" y="1630347"/>
                  </a:cubicBezTo>
                  <a:cubicBezTo>
                    <a:pt x="1239948" y="1645295"/>
                    <a:pt x="1243720" y="1652559"/>
                    <a:pt x="1253638" y="1652000"/>
                  </a:cubicBezTo>
                  <a:cubicBezTo>
                    <a:pt x="1263557" y="1651441"/>
                    <a:pt x="1267608" y="1658007"/>
                    <a:pt x="1263557" y="1671418"/>
                  </a:cubicBezTo>
                  <a:cubicBezTo>
                    <a:pt x="1262337" y="1676034"/>
                    <a:pt x="1262581" y="1680916"/>
                    <a:pt x="1264255" y="1685387"/>
                  </a:cubicBezTo>
                  <a:cubicBezTo>
                    <a:pt x="1265932" y="1689020"/>
                    <a:pt x="1269005" y="1689997"/>
                    <a:pt x="1273336" y="1688321"/>
                  </a:cubicBezTo>
                  <a:cubicBezTo>
                    <a:pt x="1277992" y="1686249"/>
                    <a:pt x="1281151" y="1681805"/>
                    <a:pt x="1281578" y="1676726"/>
                  </a:cubicBezTo>
                  <a:cubicBezTo>
                    <a:pt x="1284651" y="1678123"/>
                    <a:pt x="1287585" y="1691953"/>
                    <a:pt x="1290379" y="1718635"/>
                  </a:cubicBezTo>
                  <a:cubicBezTo>
                    <a:pt x="1292334" y="1756912"/>
                    <a:pt x="1298481" y="1775911"/>
                    <a:pt x="1308818" y="1775352"/>
                  </a:cubicBezTo>
                  <a:cubicBezTo>
                    <a:pt x="1319156" y="1774793"/>
                    <a:pt x="1331310" y="1782337"/>
                    <a:pt x="1345419" y="1797843"/>
                  </a:cubicBezTo>
                  <a:cubicBezTo>
                    <a:pt x="1354295" y="1809314"/>
                    <a:pt x="1367459" y="1816678"/>
                    <a:pt x="1381879" y="1818238"/>
                  </a:cubicBezTo>
                  <a:cubicBezTo>
                    <a:pt x="1396687" y="1817400"/>
                    <a:pt x="1417269" y="1800078"/>
                    <a:pt x="1443625" y="1766272"/>
                  </a:cubicBezTo>
                  <a:cubicBezTo>
                    <a:pt x="1461786" y="1744619"/>
                    <a:pt x="1472962" y="1731906"/>
                    <a:pt x="1477153" y="1727995"/>
                  </a:cubicBezTo>
                  <a:cubicBezTo>
                    <a:pt x="1481343" y="1724083"/>
                    <a:pt x="1485954" y="1724921"/>
                    <a:pt x="1491122" y="1730649"/>
                  </a:cubicBezTo>
                  <a:cubicBezTo>
                    <a:pt x="1496011" y="1740707"/>
                    <a:pt x="1501460" y="1745597"/>
                    <a:pt x="1507327" y="1745317"/>
                  </a:cubicBezTo>
                  <a:cubicBezTo>
                    <a:pt x="1521297" y="1744619"/>
                    <a:pt x="1531075" y="1733024"/>
                    <a:pt x="1538898" y="1710393"/>
                  </a:cubicBezTo>
                  <a:cubicBezTo>
                    <a:pt x="1546721" y="1687762"/>
                    <a:pt x="1555522" y="1674072"/>
                    <a:pt x="1565860" y="1673513"/>
                  </a:cubicBezTo>
                  <a:cubicBezTo>
                    <a:pt x="1581705" y="1673315"/>
                    <a:pt x="1597035" y="1667861"/>
                    <a:pt x="1609445" y="1658007"/>
                  </a:cubicBezTo>
                  <a:cubicBezTo>
                    <a:pt x="1620456" y="1649307"/>
                    <a:pt x="1626382" y="1635672"/>
                    <a:pt x="1625231" y="1621686"/>
                  </a:cubicBezTo>
                  <a:cubicBezTo>
                    <a:pt x="1624864" y="1599422"/>
                    <a:pt x="1629048" y="1577318"/>
                    <a:pt x="1637524" y="1556727"/>
                  </a:cubicBezTo>
                  <a:cubicBezTo>
                    <a:pt x="1644090" y="1540103"/>
                    <a:pt x="1652751" y="1493864"/>
                    <a:pt x="1663787" y="1417869"/>
                  </a:cubicBezTo>
                  <a:cubicBezTo>
                    <a:pt x="1694520" y="1179733"/>
                    <a:pt x="1711889" y="1056102"/>
                    <a:pt x="1715894" y="1046975"/>
                  </a:cubicBezTo>
                  <a:cubicBezTo>
                    <a:pt x="1721482" y="1040735"/>
                    <a:pt x="1726837" y="1015310"/>
                    <a:pt x="1731959" y="970701"/>
                  </a:cubicBezTo>
                  <a:cubicBezTo>
                    <a:pt x="1761947" y="776895"/>
                    <a:pt x="1781830" y="659038"/>
                    <a:pt x="1791609" y="617129"/>
                  </a:cubicBezTo>
                  <a:cubicBezTo>
                    <a:pt x="1811720" y="546333"/>
                    <a:pt x="1821090" y="472920"/>
                    <a:pt x="1819408" y="399342"/>
                  </a:cubicBezTo>
                  <a:close/>
                  <a:moveTo>
                    <a:pt x="1273755" y="1622943"/>
                  </a:moveTo>
                  <a:lnTo>
                    <a:pt x="1271799" y="1627414"/>
                  </a:lnTo>
                  <a:lnTo>
                    <a:pt x="1266770" y="1616657"/>
                  </a:lnTo>
                  <a:lnTo>
                    <a:pt x="1268446" y="1605481"/>
                  </a:lnTo>
                  <a:cubicBezTo>
                    <a:pt x="1269564" y="1599428"/>
                    <a:pt x="1271100" y="1600824"/>
                    <a:pt x="1273056" y="1609672"/>
                  </a:cubicBezTo>
                  <a:cubicBezTo>
                    <a:pt x="1274753" y="1613896"/>
                    <a:pt x="1274999" y="1618564"/>
                    <a:pt x="1273754" y="1622943"/>
                  </a:cubicBezTo>
                  <a:close/>
                  <a:moveTo>
                    <a:pt x="1278504" y="1584946"/>
                  </a:moveTo>
                  <a:cubicBezTo>
                    <a:pt x="1276967" y="1584946"/>
                    <a:pt x="1275990" y="1580615"/>
                    <a:pt x="1275570" y="1571814"/>
                  </a:cubicBezTo>
                  <a:cubicBezTo>
                    <a:pt x="1276272" y="1567025"/>
                    <a:pt x="1277538" y="1562336"/>
                    <a:pt x="1279342" y="1557845"/>
                  </a:cubicBezTo>
                  <a:close/>
                  <a:moveTo>
                    <a:pt x="1284232" y="1522501"/>
                  </a:moveTo>
                  <a:cubicBezTo>
                    <a:pt x="1281159" y="1522501"/>
                    <a:pt x="1279622" y="1521384"/>
                    <a:pt x="1279482" y="1518311"/>
                  </a:cubicBezTo>
                  <a:cubicBezTo>
                    <a:pt x="1279088" y="1516187"/>
                    <a:pt x="1280490" y="1514145"/>
                    <a:pt x="1282614" y="1513751"/>
                  </a:cubicBezTo>
                  <a:cubicBezTo>
                    <a:pt x="1282963" y="1513686"/>
                    <a:pt x="1283319" y="1513669"/>
                    <a:pt x="1283673" y="1513701"/>
                  </a:cubicBezTo>
                  <a:cubicBezTo>
                    <a:pt x="1288143" y="1513700"/>
                    <a:pt x="1290379" y="1514818"/>
                    <a:pt x="1290518" y="1517752"/>
                  </a:cubicBezTo>
                  <a:cubicBezTo>
                    <a:pt x="1290658" y="1520685"/>
                    <a:pt x="1288563" y="1522362"/>
                    <a:pt x="1284930" y="1522501"/>
                  </a:cubicBezTo>
                  <a:close/>
                  <a:moveTo>
                    <a:pt x="1399621" y="651355"/>
                  </a:moveTo>
                  <a:cubicBezTo>
                    <a:pt x="1396827" y="654568"/>
                    <a:pt x="1394592" y="655406"/>
                    <a:pt x="1393055" y="653869"/>
                  </a:cubicBezTo>
                  <a:cubicBezTo>
                    <a:pt x="1391519" y="652332"/>
                    <a:pt x="1392078" y="650377"/>
                    <a:pt x="1394871" y="647164"/>
                  </a:cubicBezTo>
                  <a:cubicBezTo>
                    <a:pt x="1403253" y="636454"/>
                    <a:pt x="1408282" y="633241"/>
                    <a:pt x="1409959" y="637525"/>
                  </a:cubicBezTo>
                  <a:cubicBezTo>
                    <a:pt x="1410657" y="641995"/>
                    <a:pt x="1406746" y="646605"/>
                    <a:pt x="1399621" y="651355"/>
                  </a:cubicBezTo>
                  <a:close/>
                </a:path>
              </a:pathLst>
            </a:custGeom>
            <a:grpFill/>
            <a:ln w="13953" cap="flat">
              <a:noFill/>
              <a:prstDash val="solid"/>
              <a:miter/>
            </a:ln>
          </p:spPr>
          <p:txBody>
            <a:bodyPr rtlCol="0" anchor="ctr"/>
            <a:lstStyle/>
            <a:p>
              <a:endParaRPr lang="en-GB"/>
            </a:p>
          </p:txBody>
        </p:sp>
        <p:sp>
          <p:nvSpPr>
            <p:cNvPr id="28" name="Graphic 14">
              <a:extLst>
                <a:ext uri="{FF2B5EF4-FFF2-40B4-BE49-F238E27FC236}">
                  <a16:creationId xmlns:a16="http://schemas.microsoft.com/office/drawing/2014/main" id="{7182D69A-4792-4DBA-AD53-E9947A5A0649}"/>
                </a:ext>
              </a:extLst>
            </p:cNvPr>
            <p:cNvSpPr/>
            <p:nvPr/>
          </p:nvSpPr>
          <p:spPr>
            <a:xfrm>
              <a:off x="4472836" y="4581972"/>
              <a:ext cx="857111" cy="1799581"/>
            </a:xfrm>
            <a:custGeom>
              <a:avLst/>
              <a:gdLst>
                <a:gd name="connsiteX0" fmla="*/ 847103 w 857111"/>
                <a:gd name="connsiteY0" fmla="*/ 148380 h 1799581"/>
                <a:gd name="connsiteX1" fmla="*/ 842074 w 857111"/>
                <a:gd name="connsiteY1" fmla="*/ 135388 h 1799581"/>
                <a:gd name="connsiteX2" fmla="*/ 832016 w 857111"/>
                <a:gd name="connsiteY2" fmla="*/ 111500 h 1799581"/>
                <a:gd name="connsiteX3" fmla="*/ 665777 w 857111"/>
                <a:gd name="connsiteY3" fmla="*/ 51151 h 1799581"/>
                <a:gd name="connsiteX4" fmla="*/ 497862 w 857111"/>
                <a:gd name="connsiteY4" fmla="*/ -117 h 1799581"/>
                <a:gd name="connsiteX5" fmla="*/ 446174 w 857111"/>
                <a:gd name="connsiteY5" fmla="*/ 115691 h 1799581"/>
                <a:gd name="connsiteX6" fmla="*/ 273091 w 857111"/>
                <a:gd name="connsiteY6" fmla="*/ 550426 h 1799581"/>
                <a:gd name="connsiteX7" fmla="*/ 186479 w 857111"/>
                <a:gd name="connsiteY7" fmla="*/ 812217 h 1799581"/>
                <a:gd name="connsiteX8" fmla="*/ 99867 w 857111"/>
                <a:gd name="connsiteY8" fmla="*/ 1158245 h 1799581"/>
                <a:gd name="connsiteX9" fmla="*/ 13814 w 857111"/>
                <a:gd name="connsiteY9" fmla="*/ 1559873 h 1799581"/>
                <a:gd name="connsiteX10" fmla="*/ -156 w 857111"/>
                <a:gd name="connsiteY10" fmla="*/ 1684761 h 1799581"/>
                <a:gd name="connsiteX11" fmla="*/ 2778 w 857111"/>
                <a:gd name="connsiteY11" fmla="*/ 1697892 h 1799581"/>
                <a:gd name="connsiteX12" fmla="*/ 23872 w 857111"/>
                <a:gd name="connsiteY12" fmla="*/ 1676938 h 1799581"/>
                <a:gd name="connsiteX13" fmla="*/ 29460 w 857111"/>
                <a:gd name="connsiteY13" fmla="*/ 1654447 h 1799581"/>
                <a:gd name="connsiteX14" fmla="*/ 48039 w 857111"/>
                <a:gd name="connsiteY14" fmla="*/ 1676240 h 1799581"/>
                <a:gd name="connsiteX15" fmla="*/ 69832 w 857111"/>
                <a:gd name="connsiteY15" fmla="*/ 1710605 h 1799581"/>
                <a:gd name="connsiteX16" fmla="*/ 77236 w 857111"/>
                <a:gd name="connsiteY16" fmla="*/ 1725692 h 1799581"/>
                <a:gd name="connsiteX17" fmla="*/ 98610 w 857111"/>
                <a:gd name="connsiteY17" fmla="*/ 1753631 h 1799581"/>
                <a:gd name="connsiteX18" fmla="*/ 131019 w 857111"/>
                <a:gd name="connsiteY18" fmla="*/ 1780872 h 1799581"/>
                <a:gd name="connsiteX19" fmla="*/ 151415 w 857111"/>
                <a:gd name="connsiteY19" fmla="*/ 1788695 h 1799581"/>
                <a:gd name="connsiteX20" fmla="*/ 158539 w 857111"/>
                <a:gd name="connsiteY20" fmla="*/ 1799452 h 1799581"/>
                <a:gd name="connsiteX21" fmla="*/ 198213 w 857111"/>
                <a:gd name="connsiteY21" fmla="*/ 1748602 h 1799581"/>
                <a:gd name="connsiteX22" fmla="*/ 218748 w 857111"/>
                <a:gd name="connsiteY22" fmla="*/ 1716472 h 1799581"/>
                <a:gd name="connsiteX23" fmla="*/ 232718 w 857111"/>
                <a:gd name="connsiteY23" fmla="*/ 1698032 h 1799581"/>
                <a:gd name="connsiteX24" fmla="*/ 224895 w 857111"/>
                <a:gd name="connsiteY24" fmla="*/ 1718288 h 1799581"/>
                <a:gd name="connsiteX25" fmla="*/ 219307 w 857111"/>
                <a:gd name="connsiteY25" fmla="*/ 1738544 h 1799581"/>
                <a:gd name="connsiteX26" fmla="*/ 224057 w 857111"/>
                <a:gd name="connsiteY26" fmla="*/ 1744970 h 1799581"/>
                <a:gd name="connsiteX27" fmla="*/ 291810 w 857111"/>
                <a:gd name="connsiteY27" fmla="*/ 1681688 h 1799581"/>
                <a:gd name="connsiteX28" fmla="*/ 330226 w 857111"/>
                <a:gd name="connsiteY28" fmla="*/ 1650815 h 1799581"/>
                <a:gd name="connsiteX29" fmla="*/ 350343 w 857111"/>
                <a:gd name="connsiteY29" fmla="*/ 1654307 h 1799581"/>
                <a:gd name="connsiteX30" fmla="*/ 386943 w 857111"/>
                <a:gd name="connsiteY30" fmla="*/ 1633492 h 1799581"/>
                <a:gd name="connsiteX31" fmla="*/ 414184 w 857111"/>
                <a:gd name="connsiteY31" fmla="*/ 1578871 h 1799581"/>
                <a:gd name="connsiteX32" fmla="*/ 432903 w 857111"/>
                <a:gd name="connsiteY32" fmla="*/ 1532492 h 1799581"/>
                <a:gd name="connsiteX33" fmla="*/ 471180 w 857111"/>
                <a:gd name="connsiteY33" fmla="*/ 1434704 h 1799581"/>
                <a:gd name="connsiteX34" fmla="*/ 496744 w 857111"/>
                <a:gd name="connsiteY34" fmla="*/ 1347953 h 1799581"/>
                <a:gd name="connsiteX35" fmla="*/ 513228 w 857111"/>
                <a:gd name="connsiteY35" fmla="*/ 1280619 h 1799581"/>
                <a:gd name="connsiteX36" fmla="*/ 517140 w 857111"/>
                <a:gd name="connsiteY36" fmla="*/ 1271539 h 1799581"/>
                <a:gd name="connsiteX37" fmla="*/ 519096 w 857111"/>
                <a:gd name="connsiteY37" fmla="*/ 1264833 h 1799581"/>
                <a:gd name="connsiteX38" fmla="*/ 520912 w 857111"/>
                <a:gd name="connsiteY38" fmla="*/ 1257988 h 1799581"/>
                <a:gd name="connsiteX39" fmla="*/ 524683 w 857111"/>
                <a:gd name="connsiteY39" fmla="*/ 1244019 h 1799581"/>
                <a:gd name="connsiteX40" fmla="*/ 560865 w 857111"/>
                <a:gd name="connsiteY40" fmla="*/ 1125696 h 1799581"/>
                <a:gd name="connsiteX41" fmla="*/ 602774 w 857111"/>
                <a:gd name="connsiteY41" fmla="*/ 1002623 h 1799581"/>
                <a:gd name="connsiteX42" fmla="*/ 614090 w 857111"/>
                <a:gd name="connsiteY42" fmla="*/ 962112 h 1799581"/>
                <a:gd name="connsiteX43" fmla="*/ 637977 w 857111"/>
                <a:gd name="connsiteY43" fmla="*/ 865441 h 1799581"/>
                <a:gd name="connsiteX44" fmla="*/ 665917 w 857111"/>
                <a:gd name="connsiteY44" fmla="*/ 755361 h 1799581"/>
                <a:gd name="connsiteX45" fmla="*/ 709782 w 857111"/>
                <a:gd name="connsiteY45" fmla="*/ 613289 h 1799581"/>
                <a:gd name="connsiteX46" fmla="*/ 728641 w 857111"/>
                <a:gd name="connsiteY46" fmla="*/ 548051 h 1799581"/>
                <a:gd name="connsiteX47" fmla="*/ 762028 w 857111"/>
                <a:gd name="connsiteY47" fmla="*/ 464233 h 1799581"/>
                <a:gd name="connsiteX48" fmla="*/ 795136 w 857111"/>
                <a:gd name="connsiteY48" fmla="*/ 373850 h 1799581"/>
                <a:gd name="connsiteX49" fmla="*/ 804636 w 857111"/>
                <a:gd name="connsiteY49" fmla="*/ 341161 h 1799581"/>
                <a:gd name="connsiteX50" fmla="*/ 813995 w 857111"/>
                <a:gd name="connsiteY50" fmla="*/ 306377 h 1799581"/>
                <a:gd name="connsiteX51" fmla="*/ 832016 w 857111"/>
                <a:gd name="connsiteY51" fmla="*/ 269916 h 1799581"/>
                <a:gd name="connsiteX52" fmla="*/ 843191 w 857111"/>
                <a:gd name="connsiteY52" fmla="*/ 248263 h 1799581"/>
                <a:gd name="connsiteX53" fmla="*/ 850036 w 857111"/>
                <a:gd name="connsiteY53" fmla="*/ 231220 h 1799581"/>
                <a:gd name="connsiteX54" fmla="*/ 856602 w 857111"/>
                <a:gd name="connsiteY54" fmla="*/ 186517 h 1799581"/>
                <a:gd name="connsiteX55" fmla="*/ 847103 w 857111"/>
                <a:gd name="connsiteY55" fmla="*/ 148380 h 1799581"/>
                <a:gd name="connsiteX56" fmla="*/ 237188 w 857111"/>
                <a:gd name="connsiteY56" fmla="*/ 1685879 h 1799581"/>
                <a:gd name="connsiteX57" fmla="*/ 232629 w 857111"/>
                <a:gd name="connsiteY57" fmla="*/ 1682746 h 1799581"/>
                <a:gd name="connsiteX58" fmla="*/ 232579 w 857111"/>
                <a:gd name="connsiteY58" fmla="*/ 1681687 h 1799581"/>
                <a:gd name="connsiteX59" fmla="*/ 235373 w 857111"/>
                <a:gd name="connsiteY59" fmla="*/ 1677144 h 1799581"/>
                <a:gd name="connsiteX60" fmla="*/ 236769 w 857111"/>
                <a:gd name="connsiteY60" fmla="*/ 1677078 h 1799581"/>
                <a:gd name="connsiteX61" fmla="*/ 243614 w 857111"/>
                <a:gd name="connsiteY61" fmla="*/ 1681129 h 1799581"/>
                <a:gd name="connsiteX62" fmla="*/ 237188 w 857111"/>
                <a:gd name="connsiteY62" fmla="*/ 1685879 h 1799581"/>
                <a:gd name="connsiteX63" fmla="*/ 295023 w 857111"/>
                <a:gd name="connsiteY63" fmla="*/ 1469908 h 1799581"/>
                <a:gd name="connsiteX64" fmla="*/ 290350 w 857111"/>
                <a:gd name="connsiteY64" fmla="*/ 1466948 h 1799581"/>
                <a:gd name="connsiteX65" fmla="*/ 290273 w 857111"/>
                <a:gd name="connsiteY65" fmla="*/ 1465717 h 1799581"/>
                <a:gd name="connsiteX66" fmla="*/ 293406 w 857111"/>
                <a:gd name="connsiteY66" fmla="*/ 1461158 h 1799581"/>
                <a:gd name="connsiteX67" fmla="*/ 294464 w 857111"/>
                <a:gd name="connsiteY67" fmla="*/ 1461108 h 1799581"/>
                <a:gd name="connsiteX68" fmla="*/ 299157 w 857111"/>
                <a:gd name="connsiteY68" fmla="*/ 1464394 h 1799581"/>
                <a:gd name="connsiteX69" fmla="*/ 299214 w 857111"/>
                <a:gd name="connsiteY69" fmla="*/ 1465298 h 1799581"/>
                <a:gd name="connsiteX70" fmla="*/ 296082 w 857111"/>
                <a:gd name="connsiteY70" fmla="*/ 1469858 h 1799581"/>
                <a:gd name="connsiteX71" fmla="*/ 295023 w 857111"/>
                <a:gd name="connsiteY71" fmla="*/ 1469908 h 1799581"/>
                <a:gd name="connsiteX72" fmla="*/ 305081 w 857111"/>
                <a:gd name="connsiteY72" fmla="*/ 1449512 h 1799581"/>
                <a:gd name="connsiteX73" fmla="*/ 298096 w 857111"/>
                <a:gd name="connsiteY73" fmla="*/ 1445321 h 1799581"/>
                <a:gd name="connsiteX74" fmla="*/ 304522 w 857111"/>
                <a:gd name="connsiteY74" fmla="*/ 1440572 h 1799581"/>
                <a:gd name="connsiteX75" fmla="*/ 309215 w 857111"/>
                <a:gd name="connsiteY75" fmla="*/ 1443858 h 1799581"/>
                <a:gd name="connsiteX76" fmla="*/ 309272 w 857111"/>
                <a:gd name="connsiteY76" fmla="*/ 1444762 h 1799581"/>
                <a:gd name="connsiteX77" fmla="*/ 306311 w 857111"/>
                <a:gd name="connsiteY77" fmla="*/ 1449435 h 1799581"/>
                <a:gd name="connsiteX78" fmla="*/ 305081 w 857111"/>
                <a:gd name="connsiteY78" fmla="*/ 1449512 h 1799581"/>
                <a:gd name="connsiteX79" fmla="*/ 312345 w 857111"/>
                <a:gd name="connsiteY79" fmla="*/ 1420176 h 1799581"/>
                <a:gd name="connsiteX80" fmla="*/ 307802 w 857111"/>
                <a:gd name="connsiteY80" fmla="*/ 1417382 h 1799581"/>
                <a:gd name="connsiteX81" fmla="*/ 307735 w 857111"/>
                <a:gd name="connsiteY81" fmla="*/ 1415985 h 1799581"/>
                <a:gd name="connsiteX82" fmla="*/ 310868 w 857111"/>
                <a:gd name="connsiteY82" fmla="*/ 1411426 h 1799581"/>
                <a:gd name="connsiteX83" fmla="*/ 311927 w 857111"/>
                <a:gd name="connsiteY83" fmla="*/ 1411376 h 1799581"/>
                <a:gd name="connsiteX84" fmla="*/ 316619 w 857111"/>
                <a:gd name="connsiteY84" fmla="*/ 1414662 h 1799581"/>
                <a:gd name="connsiteX85" fmla="*/ 316676 w 857111"/>
                <a:gd name="connsiteY85" fmla="*/ 1415566 h 1799581"/>
                <a:gd name="connsiteX86" fmla="*/ 312345 w 857111"/>
                <a:gd name="connsiteY86" fmla="*/ 1420176 h 1799581"/>
                <a:gd name="connsiteX87" fmla="*/ 320308 w 857111"/>
                <a:gd name="connsiteY87" fmla="*/ 1399920 h 1799581"/>
                <a:gd name="connsiteX88" fmla="*/ 315838 w 857111"/>
                <a:gd name="connsiteY88" fmla="*/ 1395450 h 1799581"/>
                <a:gd name="connsiteX89" fmla="*/ 320308 w 857111"/>
                <a:gd name="connsiteY89" fmla="*/ 1390979 h 1799581"/>
                <a:gd name="connsiteX90" fmla="*/ 327293 w 857111"/>
                <a:gd name="connsiteY90" fmla="*/ 1395170 h 1799581"/>
                <a:gd name="connsiteX91" fmla="*/ 320308 w 857111"/>
                <a:gd name="connsiteY91" fmla="*/ 1399920 h 1799581"/>
                <a:gd name="connsiteX92" fmla="*/ 338748 w 857111"/>
                <a:gd name="connsiteY92" fmla="*/ 1370025 h 1799581"/>
                <a:gd name="connsiteX93" fmla="*/ 327013 w 857111"/>
                <a:gd name="connsiteY93" fmla="*/ 1380642 h 1799581"/>
                <a:gd name="connsiteX94" fmla="*/ 329667 w 857111"/>
                <a:gd name="connsiteY94" fmla="*/ 1366672 h 1799581"/>
                <a:gd name="connsiteX95" fmla="*/ 338608 w 857111"/>
                <a:gd name="connsiteY95" fmla="*/ 1326300 h 1799581"/>
                <a:gd name="connsiteX96" fmla="*/ 344615 w 857111"/>
                <a:gd name="connsiteY96" fmla="*/ 1312330 h 1799581"/>
                <a:gd name="connsiteX97" fmla="*/ 349924 w 857111"/>
                <a:gd name="connsiteY97" fmla="*/ 1329793 h 1799581"/>
                <a:gd name="connsiteX98" fmla="*/ 338748 w 857111"/>
                <a:gd name="connsiteY98" fmla="*/ 1370025 h 1799581"/>
                <a:gd name="connsiteX99" fmla="*/ 355092 w 857111"/>
                <a:gd name="connsiteY99" fmla="*/ 1300177 h 1799581"/>
                <a:gd name="connsiteX100" fmla="*/ 350354 w 857111"/>
                <a:gd name="connsiteY100" fmla="*/ 1295992 h 1799581"/>
                <a:gd name="connsiteX101" fmla="*/ 354538 w 857111"/>
                <a:gd name="connsiteY101" fmla="*/ 1291253 h 1799581"/>
                <a:gd name="connsiteX102" fmla="*/ 359277 w 857111"/>
                <a:gd name="connsiteY102" fmla="*/ 1295438 h 1799581"/>
                <a:gd name="connsiteX103" fmla="*/ 359283 w 857111"/>
                <a:gd name="connsiteY103" fmla="*/ 1295567 h 1799581"/>
                <a:gd name="connsiteX104" fmla="*/ 356501 w 857111"/>
                <a:gd name="connsiteY104" fmla="*/ 1300348 h 1799581"/>
                <a:gd name="connsiteX105" fmla="*/ 355092 w 857111"/>
                <a:gd name="connsiteY105" fmla="*/ 1300456 h 179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857111" h="1799581">
                  <a:moveTo>
                    <a:pt x="847103" y="148380"/>
                  </a:moveTo>
                  <a:cubicBezTo>
                    <a:pt x="841236" y="148380"/>
                    <a:pt x="839560" y="144049"/>
                    <a:pt x="842074" y="135388"/>
                  </a:cubicBezTo>
                  <a:cubicBezTo>
                    <a:pt x="844921" y="126042"/>
                    <a:pt x="840691" y="115995"/>
                    <a:pt x="832016" y="111500"/>
                  </a:cubicBezTo>
                  <a:cubicBezTo>
                    <a:pt x="825776" y="105912"/>
                    <a:pt x="770363" y="85796"/>
                    <a:pt x="665777" y="51151"/>
                  </a:cubicBezTo>
                  <a:cubicBezTo>
                    <a:pt x="561191" y="16507"/>
                    <a:pt x="505219" y="-583"/>
                    <a:pt x="497862" y="-117"/>
                  </a:cubicBezTo>
                  <a:cubicBezTo>
                    <a:pt x="494928" y="-117"/>
                    <a:pt x="477746" y="38718"/>
                    <a:pt x="446174" y="115691"/>
                  </a:cubicBezTo>
                  <a:cubicBezTo>
                    <a:pt x="417397" y="191127"/>
                    <a:pt x="359702" y="336039"/>
                    <a:pt x="273091" y="550426"/>
                  </a:cubicBezTo>
                  <a:cubicBezTo>
                    <a:pt x="213952" y="698505"/>
                    <a:pt x="185082" y="785768"/>
                    <a:pt x="186479" y="812217"/>
                  </a:cubicBezTo>
                  <a:cubicBezTo>
                    <a:pt x="187410" y="830005"/>
                    <a:pt x="158539" y="945348"/>
                    <a:pt x="99867" y="1158245"/>
                  </a:cubicBezTo>
                  <a:cubicBezTo>
                    <a:pt x="53301" y="1325881"/>
                    <a:pt x="24617" y="1459757"/>
                    <a:pt x="13814" y="1559873"/>
                  </a:cubicBezTo>
                  <a:cubicBezTo>
                    <a:pt x="4175" y="1634331"/>
                    <a:pt x="-156" y="1675960"/>
                    <a:pt x="-156" y="1684761"/>
                  </a:cubicBezTo>
                  <a:cubicBezTo>
                    <a:pt x="-203" y="1689306"/>
                    <a:pt x="801" y="1693800"/>
                    <a:pt x="2778" y="1697892"/>
                  </a:cubicBezTo>
                  <a:cubicBezTo>
                    <a:pt x="10461" y="1704877"/>
                    <a:pt x="17446" y="1697892"/>
                    <a:pt x="23872" y="1676938"/>
                  </a:cubicBezTo>
                  <a:lnTo>
                    <a:pt x="29460" y="1654447"/>
                  </a:lnTo>
                  <a:lnTo>
                    <a:pt x="48039" y="1676240"/>
                  </a:lnTo>
                  <a:cubicBezTo>
                    <a:pt x="58423" y="1685390"/>
                    <a:pt x="65983" y="1697311"/>
                    <a:pt x="69832" y="1710605"/>
                  </a:cubicBezTo>
                  <a:cubicBezTo>
                    <a:pt x="69832" y="1720943"/>
                    <a:pt x="72766" y="1725971"/>
                    <a:pt x="77236" y="1725692"/>
                  </a:cubicBezTo>
                  <a:cubicBezTo>
                    <a:pt x="81706" y="1725413"/>
                    <a:pt x="88831" y="1734772"/>
                    <a:pt x="98610" y="1753631"/>
                  </a:cubicBezTo>
                  <a:cubicBezTo>
                    <a:pt x="108388" y="1772491"/>
                    <a:pt x="119145" y="1781571"/>
                    <a:pt x="131019" y="1780872"/>
                  </a:cubicBezTo>
                  <a:cubicBezTo>
                    <a:pt x="142893" y="1780174"/>
                    <a:pt x="151135" y="1782828"/>
                    <a:pt x="151415" y="1788695"/>
                  </a:cubicBezTo>
                  <a:cubicBezTo>
                    <a:pt x="151694" y="1794562"/>
                    <a:pt x="154209" y="1799591"/>
                    <a:pt x="158539" y="1799452"/>
                  </a:cubicBezTo>
                  <a:cubicBezTo>
                    <a:pt x="165943" y="1799452"/>
                    <a:pt x="179075" y="1782129"/>
                    <a:pt x="198213" y="1748602"/>
                  </a:cubicBezTo>
                  <a:lnTo>
                    <a:pt x="218748" y="1716472"/>
                  </a:lnTo>
                  <a:lnTo>
                    <a:pt x="232718" y="1698032"/>
                  </a:lnTo>
                  <a:cubicBezTo>
                    <a:pt x="231327" y="1705193"/>
                    <a:pt x="228679" y="1712051"/>
                    <a:pt x="224895" y="1718288"/>
                  </a:cubicBezTo>
                  <a:cubicBezTo>
                    <a:pt x="221673" y="1724589"/>
                    <a:pt x="219771" y="1731482"/>
                    <a:pt x="219307" y="1738544"/>
                  </a:cubicBezTo>
                  <a:cubicBezTo>
                    <a:pt x="219307" y="1743014"/>
                    <a:pt x="221123" y="1745110"/>
                    <a:pt x="224057" y="1744970"/>
                  </a:cubicBezTo>
                  <a:cubicBezTo>
                    <a:pt x="243242" y="1743946"/>
                    <a:pt x="265826" y="1722852"/>
                    <a:pt x="291810" y="1681688"/>
                  </a:cubicBezTo>
                  <a:cubicBezTo>
                    <a:pt x="305779" y="1657380"/>
                    <a:pt x="318213" y="1647043"/>
                    <a:pt x="330226" y="1650815"/>
                  </a:cubicBezTo>
                  <a:cubicBezTo>
                    <a:pt x="336718" y="1652984"/>
                    <a:pt x="343500" y="1654161"/>
                    <a:pt x="350343" y="1654307"/>
                  </a:cubicBezTo>
                  <a:cubicBezTo>
                    <a:pt x="365145" y="1653537"/>
                    <a:pt x="378714" y="1645820"/>
                    <a:pt x="386943" y="1633492"/>
                  </a:cubicBezTo>
                  <a:cubicBezTo>
                    <a:pt x="398603" y="1616690"/>
                    <a:pt x="407778" y="1598294"/>
                    <a:pt x="414184" y="1578871"/>
                  </a:cubicBezTo>
                  <a:cubicBezTo>
                    <a:pt x="419485" y="1563049"/>
                    <a:pt x="425736" y="1547561"/>
                    <a:pt x="432903" y="1532492"/>
                  </a:cubicBezTo>
                  <a:cubicBezTo>
                    <a:pt x="447634" y="1500702"/>
                    <a:pt x="460417" y="1468046"/>
                    <a:pt x="471180" y="1434704"/>
                  </a:cubicBezTo>
                  <a:cubicBezTo>
                    <a:pt x="482338" y="1406630"/>
                    <a:pt x="490895" y="1377591"/>
                    <a:pt x="496744" y="1347953"/>
                  </a:cubicBezTo>
                  <a:cubicBezTo>
                    <a:pt x="494604" y="1324300"/>
                    <a:pt x="500405" y="1300609"/>
                    <a:pt x="513228" y="1280619"/>
                  </a:cubicBezTo>
                  <a:cubicBezTo>
                    <a:pt x="514486" y="1277546"/>
                    <a:pt x="515883" y="1274612"/>
                    <a:pt x="517140" y="1271539"/>
                  </a:cubicBezTo>
                  <a:lnTo>
                    <a:pt x="519096" y="1264833"/>
                  </a:lnTo>
                  <a:lnTo>
                    <a:pt x="520912" y="1257988"/>
                  </a:lnTo>
                  <a:cubicBezTo>
                    <a:pt x="521692" y="1253216"/>
                    <a:pt x="522956" y="1248535"/>
                    <a:pt x="524683" y="1244019"/>
                  </a:cubicBezTo>
                  <a:cubicBezTo>
                    <a:pt x="525988" y="1239362"/>
                    <a:pt x="538048" y="1199921"/>
                    <a:pt x="560865" y="1125696"/>
                  </a:cubicBezTo>
                  <a:cubicBezTo>
                    <a:pt x="583636" y="1051238"/>
                    <a:pt x="597885" y="1010307"/>
                    <a:pt x="602774" y="1002623"/>
                  </a:cubicBezTo>
                  <a:cubicBezTo>
                    <a:pt x="610915" y="990739"/>
                    <a:pt x="614894" y="976494"/>
                    <a:pt x="614090" y="962112"/>
                  </a:cubicBezTo>
                  <a:cubicBezTo>
                    <a:pt x="612972" y="939900"/>
                    <a:pt x="620934" y="907769"/>
                    <a:pt x="637977" y="865441"/>
                  </a:cubicBezTo>
                  <a:cubicBezTo>
                    <a:pt x="641703" y="852031"/>
                    <a:pt x="651016" y="815337"/>
                    <a:pt x="665917" y="755361"/>
                  </a:cubicBezTo>
                  <a:cubicBezTo>
                    <a:pt x="677331" y="707072"/>
                    <a:pt x="691985" y="659608"/>
                    <a:pt x="709782" y="613289"/>
                  </a:cubicBezTo>
                  <a:cubicBezTo>
                    <a:pt x="719520" y="592693"/>
                    <a:pt x="725888" y="570667"/>
                    <a:pt x="728641" y="548051"/>
                  </a:cubicBezTo>
                  <a:cubicBezTo>
                    <a:pt x="738364" y="519572"/>
                    <a:pt x="749507" y="491598"/>
                    <a:pt x="762028" y="464233"/>
                  </a:cubicBezTo>
                  <a:cubicBezTo>
                    <a:pt x="784472" y="411428"/>
                    <a:pt x="795508" y="381301"/>
                    <a:pt x="795136" y="373850"/>
                  </a:cubicBezTo>
                  <a:cubicBezTo>
                    <a:pt x="796345" y="362477"/>
                    <a:pt x="799561" y="351410"/>
                    <a:pt x="804636" y="341161"/>
                  </a:cubicBezTo>
                  <a:cubicBezTo>
                    <a:pt x="809959" y="330274"/>
                    <a:pt x="813136" y="318464"/>
                    <a:pt x="813995" y="306377"/>
                  </a:cubicBezTo>
                  <a:cubicBezTo>
                    <a:pt x="813782" y="292031"/>
                    <a:pt x="820490" y="278460"/>
                    <a:pt x="832016" y="269916"/>
                  </a:cubicBezTo>
                  <a:cubicBezTo>
                    <a:pt x="838606" y="264579"/>
                    <a:pt x="842658" y="256726"/>
                    <a:pt x="843191" y="248263"/>
                  </a:cubicBezTo>
                  <a:cubicBezTo>
                    <a:pt x="842791" y="241842"/>
                    <a:pt x="845306" y="235582"/>
                    <a:pt x="850036" y="231220"/>
                  </a:cubicBezTo>
                  <a:cubicBezTo>
                    <a:pt x="855764" y="226470"/>
                    <a:pt x="857860" y="211662"/>
                    <a:pt x="856602" y="186517"/>
                  </a:cubicBezTo>
                  <a:cubicBezTo>
                    <a:pt x="855345" y="161372"/>
                    <a:pt x="852551" y="148100"/>
                    <a:pt x="847103" y="148380"/>
                  </a:cubicBezTo>
                  <a:close/>
                  <a:moveTo>
                    <a:pt x="237188" y="1685879"/>
                  </a:moveTo>
                  <a:cubicBezTo>
                    <a:pt x="235065" y="1686273"/>
                    <a:pt x="233023" y="1684870"/>
                    <a:pt x="232629" y="1682746"/>
                  </a:cubicBezTo>
                  <a:cubicBezTo>
                    <a:pt x="232564" y="1682397"/>
                    <a:pt x="232547" y="1682041"/>
                    <a:pt x="232579" y="1681687"/>
                  </a:cubicBezTo>
                  <a:cubicBezTo>
                    <a:pt x="232096" y="1679661"/>
                    <a:pt x="233347" y="1677627"/>
                    <a:pt x="235373" y="1677144"/>
                  </a:cubicBezTo>
                  <a:cubicBezTo>
                    <a:pt x="235831" y="1677035"/>
                    <a:pt x="236304" y="1677012"/>
                    <a:pt x="236769" y="1677078"/>
                  </a:cubicBezTo>
                  <a:cubicBezTo>
                    <a:pt x="241100" y="1677078"/>
                    <a:pt x="243475" y="1678195"/>
                    <a:pt x="243614" y="1681129"/>
                  </a:cubicBezTo>
                  <a:cubicBezTo>
                    <a:pt x="243754" y="1684062"/>
                    <a:pt x="241659" y="1685599"/>
                    <a:pt x="237188" y="1685879"/>
                  </a:cubicBezTo>
                  <a:close/>
                  <a:moveTo>
                    <a:pt x="295023" y="1469908"/>
                  </a:moveTo>
                  <a:cubicBezTo>
                    <a:pt x="292915" y="1470381"/>
                    <a:pt x="290823" y="1469055"/>
                    <a:pt x="290350" y="1466948"/>
                  </a:cubicBezTo>
                  <a:cubicBezTo>
                    <a:pt x="290260" y="1466544"/>
                    <a:pt x="290234" y="1466129"/>
                    <a:pt x="290273" y="1465717"/>
                  </a:cubicBezTo>
                  <a:cubicBezTo>
                    <a:pt x="289879" y="1463593"/>
                    <a:pt x="291282" y="1461552"/>
                    <a:pt x="293406" y="1461158"/>
                  </a:cubicBezTo>
                  <a:cubicBezTo>
                    <a:pt x="293755" y="1461093"/>
                    <a:pt x="294111" y="1461076"/>
                    <a:pt x="294464" y="1461108"/>
                  </a:cubicBezTo>
                  <a:cubicBezTo>
                    <a:pt x="296668" y="1460719"/>
                    <a:pt x="298769" y="1462190"/>
                    <a:pt x="299157" y="1464394"/>
                  </a:cubicBezTo>
                  <a:cubicBezTo>
                    <a:pt x="299210" y="1464692"/>
                    <a:pt x="299229" y="1464996"/>
                    <a:pt x="299214" y="1465298"/>
                  </a:cubicBezTo>
                  <a:cubicBezTo>
                    <a:pt x="299608" y="1467422"/>
                    <a:pt x="298206" y="1469464"/>
                    <a:pt x="296082" y="1469858"/>
                  </a:cubicBezTo>
                  <a:cubicBezTo>
                    <a:pt x="295733" y="1469923"/>
                    <a:pt x="295377" y="1469940"/>
                    <a:pt x="295023" y="1469908"/>
                  </a:cubicBezTo>
                  <a:close/>
                  <a:moveTo>
                    <a:pt x="305081" y="1449512"/>
                  </a:moveTo>
                  <a:cubicBezTo>
                    <a:pt x="300611" y="1449512"/>
                    <a:pt x="298376" y="1448395"/>
                    <a:pt x="298096" y="1445321"/>
                  </a:cubicBezTo>
                  <a:cubicBezTo>
                    <a:pt x="297817" y="1442248"/>
                    <a:pt x="300192" y="1440851"/>
                    <a:pt x="304522" y="1440572"/>
                  </a:cubicBezTo>
                  <a:cubicBezTo>
                    <a:pt x="306725" y="1440183"/>
                    <a:pt x="308827" y="1441655"/>
                    <a:pt x="309215" y="1443858"/>
                  </a:cubicBezTo>
                  <a:cubicBezTo>
                    <a:pt x="309268" y="1444156"/>
                    <a:pt x="309287" y="1444460"/>
                    <a:pt x="309272" y="1444762"/>
                  </a:cubicBezTo>
                  <a:cubicBezTo>
                    <a:pt x="309745" y="1446870"/>
                    <a:pt x="308419" y="1448963"/>
                    <a:pt x="306311" y="1449435"/>
                  </a:cubicBezTo>
                  <a:cubicBezTo>
                    <a:pt x="305908" y="1449526"/>
                    <a:pt x="305493" y="1449552"/>
                    <a:pt x="305081" y="1449512"/>
                  </a:cubicBezTo>
                  <a:close/>
                  <a:moveTo>
                    <a:pt x="312345" y="1420176"/>
                  </a:moveTo>
                  <a:cubicBezTo>
                    <a:pt x="310319" y="1420659"/>
                    <a:pt x="308284" y="1419408"/>
                    <a:pt x="307802" y="1417382"/>
                  </a:cubicBezTo>
                  <a:cubicBezTo>
                    <a:pt x="307693" y="1416924"/>
                    <a:pt x="307670" y="1416451"/>
                    <a:pt x="307735" y="1415985"/>
                  </a:cubicBezTo>
                  <a:cubicBezTo>
                    <a:pt x="307341" y="1413862"/>
                    <a:pt x="308744" y="1411820"/>
                    <a:pt x="310868" y="1411426"/>
                  </a:cubicBezTo>
                  <a:cubicBezTo>
                    <a:pt x="311217" y="1411361"/>
                    <a:pt x="311573" y="1411344"/>
                    <a:pt x="311927" y="1411376"/>
                  </a:cubicBezTo>
                  <a:cubicBezTo>
                    <a:pt x="314130" y="1410987"/>
                    <a:pt x="316231" y="1412459"/>
                    <a:pt x="316619" y="1414662"/>
                  </a:cubicBezTo>
                  <a:cubicBezTo>
                    <a:pt x="316672" y="1414960"/>
                    <a:pt x="316691" y="1415264"/>
                    <a:pt x="316676" y="1415566"/>
                  </a:cubicBezTo>
                  <a:cubicBezTo>
                    <a:pt x="316257" y="1418499"/>
                    <a:pt x="315419" y="1420036"/>
                    <a:pt x="312345" y="1420176"/>
                  </a:cubicBezTo>
                  <a:close/>
                  <a:moveTo>
                    <a:pt x="320308" y="1399920"/>
                  </a:moveTo>
                  <a:cubicBezTo>
                    <a:pt x="317839" y="1399920"/>
                    <a:pt x="315838" y="1397918"/>
                    <a:pt x="315838" y="1395450"/>
                  </a:cubicBezTo>
                  <a:cubicBezTo>
                    <a:pt x="315838" y="1392981"/>
                    <a:pt x="317839" y="1390979"/>
                    <a:pt x="320308" y="1390979"/>
                  </a:cubicBezTo>
                  <a:cubicBezTo>
                    <a:pt x="324778" y="1390979"/>
                    <a:pt x="327013" y="1392097"/>
                    <a:pt x="327293" y="1395170"/>
                  </a:cubicBezTo>
                  <a:cubicBezTo>
                    <a:pt x="327572" y="1398244"/>
                    <a:pt x="324639" y="1399641"/>
                    <a:pt x="320308" y="1399920"/>
                  </a:cubicBezTo>
                  <a:close/>
                  <a:moveTo>
                    <a:pt x="338748" y="1370025"/>
                  </a:moveTo>
                  <a:cubicBezTo>
                    <a:pt x="331623" y="1377848"/>
                    <a:pt x="327851" y="1381341"/>
                    <a:pt x="327013" y="1380642"/>
                  </a:cubicBezTo>
                  <a:cubicBezTo>
                    <a:pt x="326175" y="1379944"/>
                    <a:pt x="327013" y="1375054"/>
                    <a:pt x="329667" y="1366672"/>
                  </a:cubicBezTo>
                  <a:cubicBezTo>
                    <a:pt x="334122" y="1353584"/>
                    <a:pt x="337120" y="1340045"/>
                    <a:pt x="338608" y="1326300"/>
                  </a:cubicBezTo>
                  <a:cubicBezTo>
                    <a:pt x="339915" y="1321374"/>
                    <a:pt x="341939" y="1316667"/>
                    <a:pt x="344615" y="1312330"/>
                  </a:cubicBezTo>
                  <a:lnTo>
                    <a:pt x="349924" y="1329793"/>
                  </a:lnTo>
                  <a:cubicBezTo>
                    <a:pt x="353620" y="1344237"/>
                    <a:pt x="349365" y="1359557"/>
                    <a:pt x="338748" y="1370025"/>
                  </a:cubicBezTo>
                  <a:close/>
                  <a:moveTo>
                    <a:pt x="355092" y="1300177"/>
                  </a:moveTo>
                  <a:cubicBezTo>
                    <a:pt x="352628" y="1300330"/>
                    <a:pt x="350507" y="1298456"/>
                    <a:pt x="350354" y="1295992"/>
                  </a:cubicBezTo>
                  <a:cubicBezTo>
                    <a:pt x="350201" y="1293528"/>
                    <a:pt x="352074" y="1291406"/>
                    <a:pt x="354538" y="1291253"/>
                  </a:cubicBezTo>
                  <a:cubicBezTo>
                    <a:pt x="357003" y="1291100"/>
                    <a:pt x="359124" y="1292974"/>
                    <a:pt x="359277" y="1295438"/>
                  </a:cubicBezTo>
                  <a:cubicBezTo>
                    <a:pt x="359280" y="1295481"/>
                    <a:pt x="359282" y="1295524"/>
                    <a:pt x="359283" y="1295567"/>
                  </a:cubicBezTo>
                  <a:cubicBezTo>
                    <a:pt x="359835" y="1297655"/>
                    <a:pt x="358589" y="1299796"/>
                    <a:pt x="356501" y="1300348"/>
                  </a:cubicBezTo>
                  <a:cubicBezTo>
                    <a:pt x="356042" y="1300470"/>
                    <a:pt x="355565" y="1300506"/>
                    <a:pt x="355092" y="1300456"/>
                  </a:cubicBezTo>
                  <a:close/>
                </a:path>
              </a:pathLst>
            </a:custGeom>
            <a:grpFill/>
            <a:ln w="13953" cap="flat">
              <a:noFill/>
              <a:prstDash val="solid"/>
              <a:miter/>
            </a:ln>
          </p:spPr>
          <p:txBody>
            <a:bodyPr rtlCol="0" anchor="ctr"/>
            <a:lstStyle/>
            <a:p>
              <a:endParaRPr lang="en-GB"/>
            </a:p>
          </p:txBody>
        </p:sp>
        <p:sp>
          <p:nvSpPr>
            <p:cNvPr id="29" name="Graphic 14">
              <a:extLst>
                <a:ext uri="{FF2B5EF4-FFF2-40B4-BE49-F238E27FC236}">
                  <a16:creationId xmlns:a16="http://schemas.microsoft.com/office/drawing/2014/main" id="{7182D69A-4792-4DBA-AD53-E9947A5A0649}"/>
                </a:ext>
              </a:extLst>
            </p:cNvPr>
            <p:cNvSpPr/>
            <p:nvPr/>
          </p:nvSpPr>
          <p:spPr>
            <a:xfrm>
              <a:off x="5419698" y="4603002"/>
              <a:ext cx="1194266" cy="1779332"/>
            </a:xfrm>
            <a:custGeom>
              <a:avLst/>
              <a:gdLst>
                <a:gd name="connsiteX0" fmla="*/ 1182934 w 1194266"/>
                <a:gd name="connsiteY0" fmla="*/ 322227 h 1779332"/>
                <a:gd name="connsiteX1" fmla="*/ 1127055 w 1194266"/>
                <a:gd name="connsiteY1" fmla="*/ 44231 h 1779332"/>
                <a:gd name="connsiteX2" fmla="*/ 1107637 w 1194266"/>
                <a:gd name="connsiteY2" fmla="*/ 5815 h 1779332"/>
                <a:gd name="connsiteX3" fmla="*/ 1076066 w 1194266"/>
                <a:gd name="connsiteY3" fmla="*/ 506 h 1779332"/>
                <a:gd name="connsiteX4" fmla="*/ 620236 w 1194266"/>
                <a:gd name="connsiteY4" fmla="*/ 72450 h 1779332"/>
                <a:gd name="connsiteX5" fmla="*/ -155 w 1194266"/>
                <a:gd name="connsiteY5" fmla="*/ 194545 h 1779332"/>
                <a:gd name="connsiteX6" fmla="*/ 37143 w 1194266"/>
                <a:gd name="connsiteY6" fmla="*/ 378245 h 1779332"/>
                <a:gd name="connsiteX7" fmla="*/ 78214 w 1194266"/>
                <a:gd name="connsiteY7" fmla="*/ 547837 h 1779332"/>
                <a:gd name="connsiteX8" fmla="*/ 99309 w 1194266"/>
                <a:gd name="connsiteY8" fmla="*/ 551469 h 1779332"/>
                <a:gd name="connsiteX9" fmla="*/ 230484 w 1194266"/>
                <a:gd name="connsiteY9" fmla="*/ 530794 h 1779332"/>
                <a:gd name="connsiteX10" fmla="*/ 382334 w 1194266"/>
                <a:gd name="connsiteY10" fmla="*/ 504531 h 1779332"/>
                <a:gd name="connsiteX11" fmla="*/ 273231 w 1194266"/>
                <a:gd name="connsiteY11" fmla="*/ 938288 h 1779332"/>
                <a:gd name="connsiteX12" fmla="*/ 114954 w 1194266"/>
                <a:gd name="connsiteY12" fmla="*/ 1499728 h 1779332"/>
                <a:gd name="connsiteX13" fmla="*/ 73046 w 1194266"/>
                <a:gd name="connsiteY13" fmla="*/ 1692230 h 1779332"/>
                <a:gd name="connsiteX14" fmla="*/ 91066 w 1194266"/>
                <a:gd name="connsiteY14" fmla="*/ 1726036 h 1779332"/>
                <a:gd name="connsiteX15" fmla="*/ 143732 w 1194266"/>
                <a:gd name="connsiteY15" fmla="*/ 1712067 h 1779332"/>
                <a:gd name="connsiteX16" fmla="*/ 199610 w 1194266"/>
                <a:gd name="connsiteY16" fmla="*/ 1706898 h 1779332"/>
                <a:gd name="connsiteX17" fmla="*/ 215816 w 1194266"/>
                <a:gd name="connsiteY17" fmla="*/ 1727014 h 1779332"/>
                <a:gd name="connsiteX18" fmla="*/ 231740 w 1194266"/>
                <a:gd name="connsiteY18" fmla="*/ 1744756 h 1779332"/>
                <a:gd name="connsiteX19" fmla="*/ 270995 w 1194266"/>
                <a:gd name="connsiteY19" fmla="*/ 1763615 h 1779332"/>
                <a:gd name="connsiteX20" fmla="*/ 339865 w 1194266"/>
                <a:gd name="connsiteY20" fmla="*/ 1771717 h 1779332"/>
                <a:gd name="connsiteX21" fmla="*/ 365150 w 1194266"/>
                <a:gd name="connsiteY21" fmla="*/ 1765849 h 1779332"/>
                <a:gd name="connsiteX22" fmla="*/ 384290 w 1194266"/>
                <a:gd name="connsiteY22" fmla="*/ 1755512 h 1779332"/>
                <a:gd name="connsiteX23" fmla="*/ 392531 w 1194266"/>
                <a:gd name="connsiteY23" fmla="*/ 1756350 h 1779332"/>
                <a:gd name="connsiteX24" fmla="*/ 395465 w 1194266"/>
                <a:gd name="connsiteY24" fmla="*/ 1768923 h 1779332"/>
                <a:gd name="connsiteX25" fmla="*/ 429691 w 1194266"/>
                <a:gd name="connsiteY25" fmla="*/ 1757887 h 1779332"/>
                <a:gd name="connsiteX26" fmla="*/ 469644 w 1194266"/>
                <a:gd name="connsiteY26" fmla="*/ 1723382 h 1779332"/>
                <a:gd name="connsiteX27" fmla="*/ 497583 w 1194266"/>
                <a:gd name="connsiteY27" fmla="*/ 1680076 h 1779332"/>
                <a:gd name="connsiteX28" fmla="*/ 519516 w 1194266"/>
                <a:gd name="connsiteY28" fmla="*/ 1609390 h 1779332"/>
                <a:gd name="connsiteX29" fmla="*/ 613112 w 1194266"/>
                <a:gd name="connsiteY29" fmla="*/ 1307645 h 1779332"/>
                <a:gd name="connsiteX30" fmla="*/ 678071 w 1194266"/>
                <a:gd name="connsiteY30" fmla="*/ 1079242 h 1779332"/>
                <a:gd name="connsiteX31" fmla="*/ 729200 w 1194266"/>
                <a:gd name="connsiteY31" fmla="*/ 897636 h 1779332"/>
                <a:gd name="connsiteX32" fmla="*/ 825450 w 1194266"/>
                <a:gd name="connsiteY32" fmla="*/ 553984 h 1779332"/>
                <a:gd name="connsiteX33" fmla="*/ 851853 w 1194266"/>
                <a:gd name="connsiteY33" fmla="*/ 501597 h 1779332"/>
                <a:gd name="connsiteX34" fmla="*/ 875462 w 1194266"/>
                <a:gd name="connsiteY34" fmla="*/ 488745 h 1779332"/>
                <a:gd name="connsiteX35" fmla="*/ 928128 w 1194266"/>
                <a:gd name="connsiteY35" fmla="*/ 474776 h 1779332"/>
                <a:gd name="connsiteX36" fmla="*/ 1038069 w 1194266"/>
                <a:gd name="connsiteY36" fmla="*/ 445858 h 1779332"/>
                <a:gd name="connsiteX37" fmla="*/ 1066008 w 1194266"/>
                <a:gd name="connsiteY37" fmla="*/ 449211 h 1779332"/>
                <a:gd name="connsiteX38" fmla="*/ 1093947 w 1194266"/>
                <a:gd name="connsiteY38" fmla="*/ 445439 h 1779332"/>
                <a:gd name="connsiteX39" fmla="*/ 1107917 w 1194266"/>
                <a:gd name="connsiteY39" fmla="*/ 437756 h 1779332"/>
                <a:gd name="connsiteX40" fmla="*/ 1153458 w 1194266"/>
                <a:gd name="connsiteY40" fmla="*/ 421551 h 1779332"/>
                <a:gd name="connsiteX41" fmla="*/ 1194109 w 1194266"/>
                <a:gd name="connsiteY41" fmla="*/ 400876 h 177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94266" h="1779332">
                  <a:moveTo>
                    <a:pt x="1182934" y="322227"/>
                  </a:moveTo>
                  <a:cubicBezTo>
                    <a:pt x="1167101" y="193147"/>
                    <a:pt x="1148475" y="100482"/>
                    <a:pt x="1127055" y="44231"/>
                  </a:cubicBezTo>
                  <a:cubicBezTo>
                    <a:pt x="1123627" y="30102"/>
                    <a:pt x="1116981" y="16954"/>
                    <a:pt x="1107637" y="5815"/>
                  </a:cubicBezTo>
                  <a:cubicBezTo>
                    <a:pt x="1097979" y="633"/>
                    <a:pt x="1086887" y="-1232"/>
                    <a:pt x="1076066" y="506"/>
                  </a:cubicBezTo>
                  <a:cubicBezTo>
                    <a:pt x="1068429" y="506"/>
                    <a:pt x="916486" y="24487"/>
                    <a:pt x="620236" y="72450"/>
                  </a:cubicBezTo>
                  <a:cubicBezTo>
                    <a:pt x="205897" y="139877"/>
                    <a:pt x="-900" y="180575"/>
                    <a:pt x="-155" y="194545"/>
                  </a:cubicBezTo>
                  <a:cubicBezTo>
                    <a:pt x="683" y="209911"/>
                    <a:pt x="13116" y="271145"/>
                    <a:pt x="37143" y="378245"/>
                  </a:cubicBezTo>
                  <a:cubicBezTo>
                    <a:pt x="61172" y="485346"/>
                    <a:pt x="74862" y="541877"/>
                    <a:pt x="78214" y="547837"/>
                  </a:cubicBezTo>
                  <a:cubicBezTo>
                    <a:pt x="84574" y="551560"/>
                    <a:pt x="92069" y="552850"/>
                    <a:pt x="99309" y="551469"/>
                  </a:cubicBezTo>
                  <a:cubicBezTo>
                    <a:pt x="117934" y="550445"/>
                    <a:pt x="161660" y="543553"/>
                    <a:pt x="230484" y="530794"/>
                  </a:cubicBezTo>
                  <a:cubicBezTo>
                    <a:pt x="316257" y="514216"/>
                    <a:pt x="366874" y="505462"/>
                    <a:pt x="382334" y="504531"/>
                  </a:cubicBezTo>
                  <a:cubicBezTo>
                    <a:pt x="386990" y="505928"/>
                    <a:pt x="350622" y="650513"/>
                    <a:pt x="273231" y="938288"/>
                  </a:cubicBezTo>
                  <a:cubicBezTo>
                    <a:pt x="195839" y="1226063"/>
                    <a:pt x="143080" y="1413209"/>
                    <a:pt x="114954" y="1499728"/>
                  </a:cubicBezTo>
                  <a:cubicBezTo>
                    <a:pt x="85712" y="1594070"/>
                    <a:pt x="71742" y="1658237"/>
                    <a:pt x="73046" y="1692230"/>
                  </a:cubicBezTo>
                  <a:cubicBezTo>
                    <a:pt x="74163" y="1713743"/>
                    <a:pt x="80170" y="1725058"/>
                    <a:pt x="91066" y="1726036"/>
                  </a:cubicBezTo>
                  <a:cubicBezTo>
                    <a:pt x="109687" y="1727375"/>
                    <a:pt x="128222" y="1722459"/>
                    <a:pt x="143732" y="1712067"/>
                  </a:cubicBezTo>
                  <a:cubicBezTo>
                    <a:pt x="179774" y="1691671"/>
                    <a:pt x="198214" y="1689855"/>
                    <a:pt x="199610" y="1706898"/>
                  </a:cubicBezTo>
                  <a:cubicBezTo>
                    <a:pt x="199610" y="1714581"/>
                    <a:pt x="205338" y="1720868"/>
                    <a:pt x="215816" y="1727014"/>
                  </a:cubicBezTo>
                  <a:cubicBezTo>
                    <a:pt x="226293" y="1733161"/>
                    <a:pt x="231462" y="1738609"/>
                    <a:pt x="231740" y="1744756"/>
                  </a:cubicBezTo>
                  <a:cubicBezTo>
                    <a:pt x="232020" y="1750902"/>
                    <a:pt x="245710" y="1757188"/>
                    <a:pt x="270995" y="1763615"/>
                  </a:cubicBezTo>
                  <a:cubicBezTo>
                    <a:pt x="293438" y="1769637"/>
                    <a:pt x="316638" y="1772367"/>
                    <a:pt x="339865" y="1771717"/>
                  </a:cubicBezTo>
                  <a:cubicBezTo>
                    <a:pt x="348622" y="1771641"/>
                    <a:pt x="357255" y="1769638"/>
                    <a:pt x="365150" y="1765849"/>
                  </a:cubicBezTo>
                  <a:cubicBezTo>
                    <a:pt x="374091" y="1760681"/>
                    <a:pt x="380517" y="1757328"/>
                    <a:pt x="384290" y="1755512"/>
                  </a:cubicBezTo>
                  <a:cubicBezTo>
                    <a:pt x="388061" y="1753696"/>
                    <a:pt x="390855" y="1753976"/>
                    <a:pt x="392531" y="1756350"/>
                  </a:cubicBezTo>
                  <a:cubicBezTo>
                    <a:pt x="394477" y="1760254"/>
                    <a:pt x="395482" y="1764560"/>
                    <a:pt x="395465" y="1768923"/>
                  </a:cubicBezTo>
                  <a:cubicBezTo>
                    <a:pt x="400913" y="1785687"/>
                    <a:pt x="412368" y="1781915"/>
                    <a:pt x="429691" y="1757887"/>
                  </a:cubicBezTo>
                  <a:cubicBezTo>
                    <a:pt x="438991" y="1742421"/>
                    <a:pt x="452989" y="1730331"/>
                    <a:pt x="469644" y="1723382"/>
                  </a:cubicBezTo>
                  <a:cubicBezTo>
                    <a:pt x="484870" y="1717934"/>
                    <a:pt x="494231" y="1703545"/>
                    <a:pt x="497583" y="1680076"/>
                  </a:cubicBezTo>
                  <a:cubicBezTo>
                    <a:pt x="500933" y="1655463"/>
                    <a:pt x="508344" y="1631576"/>
                    <a:pt x="519516" y="1609390"/>
                  </a:cubicBezTo>
                  <a:cubicBezTo>
                    <a:pt x="532088" y="1583965"/>
                    <a:pt x="563287" y="1483384"/>
                    <a:pt x="613112" y="1307645"/>
                  </a:cubicBezTo>
                  <a:cubicBezTo>
                    <a:pt x="636767" y="1222803"/>
                    <a:pt x="658420" y="1146669"/>
                    <a:pt x="678071" y="1079242"/>
                  </a:cubicBezTo>
                  <a:cubicBezTo>
                    <a:pt x="697721" y="1011815"/>
                    <a:pt x="714764" y="951280"/>
                    <a:pt x="729200" y="897636"/>
                  </a:cubicBezTo>
                  <a:cubicBezTo>
                    <a:pt x="767197" y="730001"/>
                    <a:pt x="799281" y="615450"/>
                    <a:pt x="825450" y="553984"/>
                  </a:cubicBezTo>
                  <a:cubicBezTo>
                    <a:pt x="832087" y="535512"/>
                    <a:pt x="840954" y="517920"/>
                    <a:pt x="851853" y="501597"/>
                  </a:cubicBezTo>
                  <a:cubicBezTo>
                    <a:pt x="857415" y="494010"/>
                    <a:pt x="866071" y="489298"/>
                    <a:pt x="875462" y="488745"/>
                  </a:cubicBezTo>
                  <a:cubicBezTo>
                    <a:pt x="893775" y="487657"/>
                    <a:pt x="911683" y="482907"/>
                    <a:pt x="928128" y="474776"/>
                  </a:cubicBezTo>
                  <a:cubicBezTo>
                    <a:pt x="962387" y="457655"/>
                    <a:pt x="999819" y="447810"/>
                    <a:pt x="1038069" y="445858"/>
                  </a:cubicBezTo>
                  <a:cubicBezTo>
                    <a:pt x="1047514" y="444943"/>
                    <a:pt x="1057047" y="446087"/>
                    <a:pt x="1066008" y="449211"/>
                  </a:cubicBezTo>
                  <a:cubicBezTo>
                    <a:pt x="1078580" y="454706"/>
                    <a:pt x="1087893" y="453448"/>
                    <a:pt x="1093947" y="445439"/>
                  </a:cubicBezTo>
                  <a:cubicBezTo>
                    <a:pt x="1098278" y="439013"/>
                    <a:pt x="1102748" y="436499"/>
                    <a:pt x="1107917" y="437756"/>
                  </a:cubicBezTo>
                  <a:cubicBezTo>
                    <a:pt x="1111129" y="442226"/>
                    <a:pt x="1126357" y="436778"/>
                    <a:pt x="1153458" y="421551"/>
                  </a:cubicBezTo>
                  <a:lnTo>
                    <a:pt x="1194109" y="400876"/>
                  </a:lnTo>
                  <a:close/>
                </a:path>
              </a:pathLst>
            </a:custGeom>
            <a:grpFill/>
            <a:ln w="13953" cap="flat">
              <a:noFill/>
              <a:prstDash val="solid"/>
              <a:miter/>
            </a:ln>
          </p:spPr>
          <p:txBody>
            <a:bodyPr rtlCol="0" anchor="ctr"/>
            <a:lstStyle/>
            <a:p>
              <a:endParaRPr lang="en-GB"/>
            </a:p>
          </p:txBody>
        </p:sp>
        <p:sp>
          <p:nvSpPr>
            <p:cNvPr id="30" name="Graphic 14">
              <a:extLst>
                <a:ext uri="{FF2B5EF4-FFF2-40B4-BE49-F238E27FC236}">
                  <a16:creationId xmlns:a16="http://schemas.microsoft.com/office/drawing/2014/main" id="{7182D69A-4792-4DBA-AD53-E9947A5A0649}"/>
                </a:ext>
              </a:extLst>
            </p:cNvPr>
            <p:cNvSpPr/>
            <p:nvPr/>
          </p:nvSpPr>
          <p:spPr>
            <a:xfrm>
              <a:off x="6604539" y="4460433"/>
              <a:ext cx="1056403" cy="1817546"/>
            </a:xfrm>
            <a:custGeom>
              <a:avLst/>
              <a:gdLst>
                <a:gd name="connsiteX0" fmla="*/ 1055734 w 1056403"/>
                <a:gd name="connsiteY0" fmla="*/ 1037132 h 1817546"/>
                <a:gd name="connsiteX1" fmla="*/ 1051544 w 1056403"/>
                <a:gd name="connsiteY1" fmla="*/ 997458 h 1817546"/>
                <a:gd name="connsiteX2" fmla="*/ 1007539 w 1056403"/>
                <a:gd name="connsiteY2" fmla="*/ 873268 h 1817546"/>
                <a:gd name="connsiteX3" fmla="*/ 886283 w 1056403"/>
                <a:gd name="connsiteY3" fmla="*/ 759555 h 1817546"/>
                <a:gd name="connsiteX4" fmla="*/ 602978 w 1056403"/>
                <a:gd name="connsiteY4" fmla="*/ 683002 h 1817546"/>
                <a:gd name="connsiteX5" fmla="*/ 492059 w 1056403"/>
                <a:gd name="connsiteY5" fmla="*/ 684259 h 1817546"/>
                <a:gd name="connsiteX6" fmla="*/ 550732 w 1056403"/>
                <a:gd name="connsiteY6" fmla="*/ 616925 h 1817546"/>
                <a:gd name="connsiteX7" fmla="*/ 667797 w 1056403"/>
                <a:gd name="connsiteY7" fmla="*/ 497764 h 1817546"/>
                <a:gd name="connsiteX8" fmla="*/ 741418 w 1056403"/>
                <a:gd name="connsiteY8" fmla="*/ 440768 h 1817546"/>
                <a:gd name="connsiteX9" fmla="*/ 752174 w 1056403"/>
                <a:gd name="connsiteY9" fmla="*/ 433643 h 1817546"/>
                <a:gd name="connsiteX10" fmla="*/ 819927 w 1056403"/>
                <a:gd name="connsiteY10" fmla="*/ 370221 h 1817546"/>
                <a:gd name="connsiteX11" fmla="*/ 893128 w 1056403"/>
                <a:gd name="connsiteY11" fmla="*/ 282213 h 1817546"/>
                <a:gd name="connsiteX12" fmla="*/ 863372 w 1056403"/>
                <a:gd name="connsiteY12" fmla="*/ 221724 h 1817546"/>
                <a:gd name="connsiteX13" fmla="*/ 685678 w 1056403"/>
                <a:gd name="connsiteY13" fmla="*/ -114 h 1817546"/>
                <a:gd name="connsiteX14" fmla="*/ 633851 w 1056403"/>
                <a:gd name="connsiteY14" fmla="*/ 26987 h 1817546"/>
                <a:gd name="connsiteX15" fmla="*/ 608286 w 1056403"/>
                <a:gd name="connsiteY15" fmla="*/ 46125 h 1817546"/>
                <a:gd name="connsiteX16" fmla="*/ 567495 w 1056403"/>
                <a:gd name="connsiteY16" fmla="*/ 74763 h 1817546"/>
                <a:gd name="connsiteX17" fmla="*/ 531174 w 1056403"/>
                <a:gd name="connsiteY17" fmla="*/ 101026 h 1817546"/>
                <a:gd name="connsiteX18" fmla="*/ 243120 w 1056403"/>
                <a:gd name="connsiteY18" fmla="*/ 370780 h 1817546"/>
                <a:gd name="connsiteX19" fmla="*/ 71154 w 1056403"/>
                <a:gd name="connsiteY19" fmla="*/ 610359 h 1817546"/>
                <a:gd name="connsiteX20" fmla="*/ -91 w 1056403"/>
                <a:gd name="connsiteY20" fmla="*/ 780509 h 1817546"/>
                <a:gd name="connsiteX21" fmla="*/ 54111 w 1056403"/>
                <a:gd name="connsiteY21" fmla="*/ 886400 h 1817546"/>
                <a:gd name="connsiteX22" fmla="*/ 151899 w 1056403"/>
                <a:gd name="connsiteY22" fmla="*/ 1027772 h 1817546"/>
                <a:gd name="connsiteX23" fmla="*/ 220489 w 1056403"/>
                <a:gd name="connsiteY23" fmla="*/ 1066468 h 1817546"/>
                <a:gd name="connsiteX24" fmla="*/ 365075 w 1056403"/>
                <a:gd name="connsiteY24" fmla="*/ 1032522 h 1817546"/>
                <a:gd name="connsiteX25" fmla="*/ 575737 w 1056403"/>
                <a:gd name="connsiteY25" fmla="*/ 986282 h 1817546"/>
                <a:gd name="connsiteX26" fmla="*/ 664025 w 1056403"/>
                <a:gd name="connsiteY26" fmla="*/ 1021765 h 1817546"/>
                <a:gd name="connsiteX27" fmla="*/ 677157 w 1056403"/>
                <a:gd name="connsiteY27" fmla="*/ 1061020 h 1817546"/>
                <a:gd name="connsiteX28" fmla="*/ 630499 w 1056403"/>
                <a:gd name="connsiteY28" fmla="*/ 1144838 h 1817546"/>
                <a:gd name="connsiteX29" fmla="*/ 236833 w 1056403"/>
                <a:gd name="connsiteY29" fmla="*/ 1389027 h 1817546"/>
                <a:gd name="connsiteX30" fmla="*/ 136113 w 1056403"/>
                <a:gd name="connsiteY30" fmla="*/ 1458875 h 1817546"/>
                <a:gd name="connsiteX31" fmla="*/ 147847 w 1056403"/>
                <a:gd name="connsiteY31" fmla="*/ 1471588 h 1817546"/>
                <a:gd name="connsiteX32" fmla="*/ 161816 w 1056403"/>
                <a:gd name="connsiteY32" fmla="*/ 1484160 h 1817546"/>
                <a:gd name="connsiteX33" fmla="*/ 161816 w 1056403"/>
                <a:gd name="connsiteY33" fmla="*/ 1490866 h 1817546"/>
                <a:gd name="connsiteX34" fmla="*/ 151199 w 1056403"/>
                <a:gd name="connsiteY34" fmla="*/ 1497990 h 1817546"/>
                <a:gd name="connsiteX35" fmla="*/ 98534 w 1056403"/>
                <a:gd name="connsiteY35" fmla="*/ 1511960 h 1817546"/>
                <a:gd name="connsiteX36" fmla="*/ 64029 w 1056403"/>
                <a:gd name="connsiteY36" fmla="*/ 1529282 h 1817546"/>
                <a:gd name="connsiteX37" fmla="*/ 84285 w 1056403"/>
                <a:gd name="connsiteY37" fmla="*/ 1537105 h 1817546"/>
                <a:gd name="connsiteX38" fmla="*/ 99791 w 1056403"/>
                <a:gd name="connsiteY38" fmla="*/ 1534032 h 1817546"/>
                <a:gd name="connsiteX39" fmla="*/ 101887 w 1056403"/>
                <a:gd name="connsiteY39" fmla="*/ 1534032 h 1817546"/>
                <a:gd name="connsiteX40" fmla="*/ 1027 w 1056403"/>
                <a:gd name="connsiteY40" fmla="*/ 1598991 h 1817546"/>
                <a:gd name="connsiteX41" fmla="*/ 15973 w 1056403"/>
                <a:gd name="connsiteY41" fmla="*/ 1631540 h 1817546"/>
                <a:gd name="connsiteX42" fmla="*/ 33994 w 1056403"/>
                <a:gd name="connsiteY42" fmla="*/ 1681691 h 1817546"/>
                <a:gd name="connsiteX43" fmla="*/ 56206 w 1056403"/>
                <a:gd name="connsiteY43" fmla="*/ 1724857 h 1817546"/>
                <a:gd name="connsiteX44" fmla="*/ 67382 w 1056403"/>
                <a:gd name="connsiteY44" fmla="*/ 1770817 h 1817546"/>
                <a:gd name="connsiteX45" fmla="*/ 65426 w 1056403"/>
                <a:gd name="connsiteY45" fmla="*/ 1796522 h 1817546"/>
                <a:gd name="connsiteX46" fmla="*/ 88476 w 1056403"/>
                <a:gd name="connsiteY46" fmla="*/ 1792051 h 1817546"/>
                <a:gd name="connsiteX47" fmla="*/ 101467 w 1056403"/>
                <a:gd name="connsiteY47" fmla="*/ 1785765 h 1817546"/>
                <a:gd name="connsiteX48" fmla="*/ 105938 w 1056403"/>
                <a:gd name="connsiteY48" fmla="*/ 1786743 h 1817546"/>
                <a:gd name="connsiteX49" fmla="*/ 121305 w 1056403"/>
                <a:gd name="connsiteY49" fmla="*/ 1783669 h 1817546"/>
                <a:gd name="connsiteX50" fmla="*/ 156089 w 1056403"/>
                <a:gd name="connsiteY50" fmla="*/ 1770817 h 1817546"/>
                <a:gd name="connsiteX51" fmla="*/ 201630 w 1056403"/>
                <a:gd name="connsiteY51" fmla="*/ 1748606 h 1817546"/>
                <a:gd name="connsiteX52" fmla="*/ 201630 w 1056403"/>
                <a:gd name="connsiteY52" fmla="*/ 1784088 h 1817546"/>
                <a:gd name="connsiteX53" fmla="*/ 205263 w 1056403"/>
                <a:gd name="connsiteY53" fmla="*/ 1812726 h 1817546"/>
                <a:gd name="connsiteX54" fmla="*/ 221048 w 1056403"/>
                <a:gd name="connsiteY54" fmla="*/ 1816358 h 1817546"/>
                <a:gd name="connsiteX55" fmla="*/ 342165 w 1056403"/>
                <a:gd name="connsiteY55" fmla="*/ 1799036 h 1817546"/>
                <a:gd name="connsiteX56" fmla="*/ 453922 w 1056403"/>
                <a:gd name="connsiteY56" fmla="*/ 1760200 h 1817546"/>
                <a:gd name="connsiteX57" fmla="*/ 549474 w 1056403"/>
                <a:gd name="connsiteY57" fmla="*/ 1719828 h 1817546"/>
                <a:gd name="connsiteX58" fmla="*/ 665981 w 1056403"/>
                <a:gd name="connsiteY58" fmla="*/ 1657244 h 1817546"/>
                <a:gd name="connsiteX59" fmla="*/ 804839 w 1056403"/>
                <a:gd name="connsiteY59" fmla="*/ 1551494 h 1817546"/>
                <a:gd name="connsiteX60" fmla="*/ 832779 w 1056403"/>
                <a:gd name="connsiteY60" fmla="*/ 1526768 h 1817546"/>
                <a:gd name="connsiteX61" fmla="*/ 873011 w 1056403"/>
                <a:gd name="connsiteY61" fmla="*/ 1490307 h 1817546"/>
                <a:gd name="connsiteX62" fmla="*/ 1011311 w 1056403"/>
                <a:gd name="connsiteY62" fmla="*/ 1287049 h 1817546"/>
                <a:gd name="connsiteX63" fmla="*/ 1055734 w 1056403"/>
                <a:gd name="connsiteY63" fmla="*/ 1037132 h 181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056403" h="1817546">
                  <a:moveTo>
                    <a:pt x="1055734" y="1037132"/>
                  </a:moveTo>
                  <a:cubicBezTo>
                    <a:pt x="1055380" y="1023818"/>
                    <a:pt x="1053978" y="1010552"/>
                    <a:pt x="1051544" y="997458"/>
                  </a:cubicBezTo>
                  <a:cubicBezTo>
                    <a:pt x="1047547" y="953021"/>
                    <a:pt x="1032412" y="910308"/>
                    <a:pt x="1007539" y="873268"/>
                  </a:cubicBezTo>
                  <a:cubicBezTo>
                    <a:pt x="973377" y="829199"/>
                    <a:pt x="932451" y="790820"/>
                    <a:pt x="886283" y="759555"/>
                  </a:cubicBezTo>
                  <a:cubicBezTo>
                    <a:pt x="815596" y="707029"/>
                    <a:pt x="721161" y="681511"/>
                    <a:pt x="602978" y="683002"/>
                  </a:cubicBezTo>
                  <a:lnTo>
                    <a:pt x="492059" y="684259"/>
                  </a:lnTo>
                  <a:lnTo>
                    <a:pt x="550732" y="616925"/>
                  </a:lnTo>
                  <a:cubicBezTo>
                    <a:pt x="588636" y="575109"/>
                    <a:pt x="627658" y="535389"/>
                    <a:pt x="667797" y="497764"/>
                  </a:cubicBezTo>
                  <a:cubicBezTo>
                    <a:pt x="707937" y="460139"/>
                    <a:pt x="732477" y="441140"/>
                    <a:pt x="741418" y="440768"/>
                  </a:cubicBezTo>
                  <a:cubicBezTo>
                    <a:pt x="748821" y="440768"/>
                    <a:pt x="752453" y="438114"/>
                    <a:pt x="752174" y="433643"/>
                  </a:cubicBezTo>
                  <a:cubicBezTo>
                    <a:pt x="751895" y="429173"/>
                    <a:pt x="774386" y="406682"/>
                    <a:pt x="819927" y="370221"/>
                  </a:cubicBezTo>
                  <a:cubicBezTo>
                    <a:pt x="869659" y="330827"/>
                    <a:pt x="894059" y="301491"/>
                    <a:pt x="893128" y="282213"/>
                  </a:cubicBezTo>
                  <a:cubicBezTo>
                    <a:pt x="893128" y="267544"/>
                    <a:pt x="882511" y="247288"/>
                    <a:pt x="863372" y="221724"/>
                  </a:cubicBezTo>
                  <a:cubicBezTo>
                    <a:pt x="764187" y="72714"/>
                    <a:pt x="704956" y="-1232"/>
                    <a:pt x="685678" y="-114"/>
                  </a:cubicBezTo>
                  <a:cubicBezTo>
                    <a:pt x="676877" y="-114"/>
                    <a:pt x="659555" y="9386"/>
                    <a:pt x="633851" y="26987"/>
                  </a:cubicBezTo>
                  <a:cubicBezTo>
                    <a:pt x="628123" y="31737"/>
                    <a:pt x="619881" y="38023"/>
                    <a:pt x="608286" y="46125"/>
                  </a:cubicBezTo>
                  <a:lnTo>
                    <a:pt x="567495" y="74763"/>
                  </a:lnTo>
                  <a:cubicBezTo>
                    <a:pt x="551849" y="85939"/>
                    <a:pt x="539556" y="94600"/>
                    <a:pt x="531174" y="101026"/>
                  </a:cubicBezTo>
                  <a:cubicBezTo>
                    <a:pt x="425034" y="179487"/>
                    <a:pt x="328368" y="270011"/>
                    <a:pt x="243120" y="370780"/>
                  </a:cubicBezTo>
                  <a:cubicBezTo>
                    <a:pt x="179292" y="445763"/>
                    <a:pt x="121774" y="525896"/>
                    <a:pt x="71154" y="610359"/>
                  </a:cubicBezTo>
                  <a:cubicBezTo>
                    <a:pt x="22167" y="692780"/>
                    <a:pt x="-1582" y="749497"/>
                    <a:pt x="-91" y="780509"/>
                  </a:cubicBezTo>
                  <a:cubicBezTo>
                    <a:pt x="747" y="796714"/>
                    <a:pt x="18907" y="832057"/>
                    <a:pt x="54111" y="886400"/>
                  </a:cubicBezTo>
                  <a:cubicBezTo>
                    <a:pt x="89314" y="940741"/>
                    <a:pt x="122143" y="987959"/>
                    <a:pt x="151899" y="1027772"/>
                  </a:cubicBezTo>
                  <a:cubicBezTo>
                    <a:pt x="172480" y="1054873"/>
                    <a:pt x="195344" y="1067772"/>
                    <a:pt x="220489" y="1066468"/>
                  </a:cubicBezTo>
                  <a:cubicBezTo>
                    <a:pt x="242561" y="1065351"/>
                    <a:pt x="290757" y="1054035"/>
                    <a:pt x="365075" y="1032522"/>
                  </a:cubicBezTo>
                  <a:cubicBezTo>
                    <a:pt x="464259" y="1003931"/>
                    <a:pt x="534480" y="988518"/>
                    <a:pt x="575737" y="986282"/>
                  </a:cubicBezTo>
                  <a:cubicBezTo>
                    <a:pt x="615551" y="984326"/>
                    <a:pt x="645585" y="996061"/>
                    <a:pt x="664025" y="1021765"/>
                  </a:cubicBezTo>
                  <a:cubicBezTo>
                    <a:pt x="671441" y="1033629"/>
                    <a:pt x="675942" y="1047082"/>
                    <a:pt x="677157" y="1061020"/>
                  </a:cubicBezTo>
                  <a:cubicBezTo>
                    <a:pt x="678833" y="1093429"/>
                    <a:pt x="663187" y="1121648"/>
                    <a:pt x="630499" y="1144838"/>
                  </a:cubicBezTo>
                  <a:cubicBezTo>
                    <a:pt x="549195" y="1205280"/>
                    <a:pt x="417973" y="1286676"/>
                    <a:pt x="236833" y="1389027"/>
                  </a:cubicBezTo>
                  <a:cubicBezTo>
                    <a:pt x="169221" y="1426280"/>
                    <a:pt x="135647" y="1449562"/>
                    <a:pt x="136113" y="1458875"/>
                  </a:cubicBezTo>
                  <a:cubicBezTo>
                    <a:pt x="136113" y="1463346"/>
                    <a:pt x="140164" y="1467536"/>
                    <a:pt x="147847" y="1471588"/>
                  </a:cubicBezTo>
                  <a:cubicBezTo>
                    <a:pt x="153166" y="1474979"/>
                    <a:pt x="157886" y="1479227"/>
                    <a:pt x="161816" y="1484160"/>
                  </a:cubicBezTo>
                  <a:cubicBezTo>
                    <a:pt x="163354" y="1487094"/>
                    <a:pt x="163493" y="1489329"/>
                    <a:pt x="161816" y="1490866"/>
                  </a:cubicBezTo>
                  <a:cubicBezTo>
                    <a:pt x="158598" y="1493686"/>
                    <a:pt x="155029" y="1496081"/>
                    <a:pt x="151199" y="1497990"/>
                  </a:cubicBezTo>
                  <a:cubicBezTo>
                    <a:pt x="135267" y="1507410"/>
                    <a:pt x="117041" y="1512245"/>
                    <a:pt x="98534" y="1511960"/>
                  </a:cubicBezTo>
                  <a:cubicBezTo>
                    <a:pt x="74926" y="1513217"/>
                    <a:pt x="63470" y="1518945"/>
                    <a:pt x="64029" y="1529282"/>
                  </a:cubicBezTo>
                  <a:cubicBezTo>
                    <a:pt x="64588" y="1539620"/>
                    <a:pt x="71293" y="1542135"/>
                    <a:pt x="84285" y="1537105"/>
                  </a:cubicBezTo>
                  <a:cubicBezTo>
                    <a:pt x="89277" y="1535333"/>
                    <a:pt x="94501" y="1534297"/>
                    <a:pt x="99791" y="1534032"/>
                  </a:cubicBezTo>
                  <a:lnTo>
                    <a:pt x="101887" y="1534032"/>
                  </a:lnTo>
                  <a:cubicBezTo>
                    <a:pt x="101887" y="1539899"/>
                    <a:pt x="68499" y="1561971"/>
                    <a:pt x="1027" y="1598991"/>
                  </a:cubicBezTo>
                  <a:lnTo>
                    <a:pt x="15973" y="1631540"/>
                  </a:lnTo>
                  <a:cubicBezTo>
                    <a:pt x="25591" y="1646730"/>
                    <a:pt x="31745" y="1663853"/>
                    <a:pt x="33994" y="1681691"/>
                  </a:cubicBezTo>
                  <a:cubicBezTo>
                    <a:pt x="37357" y="1697824"/>
                    <a:pt x="45033" y="1712743"/>
                    <a:pt x="56206" y="1724857"/>
                  </a:cubicBezTo>
                  <a:cubicBezTo>
                    <a:pt x="70176" y="1743437"/>
                    <a:pt x="74088" y="1758664"/>
                    <a:pt x="67382" y="1770817"/>
                  </a:cubicBezTo>
                  <a:cubicBezTo>
                    <a:pt x="60676" y="1782971"/>
                    <a:pt x="61375" y="1791492"/>
                    <a:pt x="65426" y="1796522"/>
                  </a:cubicBezTo>
                  <a:cubicBezTo>
                    <a:pt x="69477" y="1801550"/>
                    <a:pt x="77021" y="1800014"/>
                    <a:pt x="88476" y="1792051"/>
                  </a:cubicBezTo>
                  <a:cubicBezTo>
                    <a:pt x="92588" y="1789532"/>
                    <a:pt x="96940" y="1787426"/>
                    <a:pt x="101467" y="1785765"/>
                  </a:cubicBezTo>
                  <a:cubicBezTo>
                    <a:pt x="104262" y="1784927"/>
                    <a:pt x="105799" y="1785765"/>
                    <a:pt x="105938" y="1786743"/>
                  </a:cubicBezTo>
                  <a:cubicBezTo>
                    <a:pt x="106078" y="1787721"/>
                    <a:pt x="111107" y="1786743"/>
                    <a:pt x="121305" y="1783669"/>
                  </a:cubicBezTo>
                  <a:cubicBezTo>
                    <a:pt x="131503" y="1780596"/>
                    <a:pt x="143098" y="1775986"/>
                    <a:pt x="156089" y="1770817"/>
                  </a:cubicBezTo>
                  <a:lnTo>
                    <a:pt x="201630" y="1748606"/>
                  </a:lnTo>
                  <a:lnTo>
                    <a:pt x="201630" y="1784088"/>
                  </a:lnTo>
                  <a:cubicBezTo>
                    <a:pt x="199983" y="1793783"/>
                    <a:pt x="201247" y="1803749"/>
                    <a:pt x="205263" y="1812726"/>
                  </a:cubicBezTo>
                  <a:cubicBezTo>
                    <a:pt x="209214" y="1817175"/>
                    <a:pt x="215550" y="1818633"/>
                    <a:pt x="221048" y="1816358"/>
                  </a:cubicBezTo>
                  <a:cubicBezTo>
                    <a:pt x="260986" y="1807871"/>
                    <a:pt x="301450" y="1802084"/>
                    <a:pt x="342165" y="1799036"/>
                  </a:cubicBezTo>
                  <a:cubicBezTo>
                    <a:pt x="365727" y="1797919"/>
                    <a:pt x="402979" y="1784973"/>
                    <a:pt x="453922" y="1760200"/>
                  </a:cubicBezTo>
                  <a:cubicBezTo>
                    <a:pt x="514550" y="1733379"/>
                    <a:pt x="546401" y="1719921"/>
                    <a:pt x="549474" y="1719828"/>
                  </a:cubicBezTo>
                  <a:cubicBezTo>
                    <a:pt x="565679" y="1718990"/>
                    <a:pt x="604514" y="1698129"/>
                    <a:pt x="665981" y="1657244"/>
                  </a:cubicBezTo>
                  <a:cubicBezTo>
                    <a:pt x="715160" y="1625963"/>
                    <a:pt x="761611" y="1590587"/>
                    <a:pt x="804839" y="1551494"/>
                  </a:cubicBezTo>
                  <a:cubicBezTo>
                    <a:pt x="814727" y="1543926"/>
                    <a:pt x="824065" y="1535663"/>
                    <a:pt x="832779" y="1526768"/>
                  </a:cubicBezTo>
                  <a:cubicBezTo>
                    <a:pt x="848239" y="1511960"/>
                    <a:pt x="861649" y="1499807"/>
                    <a:pt x="873011" y="1490307"/>
                  </a:cubicBezTo>
                  <a:cubicBezTo>
                    <a:pt x="934838" y="1434707"/>
                    <a:pt x="982289" y="1364969"/>
                    <a:pt x="1011311" y="1287049"/>
                  </a:cubicBezTo>
                  <a:cubicBezTo>
                    <a:pt x="1044147" y="1207974"/>
                    <a:pt x="1059309" y="1122679"/>
                    <a:pt x="1055734" y="1037132"/>
                  </a:cubicBezTo>
                  <a:close/>
                </a:path>
              </a:pathLst>
            </a:custGeom>
            <a:grpFill/>
            <a:ln w="13953" cap="flat">
              <a:noFill/>
              <a:prstDash val="solid"/>
              <a:miter/>
            </a:ln>
          </p:spPr>
          <p:txBody>
            <a:bodyPr rtlCol="0" anchor="ctr"/>
            <a:lstStyle/>
            <a:p>
              <a:endParaRPr lang="en-GB"/>
            </a:p>
          </p:txBody>
        </p:sp>
        <p:sp>
          <p:nvSpPr>
            <p:cNvPr id="31" name="Graphic 14">
              <a:extLst>
                <a:ext uri="{FF2B5EF4-FFF2-40B4-BE49-F238E27FC236}">
                  <a16:creationId xmlns:a16="http://schemas.microsoft.com/office/drawing/2014/main" id="{7182D69A-4792-4DBA-AD53-E9947A5A0649}"/>
                </a:ext>
              </a:extLst>
            </p:cNvPr>
            <p:cNvSpPr/>
            <p:nvPr/>
          </p:nvSpPr>
          <p:spPr>
            <a:xfrm>
              <a:off x="1205199" y="1754806"/>
              <a:ext cx="3451898" cy="1540443"/>
            </a:xfrm>
            <a:custGeom>
              <a:avLst/>
              <a:gdLst>
                <a:gd name="connsiteX0" fmla="*/ 10041 w 3451898"/>
                <a:gd name="connsiteY0" fmla="*/ 1364987 h 1540443"/>
                <a:gd name="connsiteX1" fmla="*/ 29040 w 3451898"/>
                <a:gd name="connsiteY1" fmla="*/ 1375743 h 1540443"/>
                <a:gd name="connsiteX2" fmla="*/ 102520 w 3451898"/>
                <a:gd name="connsiteY2" fmla="*/ 1389713 h 1540443"/>
                <a:gd name="connsiteX3" fmla="*/ 172368 w 3451898"/>
                <a:gd name="connsiteY3" fmla="*/ 1398234 h 1540443"/>
                <a:gd name="connsiteX4" fmla="*/ 53766 w 3451898"/>
                <a:gd name="connsiteY4" fmla="*/ 1438467 h 1540443"/>
                <a:gd name="connsiteX5" fmla="*/ 121659 w 3451898"/>
                <a:gd name="connsiteY5" fmla="*/ 1457466 h 1540443"/>
                <a:gd name="connsiteX6" fmla="*/ 320027 w 3451898"/>
                <a:gd name="connsiteY6" fmla="*/ 1451040 h 1540443"/>
                <a:gd name="connsiteX7" fmla="*/ 320027 w 3451898"/>
                <a:gd name="connsiteY7" fmla="*/ 1451040 h 1540443"/>
                <a:gd name="connsiteX8" fmla="*/ 329414 w 3451898"/>
                <a:gd name="connsiteY8" fmla="*/ 1457260 h 1540443"/>
                <a:gd name="connsiteX9" fmla="*/ 329527 w 3451898"/>
                <a:gd name="connsiteY9" fmla="*/ 1459701 h 1540443"/>
                <a:gd name="connsiteX10" fmla="*/ 367245 w 3451898"/>
                <a:gd name="connsiteY10" fmla="*/ 1506639 h 1540443"/>
                <a:gd name="connsiteX11" fmla="*/ 416977 w 3451898"/>
                <a:gd name="connsiteY11" fmla="*/ 1540306 h 1540443"/>
                <a:gd name="connsiteX12" fmla="*/ 447011 w 3451898"/>
                <a:gd name="connsiteY12" fmla="*/ 1526336 h 1540443"/>
                <a:gd name="connsiteX13" fmla="*/ 460981 w 3451898"/>
                <a:gd name="connsiteY13" fmla="*/ 1520189 h 1540443"/>
                <a:gd name="connsiteX14" fmla="*/ 472855 w 3451898"/>
                <a:gd name="connsiteY14" fmla="*/ 1523263 h 1540443"/>
                <a:gd name="connsiteX15" fmla="*/ 482913 w 3451898"/>
                <a:gd name="connsiteY15" fmla="*/ 1526336 h 1540443"/>
                <a:gd name="connsiteX16" fmla="*/ 498699 w 3451898"/>
                <a:gd name="connsiteY16" fmla="*/ 1514741 h 1540443"/>
                <a:gd name="connsiteX17" fmla="*/ 528873 w 3451898"/>
                <a:gd name="connsiteY17" fmla="*/ 1502308 h 1540443"/>
                <a:gd name="connsiteX18" fmla="*/ 555835 w 3451898"/>
                <a:gd name="connsiteY18" fmla="*/ 1500911 h 1540443"/>
                <a:gd name="connsiteX19" fmla="*/ 575532 w 3451898"/>
                <a:gd name="connsiteY19" fmla="*/ 1496301 h 1540443"/>
                <a:gd name="connsiteX20" fmla="*/ 606265 w 3451898"/>
                <a:gd name="connsiteY20" fmla="*/ 1494765 h 1540443"/>
                <a:gd name="connsiteX21" fmla="*/ 642307 w 3451898"/>
                <a:gd name="connsiteY21" fmla="*/ 1454951 h 1540443"/>
                <a:gd name="connsiteX22" fmla="*/ 659490 w 3451898"/>
                <a:gd name="connsiteY22" fmla="*/ 1421703 h 1540443"/>
                <a:gd name="connsiteX23" fmla="*/ 727662 w 3451898"/>
                <a:gd name="connsiteY23" fmla="*/ 1415138 h 1540443"/>
                <a:gd name="connsiteX24" fmla="*/ 890827 w 3451898"/>
                <a:gd name="connsiteY24" fmla="*/ 1415138 h 1540443"/>
                <a:gd name="connsiteX25" fmla="*/ 894179 w 3451898"/>
                <a:gd name="connsiteY25" fmla="*/ 1408013 h 1540443"/>
                <a:gd name="connsiteX26" fmla="*/ 1034575 w 3451898"/>
                <a:gd name="connsiteY26" fmla="*/ 1413042 h 1540443"/>
                <a:gd name="connsiteX27" fmla="*/ 1296226 w 3451898"/>
                <a:gd name="connsiteY27" fmla="*/ 1399073 h 1540443"/>
                <a:gd name="connsiteX28" fmla="*/ 1300836 w 3451898"/>
                <a:gd name="connsiteY28" fmla="*/ 1393205 h 1540443"/>
                <a:gd name="connsiteX29" fmla="*/ 1439275 w 3451898"/>
                <a:gd name="connsiteY29" fmla="*/ 1389433 h 1540443"/>
                <a:gd name="connsiteX30" fmla="*/ 1462045 w 3451898"/>
                <a:gd name="connsiteY30" fmla="*/ 1387478 h 1540443"/>
                <a:gd name="connsiteX31" fmla="*/ 1469868 w 3451898"/>
                <a:gd name="connsiteY31" fmla="*/ 1381750 h 1540443"/>
                <a:gd name="connsiteX32" fmla="*/ 1533710 w 3451898"/>
                <a:gd name="connsiteY32" fmla="*/ 1381052 h 1540443"/>
                <a:gd name="connsiteX33" fmla="*/ 1537482 w 3451898"/>
                <a:gd name="connsiteY33" fmla="*/ 1381052 h 1540443"/>
                <a:gd name="connsiteX34" fmla="*/ 1589030 w 3451898"/>
                <a:gd name="connsiteY34" fmla="*/ 1381052 h 1540443"/>
                <a:gd name="connsiteX35" fmla="*/ 1673546 w 3451898"/>
                <a:gd name="connsiteY35" fmla="*/ 1367920 h 1540443"/>
                <a:gd name="connsiteX36" fmla="*/ 2322994 w 3451898"/>
                <a:gd name="connsiteY36" fmla="*/ 1306594 h 1540443"/>
                <a:gd name="connsiteX37" fmla="*/ 2451515 w 3451898"/>
                <a:gd name="connsiteY37" fmla="*/ 1289271 h 1540443"/>
                <a:gd name="connsiteX38" fmla="*/ 2457243 w 3451898"/>
                <a:gd name="connsiteY38" fmla="*/ 1293322 h 1540443"/>
                <a:gd name="connsiteX39" fmla="*/ 2578080 w 3451898"/>
                <a:gd name="connsiteY39" fmla="*/ 1336070 h 1540443"/>
                <a:gd name="connsiteX40" fmla="*/ 2712049 w 3451898"/>
                <a:gd name="connsiteY40" fmla="*/ 1352833 h 1540443"/>
                <a:gd name="connsiteX41" fmla="*/ 2798940 w 3451898"/>
                <a:gd name="connsiteY41" fmla="*/ 1334812 h 1540443"/>
                <a:gd name="connsiteX42" fmla="*/ 2867252 w 3451898"/>
                <a:gd name="connsiteY42" fmla="*/ 1308689 h 1540443"/>
                <a:gd name="connsiteX43" fmla="*/ 2927880 w 3451898"/>
                <a:gd name="connsiteY43" fmla="*/ 1272089 h 1540443"/>
                <a:gd name="connsiteX44" fmla="*/ 2965737 w 3451898"/>
                <a:gd name="connsiteY44" fmla="*/ 1251833 h 1540443"/>
                <a:gd name="connsiteX45" fmla="*/ 2987949 w 3451898"/>
                <a:gd name="connsiteY45" fmla="*/ 1250715 h 1540443"/>
                <a:gd name="connsiteX46" fmla="*/ 2987949 w 3451898"/>
                <a:gd name="connsiteY46" fmla="*/ 1247921 h 1540443"/>
                <a:gd name="connsiteX47" fmla="*/ 2973980 w 3451898"/>
                <a:gd name="connsiteY47" fmla="*/ 1247921 h 1540443"/>
                <a:gd name="connsiteX48" fmla="*/ 2987111 w 3451898"/>
                <a:gd name="connsiteY48" fmla="*/ 1242892 h 1540443"/>
                <a:gd name="connsiteX49" fmla="*/ 2994096 w 3451898"/>
                <a:gd name="connsiteY49" fmla="*/ 1239120 h 1540443"/>
                <a:gd name="connsiteX50" fmla="*/ 3137285 w 3451898"/>
                <a:gd name="connsiteY50" fmla="*/ 1236186 h 1540443"/>
                <a:gd name="connsiteX51" fmla="*/ 3150556 w 3451898"/>
                <a:gd name="connsiteY51" fmla="*/ 1230459 h 1540443"/>
                <a:gd name="connsiteX52" fmla="*/ 3156004 w 3451898"/>
                <a:gd name="connsiteY52" fmla="*/ 1235767 h 1540443"/>
                <a:gd name="connsiteX53" fmla="*/ 3167319 w 3451898"/>
                <a:gd name="connsiteY53" fmla="*/ 1224732 h 1540443"/>
                <a:gd name="connsiteX54" fmla="*/ 3216493 w 3451898"/>
                <a:gd name="connsiteY54" fmla="*/ 1233952 h 1540443"/>
                <a:gd name="connsiteX55" fmla="*/ 3226132 w 3451898"/>
                <a:gd name="connsiteY55" fmla="*/ 1225709 h 1540443"/>
                <a:gd name="connsiteX56" fmla="*/ 3246388 w 3451898"/>
                <a:gd name="connsiteY56" fmla="*/ 1223754 h 1540443"/>
                <a:gd name="connsiteX57" fmla="*/ 3396142 w 3451898"/>
                <a:gd name="connsiteY57" fmla="*/ 1220541 h 1540443"/>
                <a:gd name="connsiteX58" fmla="*/ 3402708 w 3451898"/>
                <a:gd name="connsiteY58" fmla="*/ 1218026 h 1540443"/>
                <a:gd name="connsiteX59" fmla="*/ 3413185 w 3451898"/>
                <a:gd name="connsiteY59" fmla="*/ 1209784 h 1540443"/>
                <a:gd name="connsiteX60" fmla="*/ 3439727 w 3451898"/>
                <a:gd name="connsiteY60" fmla="*/ 1198329 h 1540443"/>
                <a:gd name="connsiteX61" fmla="*/ 3425758 w 3451898"/>
                <a:gd name="connsiteY61" fmla="*/ 1193439 h 1540443"/>
                <a:gd name="connsiteX62" fmla="*/ 3451741 w 3451898"/>
                <a:gd name="connsiteY62" fmla="*/ 1189109 h 1540443"/>
                <a:gd name="connsiteX63" fmla="*/ 3451043 w 3451898"/>
                <a:gd name="connsiteY63" fmla="*/ 1185896 h 1540443"/>
                <a:gd name="connsiteX64" fmla="*/ 3423103 w 3451898"/>
                <a:gd name="connsiteY64" fmla="*/ 1184638 h 1540443"/>
                <a:gd name="connsiteX65" fmla="*/ 3423103 w 3451898"/>
                <a:gd name="connsiteY65" fmla="*/ 1182962 h 1540443"/>
                <a:gd name="connsiteX66" fmla="*/ 3444477 w 3451898"/>
                <a:gd name="connsiteY66" fmla="*/ 1181426 h 1540443"/>
                <a:gd name="connsiteX67" fmla="*/ 3444477 w 3451898"/>
                <a:gd name="connsiteY67" fmla="*/ 1178073 h 1540443"/>
                <a:gd name="connsiteX68" fmla="*/ 3334396 w 3451898"/>
                <a:gd name="connsiteY68" fmla="*/ 1173742 h 1540443"/>
                <a:gd name="connsiteX69" fmla="*/ 3334396 w 3451898"/>
                <a:gd name="connsiteY69" fmla="*/ 1169691 h 1540443"/>
                <a:gd name="connsiteX70" fmla="*/ 3405083 w 3451898"/>
                <a:gd name="connsiteY70" fmla="*/ 1169691 h 1540443"/>
                <a:gd name="connsiteX71" fmla="*/ 3405083 w 3451898"/>
                <a:gd name="connsiteY71" fmla="*/ 1166059 h 1540443"/>
                <a:gd name="connsiteX72" fmla="*/ 3376026 w 3451898"/>
                <a:gd name="connsiteY72" fmla="*/ 1163125 h 1540443"/>
                <a:gd name="connsiteX73" fmla="*/ 3429669 w 3451898"/>
                <a:gd name="connsiteY73" fmla="*/ 1156699 h 1540443"/>
                <a:gd name="connsiteX74" fmla="*/ 3429669 w 3451898"/>
                <a:gd name="connsiteY74" fmla="*/ 1152508 h 1540443"/>
                <a:gd name="connsiteX75" fmla="*/ 3395863 w 3451898"/>
                <a:gd name="connsiteY75" fmla="*/ 1148457 h 1540443"/>
                <a:gd name="connsiteX76" fmla="*/ 3395863 w 3451898"/>
                <a:gd name="connsiteY76" fmla="*/ 1145104 h 1540443"/>
                <a:gd name="connsiteX77" fmla="*/ 3432323 w 3451898"/>
                <a:gd name="connsiteY77" fmla="*/ 1145105 h 1540443"/>
                <a:gd name="connsiteX78" fmla="*/ 3432323 w 3451898"/>
                <a:gd name="connsiteY78" fmla="*/ 1140634 h 1540443"/>
                <a:gd name="connsiteX79" fmla="*/ 3395723 w 3451898"/>
                <a:gd name="connsiteY79" fmla="*/ 1135885 h 1540443"/>
                <a:gd name="connsiteX80" fmla="*/ 3359961 w 3451898"/>
                <a:gd name="connsiteY80" fmla="*/ 1134068 h 1540443"/>
                <a:gd name="connsiteX81" fmla="*/ 3415839 w 3451898"/>
                <a:gd name="connsiteY81" fmla="*/ 1131833 h 1540443"/>
                <a:gd name="connsiteX82" fmla="*/ 3370997 w 3451898"/>
                <a:gd name="connsiteY82" fmla="*/ 1112136 h 1540443"/>
                <a:gd name="connsiteX83" fmla="*/ 3113816 w 3451898"/>
                <a:gd name="connsiteY83" fmla="*/ 1118702 h 1540443"/>
                <a:gd name="connsiteX84" fmla="*/ 3168577 w 3451898"/>
                <a:gd name="connsiteY84" fmla="*/ 1051229 h 1540443"/>
                <a:gd name="connsiteX85" fmla="*/ 3190509 w 3451898"/>
                <a:gd name="connsiteY85" fmla="*/ 1017562 h 1540443"/>
                <a:gd name="connsiteX86" fmla="*/ 3282709 w 3451898"/>
                <a:gd name="connsiteY86" fmla="*/ 801032 h 1540443"/>
                <a:gd name="connsiteX87" fmla="*/ 3312883 w 3451898"/>
                <a:gd name="connsiteY87" fmla="*/ 719869 h 1540443"/>
                <a:gd name="connsiteX88" fmla="*/ 3323919 w 3451898"/>
                <a:gd name="connsiteY88" fmla="*/ 686621 h 1540443"/>
                <a:gd name="connsiteX89" fmla="*/ 3340543 w 3451898"/>
                <a:gd name="connsiteY89" fmla="*/ 622360 h 1540443"/>
                <a:gd name="connsiteX90" fmla="*/ 3371695 w 3451898"/>
                <a:gd name="connsiteY90" fmla="*/ 505854 h 1540443"/>
                <a:gd name="connsiteX91" fmla="*/ 3406200 w 3451898"/>
                <a:gd name="connsiteY91" fmla="*/ 383759 h 1540443"/>
                <a:gd name="connsiteX92" fmla="*/ 3412068 w 3451898"/>
                <a:gd name="connsiteY92" fmla="*/ 320057 h 1540443"/>
                <a:gd name="connsiteX93" fmla="*/ 3421288 w 3451898"/>
                <a:gd name="connsiteY93" fmla="*/ 252584 h 1540443"/>
                <a:gd name="connsiteX94" fmla="*/ 3423942 w 3451898"/>
                <a:gd name="connsiteY94" fmla="*/ 234284 h 1540443"/>
                <a:gd name="connsiteX95" fmla="*/ 3412905 w 3451898"/>
                <a:gd name="connsiteY95" fmla="*/ 193213 h 1540443"/>
                <a:gd name="connsiteX96" fmla="*/ 3387481 w 3451898"/>
                <a:gd name="connsiteY96" fmla="*/ 193213 h 1540443"/>
                <a:gd name="connsiteX97" fmla="*/ 3378401 w 3451898"/>
                <a:gd name="connsiteY97" fmla="*/ 193213 h 1540443"/>
                <a:gd name="connsiteX98" fmla="*/ 3339984 w 3451898"/>
                <a:gd name="connsiteY98" fmla="*/ 183435 h 1540443"/>
                <a:gd name="connsiteX99" fmla="*/ 3322243 w 3451898"/>
                <a:gd name="connsiteY99" fmla="*/ 154378 h 1540443"/>
                <a:gd name="connsiteX100" fmla="*/ 3267482 w 3451898"/>
                <a:gd name="connsiteY100" fmla="*/ 110094 h 1540443"/>
                <a:gd name="connsiteX101" fmla="*/ 3208390 w 3451898"/>
                <a:gd name="connsiteY101" fmla="*/ 89558 h 1540443"/>
                <a:gd name="connsiteX102" fmla="*/ 3188693 w 3451898"/>
                <a:gd name="connsiteY102" fmla="*/ 94168 h 1540443"/>
                <a:gd name="connsiteX103" fmla="*/ 3147622 w 3451898"/>
                <a:gd name="connsiteY103" fmla="*/ 105344 h 1540443"/>
                <a:gd name="connsiteX104" fmla="*/ 3063804 w 3451898"/>
                <a:gd name="connsiteY104" fmla="*/ 297986 h 1540443"/>
                <a:gd name="connsiteX105" fmla="*/ 2898124 w 3451898"/>
                <a:gd name="connsiteY105" fmla="*/ 849507 h 1540443"/>
                <a:gd name="connsiteX106" fmla="*/ 2807182 w 3451898"/>
                <a:gd name="connsiteY106" fmla="*/ 1021613 h 1540443"/>
                <a:gd name="connsiteX107" fmla="*/ 2718615 w 3451898"/>
                <a:gd name="connsiteY107" fmla="*/ 1059750 h 1540443"/>
                <a:gd name="connsiteX108" fmla="*/ 2707858 w 3451898"/>
                <a:gd name="connsiteY108" fmla="*/ 1059750 h 1540443"/>
                <a:gd name="connsiteX109" fmla="*/ 2636613 w 3451898"/>
                <a:gd name="connsiteY109" fmla="*/ 1048993 h 1540443"/>
                <a:gd name="connsiteX110" fmla="*/ 2612445 w 3451898"/>
                <a:gd name="connsiteY110" fmla="*/ 1017562 h 1540443"/>
                <a:gd name="connsiteX111" fmla="*/ 2598476 w 3451898"/>
                <a:gd name="connsiteY111" fmla="*/ 983895 h 1540443"/>
                <a:gd name="connsiteX112" fmla="*/ 2600012 w 3451898"/>
                <a:gd name="connsiteY112" fmla="*/ 978307 h 1540443"/>
                <a:gd name="connsiteX113" fmla="*/ 2595821 w 3451898"/>
                <a:gd name="connsiteY113" fmla="*/ 965874 h 1540443"/>
                <a:gd name="connsiteX114" fmla="*/ 2588976 w 3451898"/>
                <a:gd name="connsiteY114" fmla="*/ 939052 h 1540443"/>
                <a:gd name="connsiteX115" fmla="*/ 2588976 w 3451898"/>
                <a:gd name="connsiteY115" fmla="*/ 910135 h 1540443"/>
                <a:gd name="connsiteX116" fmla="*/ 2604203 w 3451898"/>
                <a:gd name="connsiteY116" fmla="*/ 748227 h 1540443"/>
                <a:gd name="connsiteX117" fmla="*/ 2609791 w 3451898"/>
                <a:gd name="connsiteY117" fmla="*/ 715259 h 1540443"/>
                <a:gd name="connsiteX118" fmla="*/ 2650722 w 3451898"/>
                <a:gd name="connsiteY118" fmla="*/ 563967 h 1540443"/>
                <a:gd name="connsiteX119" fmla="*/ 2657707 w 3451898"/>
                <a:gd name="connsiteY119" fmla="*/ 523735 h 1540443"/>
                <a:gd name="connsiteX120" fmla="*/ 2716100 w 3451898"/>
                <a:gd name="connsiteY120" fmla="*/ 283597 h 1540443"/>
                <a:gd name="connsiteX121" fmla="*/ 2751303 w 3451898"/>
                <a:gd name="connsiteY121" fmla="*/ 120711 h 1540443"/>
                <a:gd name="connsiteX122" fmla="*/ 2728673 w 3451898"/>
                <a:gd name="connsiteY122" fmla="*/ 103668 h 1540443"/>
                <a:gd name="connsiteX123" fmla="*/ 2586601 w 3451898"/>
                <a:gd name="connsiteY123" fmla="*/ 52120 h 1540443"/>
                <a:gd name="connsiteX124" fmla="*/ 2481829 w 3451898"/>
                <a:gd name="connsiteY124" fmla="*/ 18593 h 1540443"/>
                <a:gd name="connsiteX125" fmla="*/ 2455566 w 3451898"/>
                <a:gd name="connsiteY125" fmla="*/ 36194 h 1540443"/>
                <a:gd name="connsiteX126" fmla="*/ 2339199 w 3451898"/>
                <a:gd name="connsiteY126" fmla="*/ 455284 h 1540443"/>
                <a:gd name="connsiteX127" fmla="*/ 2278431 w 3451898"/>
                <a:gd name="connsiteY127" fmla="*/ 826038 h 1540443"/>
                <a:gd name="connsiteX128" fmla="*/ 2276615 w 3451898"/>
                <a:gd name="connsiteY128" fmla="*/ 934722 h 1540443"/>
                <a:gd name="connsiteX129" fmla="*/ 2326626 w 3451898"/>
                <a:gd name="connsiteY129" fmla="*/ 1149575 h 1540443"/>
                <a:gd name="connsiteX130" fmla="*/ 2109259 w 3451898"/>
                <a:gd name="connsiteY130" fmla="*/ 1157957 h 1540443"/>
                <a:gd name="connsiteX131" fmla="*/ 1986466 w 3451898"/>
                <a:gd name="connsiteY131" fmla="*/ 1167037 h 1540443"/>
                <a:gd name="connsiteX132" fmla="*/ 2092216 w 3451898"/>
                <a:gd name="connsiteY132" fmla="*/ 1013371 h 1540443"/>
                <a:gd name="connsiteX133" fmla="*/ 2126023 w 3451898"/>
                <a:gd name="connsiteY133" fmla="*/ 929553 h 1540443"/>
                <a:gd name="connsiteX134" fmla="*/ 2209841 w 3451898"/>
                <a:gd name="connsiteY134" fmla="*/ 694583 h 1540443"/>
                <a:gd name="connsiteX135" fmla="*/ 2227722 w 3451898"/>
                <a:gd name="connsiteY135" fmla="*/ 495376 h 1540443"/>
                <a:gd name="connsiteX136" fmla="*/ 2187768 w 3451898"/>
                <a:gd name="connsiteY136" fmla="*/ 278288 h 1540443"/>
                <a:gd name="connsiteX137" fmla="*/ 2078386 w 3451898"/>
                <a:gd name="connsiteY137" fmla="*/ 122667 h 1540443"/>
                <a:gd name="connsiteX138" fmla="*/ 1857107 w 3451898"/>
                <a:gd name="connsiteY138" fmla="*/ 7277 h 1540443"/>
                <a:gd name="connsiteX139" fmla="*/ 1787259 w 3451898"/>
                <a:gd name="connsiteY139" fmla="*/ -127 h 1540443"/>
                <a:gd name="connsiteX140" fmla="*/ 1728167 w 3451898"/>
                <a:gd name="connsiteY140" fmla="*/ 13843 h 1540443"/>
                <a:gd name="connsiteX141" fmla="*/ 1476714 w 3451898"/>
                <a:gd name="connsiteY141" fmla="*/ 205925 h 1540443"/>
                <a:gd name="connsiteX142" fmla="*/ 1204585 w 3451898"/>
                <a:gd name="connsiteY142" fmla="*/ 764711 h 1540443"/>
                <a:gd name="connsiteX143" fmla="*/ 1190615 w 3451898"/>
                <a:gd name="connsiteY143" fmla="*/ 988225 h 1540443"/>
                <a:gd name="connsiteX144" fmla="*/ 1202909 w 3451898"/>
                <a:gd name="connsiteY144" fmla="*/ 1088947 h 1540443"/>
                <a:gd name="connsiteX145" fmla="*/ 1246075 w 3451898"/>
                <a:gd name="connsiteY145" fmla="*/ 1200704 h 1540443"/>
                <a:gd name="connsiteX146" fmla="*/ 766497 w 3451898"/>
                <a:gd name="connsiteY146" fmla="*/ 1216909 h 1540443"/>
                <a:gd name="connsiteX147" fmla="*/ 816788 w 3451898"/>
                <a:gd name="connsiteY147" fmla="*/ 1115210 h 1540443"/>
                <a:gd name="connsiteX148" fmla="*/ 896415 w 3451898"/>
                <a:gd name="connsiteY148" fmla="*/ 971741 h 1540443"/>
                <a:gd name="connsiteX149" fmla="*/ 939022 w 3451898"/>
                <a:gd name="connsiteY149" fmla="*/ 900775 h 1540443"/>
                <a:gd name="connsiteX150" fmla="*/ 979953 w 3451898"/>
                <a:gd name="connsiteY150" fmla="*/ 833582 h 1540443"/>
                <a:gd name="connsiteX151" fmla="*/ 1051897 w 3451898"/>
                <a:gd name="connsiteY151" fmla="*/ 717633 h 1540443"/>
                <a:gd name="connsiteX152" fmla="*/ 1121745 w 3451898"/>
                <a:gd name="connsiteY152" fmla="*/ 601685 h 1540443"/>
                <a:gd name="connsiteX153" fmla="*/ 1215202 w 3451898"/>
                <a:gd name="connsiteY153" fmla="*/ 463945 h 1540443"/>
                <a:gd name="connsiteX154" fmla="*/ 1262559 w 3451898"/>
                <a:gd name="connsiteY154" fmla="*/ 379149 h 1540443"/>
                <a:gd name="connsiteX155" fmla="*/ 1276528 w 3451898"/>
                <a:gd name="connsiteY155" fmla="*/ 348556 h 1540443"/>
                <a:gd name="connsiteX156" fmla="*/ 1290498 w 3451898"/>
                <a:gd name="connsiteY156" fmla="*/ 319778 h 1540443"/>
                <a:gd name="connsiteX157" fmla="*/ 1307122 w 3451898"/>
                <a:gd name="connsiteY157" fmla="*/ 293655 h 1540443"/>
                <a:gd name="connsiteX158" fmla="*/ 1335760 w 3451898"/>
                <a:gd name="connsiteY158" fmla="*/ 250489 h 1540443"/>
                <a:gd name="connsiteX159" fmla="*/ 1351266 w 3451898"/>
                <a:gd name="connsiteY159" fmla="*/ 198941 h 1540443"/>
                <a:gd name="connsiteX160" fmla="*/ 1357273 w 3451898"/>
                <a:gd name="connsiteY160" fmla="*/ 173376 h 1540443"/>
                <a:gd name="connsiteX161" fmla="*/ 1361743 w 3451898"/>
                <a:gd name="connsiteY161" fmla="*/ 154936 h 1540443"/>
                <a:gd name="connsiteX162" fmla="*/ 1226517 w 3451898"/>
                <a:gd name="connsiteY162" fmla="*/ 94867 h 1540443"/>
                <a:gd name="connsiteX163" fmla="*/ 1092409 w 3451898"/>
                <a:gd name="connsiteY163" fmla="*/ 56450 h 1540443"/>
                <a:gd name="connsiteX164" fmla="*/ 1081652 w 3451898"/>
                <a:gd name="connsiteY164" fmla="*/ 58825 h 1540443"/>
                <a:gd name="connsiteX165" fmla="*/ 952293 w 3451898"/>
                <a:gd name="connsiteY165" fmla="*/ 257334 h 1540443"/>
                <a:gd name="connsiteX166" fmla="*/ 826566 w 3451898"/>
                <a:gd name="connsiteY166" fmla="*/ 430278 h 1540443"/>
                <a:gd name="connsiteX167" fmla="*/ 824634 w 3451898"/>
                <a:gd name="connsiteY167" fmla="*/ 428904 h 1540443"/>
                <a:gd name="connsiteX168" fmla="*/ 824610 w 3451898"/>
                <a:gd name="connsiteY168" fmla="*/ 428601 h 1540443"/>
                <a:gd name="connsiteX169" fmla="*/ 814133 w 3451898"/>
                <a:gd name="connsiteY169" fmla="*/ 329557 h 1540443"/>
                <a:gd name="connsiteX170" fmla="*/ 802678 w 3451898"/>
                <a:gd name="connsiteY170" fmla="*/ 246857 h 1540443"/>
                <a:gd name="connsiteX171" fmla="*/ 800024 w 3451898"/>
                <a:gd name="connsiteY171" fmla="*/ 230652 h 1540443"/>
                <a:gd name="connsiteX172" fmla="*/ 786055 w 3451898"/>
                <a:gd name="connsiteY172" fmla="*/ 215006 h 1540443"/>
                <a:gd name="connsiteX173" fmla="*/ 768593 w 3451898"/>
                <a:gd name="connsiteY173" fmla="*/ 190559 h 1540443"/>
                <a:gd name="connsiteX174" fmla="*/ 767195 w 3451898"/>
                <a:gd name="connsiteY174" fmla="*/ 165274 h 1540443"/>
                <a:gd name="connsiteX175" fmla="*/ 632668 w 3451898"/>
                <a:gd name="connsiteY175" fmla="*/ 117777 h 1540443"/>
                <a:gd name="connsiteX176" fmla="*/ 487384 w 3451898"/>
                <a:gd name="connsiteY176" fmla="*/ 72655 h 1540443"/>
                <a:gd name="connsiteX177" fmla="*/ 481936 w 3451898"/>
                <a:gd name="connsiteY177" fmla="*/ 109116 h 1540443"/>
                <a:gd name="connsiteX178" fmla="*/ 487943 w 3451898"/>
                <a:gd name="connsiteY178" fmla="*/ 192096 h 1540443"/>
                <a:gd name="connsiteX179" fmla="*/ 540329 w 3451898"/>
                <a:gd name="connsiteY179" fmla="*/ 830369 h 1540443"/>
                <a:gd name="connsiteX180" fmla="*/ 543681 w 3451898"/>
                <a:gd name="connsiteY180" fmla="*/ 897283 h 1540443"/>
                <a:gd name="connsiteX181" fmla="*/ 499398 w 3451898"/>
                <a:gd name="connsiteY181" fmla="*/ 986409 h 1540443"/>
                <a:gd name="connsiteX182" fmla="*/ 404963 w 3451898"/>
                <a:gd name="connsiteY182" fmla="*/ 1159633 h 1540443"/>
                <a:gd name="connsiteX183" fmla="*/ 373391 w 3451898"/>
                <a:gd name="connsiteY183" fmla="*/ 1217328 h 1540443"/>
                <a:gd name="connsiteX184" fmla="*/ 242915 w 3451898"/>
                <a:gd name="connsiteY184" fmla="*/ 1223754 h 1540443"/>
                <a:gd name="connsiteX185" fmla="*/ 217770 w 3451898"/>
                <a:gd name="connsiteY185" fmla="*/ 1231576 h 1540443"/>
                <a:gd name="connsiteX186" fmla="*/ 60332 w 3451898"/>
                <a:gd name="connsiteY186" fmla="*/ 1242054 h 1540443"/>
                <a:gd name="connsiteX187" fmla="*/ 60332 w 3451898"/>
                <a:gd name="connsiteY187" fmla="*/ 1238003 h 1540443"/>
                <a:gd name="connsiteX188" fmla="*/ 223637 w 3451898"/>
                <a:gd name="connsiteY188" fmla="*/ 1225290 h 1540443"/>
                <a:gd name="connsiteX189" fmla="*/ 223637 w 3451898"/>
                <a:gd name="connsiteY189" fmla="*/ 1220820 h 1540443"/>
                <a:gd name="connsiteX190" fmla="*/ 113277 w 3451898"/>
                <a:gd name="connsiteY190" fmla="*/ 1227246 h 1540443"/>
                <a:gd name="connsiteX191" fmla="*/ 55023 w 3451898"/>
                <a:gd name="connsiteY191" fmla="*/ 1226408 h 1540443"/>
                <a:gd name="connsiteX192" fmla="*/ 49994 w 3451898"/>
                <a:gd name="connsiteY192" fmla="*/ 1231157 h 1540443"/>
                <a:gd name="connsiteX193" fmla="*/ 43987 w 3451898"/>
                <a:gd name="connsiteY193" fmla="*/ 1254487 h 1540443"/>
                <a:gd name="connsiteX194" fmla="*/ 30018 w 3451898"/>
                <a:gd name="connsiteY194" fmla="*/ 1272228 h 1540443"/>
                <a:gd name="connsiteX195" fmla="*/ 25268 w 3451898"/>
                <a:gd name="connsiteY195" fmla="*/ 1271390 h 1540443"/>
                <a:gd name="connsiteX196" fmla="*/ 10460 w 3451898"/>
                <a:gd name="connsiteY196" fmla="*/ 1287176 h 1540443"/>
                <a:gd name="connsiteX197" fmla="*/ 1100 w 3451898"/>
                <a:gd name="connsiteY197" fmla="*/ 1329085 h 1540443"/>
                <a:gd name="connsiteX198" fmla="*/ 10041 w 3451898"/>
                <a:gd name="connsiteY198" fmla="*/ 1364987 h 1540443"/>
                <a:gd name="connsiteX199" fmla="*/ 1474478 w 3451898"/>
                <a:gd name="connsiteY199" fmla="*/ 963080 h 1540443"/>
                <a:gd name="connsiteX200" fmla="*/ 1511219 w 3451898"/>
                <a:gd name="connsiteY200" fmla="*/ 865293 h 1540443"/>
                <a:gd name="connsiteX201" fmla="*/ 1518483 w 3451898"/>
                <a:gd name="connsiteY201" fmla="*/ 832324 h 1540443"/>
                <a:gd name="connsiteX202" fmla="*/ 1523372 w 3451898"/>
                <a:gd name="connsiteY202" fmla="*/ 821149 h 1540443"/>
                <a:gd name="connsiteX203" fmla="*/ 1530217 w 3451898"/>
                <a:gd name="connsiteY203" fmla="*/ 813605 h 1540443"/>
                <a:gd name="connsiteX204" fmla="*/ 1537342 w 3451898"/>
                <a:gd name="connsiteY204" fmla="*/ 809554 h 1540443"/>
                <a:gd name="connsiteX205" fmla="*/ 1536364 w 3451898"/>
                <a:gd name="connsiteY205" fmla="*/ 789717 h 1540443"/>
                <a:gd name="connsiteX206" fmla="*/ 1533989 w 3451898"/>
                <a:gd name="connsiteY206" fmla="*/ 780776 h 1540443"/>
                <a:gd name="connsiteX207" fmla="*/ 1542231 w 3451898"/>
                <a:gd name="connsiteY207" fmla="*/ 746830 h 1540443"/>
                <a:gd name="connsiteX208" fmla="*/ 1561649 w 3451898"/>
                <a:gd name="connsiteY208" fmla="*/ 718891 h 1540443"/>
                <a:gd name="connsiteX209" fmla="*/ 1571428 w 3451898"/>
                <a:gd name="connsiteY209" fmla="*/ 696679 h 1540443"/>
                <a:gd name="connsiteX210" fmla="*/ 1588890 w 3451898"/>
                <a:gd name="connsiteY210" fmla="*/ 646947 h 1540443"/>
                <a:gd name="connsiteX211" fmla="*/ 1615432 w 3451898"/>
                <a:gd name="connsiteY211" fmla="*/ 600289 h 1540443"/>
                <a:gd name="connsiteX212" fmla="*/ 1634990 w 3451898"/>
                <a:gd name="connsiteY212" fmla="*/ 557681 h 1540443"/>
                <a:gd name="connsiteX213" fmla="*/ 1729006 w 3451898"/>
                <a:gd name="connsiteY213" fmla="*/ 413515 h 1540443"/>
                <a:gd name="connsiteX214" fmla="*/ 1839505 w 3451898"/>
                <a:gd name="connsiteY214" fmla="*/ 308183 h 1540443"/>
                <a:gd name="connsiteX215" fmla="*/ 1876804 w 3451898"/>
                <a:gd name="connsiteY215" fmla="*/ 294214 h 1540443"/>
                <a:gd name="connsiteX216" fmla="*/ 1920948 w 3451898"/>
                <a:gd name="connsiteY216" fmla="*/ 342688 h 1540443"/>
                <a:gd name="connsiteX217" fmla="*/ 1958945 w 3451898"/>
                <a:gd name="connsiteY217" fmla="*/ 485598 h 1540443"/>
                <a:gd name="connsiteX218" fmla="*/ 1883090 w 3451898"/>
                <a:gd name="connsiteY218" fmla="*/ 808157 h 1540443"/>
                <a:gd name="connsiteX219" fmla="*/ 1723976 w 3451898"/>
                <a:gd name="connsiteY219" fmla="*/ 1079727 h 1540443"/>
                <a:gd name="connsiteX220" fmla="*/ 1572266 w 3451898"/>
                <a:gd name="connsiteY220" fmla="*/ 1180727 h 1540443"/>
                <a:gd name="connsiteX221" fmla="*/ 1530357 w 3451898"/>
                <a:gd name="connsiteY221" fmla="*/ 1173882 h 1540443"/>
                <a:gd name="connsiteX222" fmla="*/ 1485654 w 3451898"/>
                <a:gd name="connsiteY222" fmla="*/ 1078330 h 1540443"/>
                <a:gd name="connsiteX223" fmla="*/ 1475736 w 3451898"/>
                <a:gd name="connsiteY223" fmla="*/ 1026363 h 1540443"/>
                <a:gd name="connsiteX224" fmla="*/ 1465817 w 3451898"/>
                <a:gd name="connsiteY224" fmla="*/ 1008761 h 1540443"/>
                <a:gd name="connsiteX225" fmla="*/ 1474478 w 3451898"/>
                <a:gd name="connsiteY225" fmla="*/ 963080 h 154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3451898" h="1540443">
                  <a:moveTo>
                    <a:pt x="10041" y="1364987"/>
                  </a:moveTo>
                  <a:cubicBezTo>
                    <a:pt x="16327" y="1369178"/>
                    <a:pt x="22753" y="1372111"/>
                    <a:pt x="29040" y="1375743"/>
                  </a:cubicBezTo>
                  <a:cubicBezTo>
                    <a:pt x="26525" y="1398653"/>
                    <a:pt x="91903" y="1387897"/>
                    <a:pt x="102520" y="1389713"/>
                  </a:cubicBezTo>
                  <a:cubicBezTo>
                    <a:pt x="116490" y="1391669"/>
                    <a:pt x="158399" y="1396698"/>
                    <a:pt x="172368" y="1398234"/>
                  </a:cubicBezTo>
                  <a:cubicBezTo>
                    <a:pt x="170552" y="1427012"/>
                    <a:pt x="42032" y="1431901"/>
                    <a:pt x="53766" y="1438467"/>
                  </a:cubicBezTo>
                  <a:cubicBezTo>
                    <a:pt x="74537" y="1450174"/>
                    <a:pt x="97828" y="1456691"/>
                    <a:pt x="121659" y="1457466"/>
                  </a:cubicBezTo>
                  <a:cubicBezTo>
                    <a:pt x="172508" y="1458164"/>
                    <a:pt x="268898" y="1452576"/>
                    <a:pt x="320027" y="1451040"/>
                  </a:cubicBezTo>
                  <a:lnTo>
                    <a:pt x="320027" y="1451040"/>
                  </a:lnTo>
                  <a:cubicBezTo>
                    <a:pt x="324337" y="1450165"/>
                    <a:pt x="328540" y="1452951"/>
                    <a:pt x="329414" y="1457260"/>
                  </a:cubicBezTo>
                  <a:cubicBezTo>
                    <a:pt x="329577" y="1458063"/>
                    <a:pt x="329615" y="1458886"/>
                    <a:pt x="329527" y="1459701"/>
                  </a:cubicBezTo>
                  <a:cubicBezTo>
                    <a:pt x="329527" y="1468083"/>
                    <a:pt x="342099" y="1483729"/>
                    <a:pt x="367245" y="1506639"/>
                  </a:cubicBezTo>
                  <a:cubicBezTo>
                    <a:pt x="391971" y="1529549"/>
                    <a:pt x="409154" y="1540725"/>
                    <a:pt x="416977" y="1540306"/>
                  </a:cubicBezTo>
                  <a:cubicBezTo>
                    <a:pt x="428270" y="1539142"/>
                    <a:pt x="438846" y="1534223"/>
                    <a:pt x="447011" y="1526336"/>
                  </a:cubicBezTo>
                  <a:cubicBezTo>
                    <a:pt x="450903" y="1522865"/>
                    <a:pt x="455793" y="1520714"/>
                    <a:pt x="460981" y="1520189"/>
                  </a:cubicBezTo>
                  <a:cubicBezTo>
                    <a:pt x="465137" y="1520176"/>
                    <a:pt x="469227" y="1521234"/>
                    <a:pt x="472855" y="1523263"/>
                  </a:cubicBezTo>
                  <a:cubicBezTo>
                    <a:pt x="475926" y="1525049"/>
                    <a:pt x="479368" y="1526100"/>
                    <a:pt x="482913" y="1526336"/>
                  </a:cubicBezTo>
                  <a:cubicBezTo>
                    <a:pt x="486545" y="1526336"/>
                    <a:pt x="491854" y="1522285"/>
                    <a:pt x="498699" y="1514741"/>
                  </a:cubicBezTo>
                  <a:cubicBezTo>
                    <a:pt x="508897" y="1502029"/>
                    <a:pt x="518955" y="1497978"/>
                    <a:pt x="528873" y="1502308"/>
                  </a:cubicBezTo>
                  <a:cubicBezTo>
                    <a:pt x="537145" y="1507984"/>
                    <a:pt x="548194" y="1507412"/>
                    <a:pt x="555835" y="1500911"/>
                  </a:cubicBezTo>
                  <a:cubicBezTo>
                    <a:pt x="562727" y="1493368"/>
                    <a:pt x="569292" y="1491831"/>
                    <a:pt x="575532" y="1496301"/>
                  </a:cubicBezTo>
                  <a:cubicBezTo>
                    <a:pt x="585616" y="1499595"/>
                    <a:pt x="596561" y="1499048"/>
                    <a:pt x="606265" y="1494765"/>
                  </a:cubicBezTo>
                  <a:cubicBezTo>
                    <a:pt x="623938" y="1487996"/>
                    <a:pt x="637325" y="1473208"/>
                    <a:pt x="642307" y="1454951"/>
                  </a:cubicBezTo>
                  <a:cubicBezTo>
                    <a:pt x="647277" y="1443493"/>
                    <a:pt x="653018" y="1432385"/>
                    <a:pt x="659490" y="1421703"/>
                  </a:cubicBezTo>
                  <a:cubicBezTo>
                    <a:pt x="696090" y="1418351"/>
                    <a:pt x="722912" y="1415836"/>
                    <a:pt x="727662" y="1415138"/>
                  </a:cubicBezTo>
                  <a:cubicBezTo>
                    <a:pt x="785216" y="1408991"/>
                    <a:pt x="833272" y="1421703"/>
                    <a:pt x="890827" y="1415138"/>
                  </a:cubicBezTo>
                  <a:lnTo>
                    <a:pt x="894179" y="1408013"/>
                  </a:lnTo>
                  <a:cubicBezTo>
                    <a:pt x="939441" y="1409410"/>
                    <a:pt x="986519" y="1411506"/>
                    <a:pt x="1034575" y="1413042"/>
                  </a:cubicBezTo>
                  <a:cubicBezTo>
                    <a:pt x="1122304" y="1408944"/>
                    <a:pt x="1209521" y="1404288"/>
                    <a:pt x="1296226" y="1399073"/>
                  </a:cubicBezTo>
                  <a:cubicBezTo>
                    <a:pt x="1293711" y="1396698"/>
                    <a:pt x="1292314" y="1394463"/>
                    <a:pt x="1300836" y="1393205"/>
                  </a:cubicBezTo>
                  <a:cubicBezTo>
                    <a:pt x="1336877" y="1389992"/>
                    <a:pt x="1387308" y="1390691"/>
                    <a:pt x="1439275" y="1389433"/>
                  </a:cubicBezTo>
                  <a:lnTo>
                    <a:pt x="1462045" y="1387478"/>
                  </a:lnTo>
                  <a:cubicBezTo>
                    <a:pt x="1465414" y="1386919"/>
                    <a:pt x="1468318" y="1384793"/>
                    <a:pt x="1469868" y="1381750"/>
                  </a:cubicBezTo>
                  <a:cubicBezTo>
                    <a:pt x="1493338" y="1381750"/>
                    <a:pt x="1514292" y="1381052"/>
                    <a:pt x="1533710" y="1381052"/>
                  </a:cubicBezTo>
                  <a:lnTo>
                    <a:pt x="1537482" y="1381052"/>
                  </a:lnTo>
                  <a:cubicBezTo>
                    <a:pt x="1554653" y="1381942"/>
                    <a:pt x="1571858" y="1381942"/>
                    <a:pt x="1589030" y="1381052"/>
                  </a:cubicBezTo>
                  <a:cubicBezTo>
                    <a:pt x="1617551" y="1379334"/>
                    <a:pt x="1645848" y="1374938"/>
                    <a:pt x="1673546" y="1367920"/>
                  </a:cubicBezTo>
                  <a:cubicBezTo>
                    <a:pt x="1882252" y="1348503"/>
                    <a:pt x="2095289" y="1327827"/>
                    <a:pt x="2322994" y="1306594"/>
                  </a:cubicBezTo>
                  <a:cubicBezTo>
                    <a:pt x="2366021" y="1300307"/>
                    <a:pt x="2409187" y="1294161"/>
                    <a:pt x="2451515" y="1289271"/>
                  </a:cubicBezTo>
                  <a:lnTo>
                    <a:pt x="2457243" y="1293322"/>
                  </a:lnTo>
                  <a:cubicBezTo>
                    <a:pt x="2495322" y="1313159"/>
                    <a:pt x="2535998" y="1327549"/>
                    <a:pt x="2578080" y="1336070"/>
                  </a:cubicBezTo>
                  <a:cubicBezTo>
                    <a:pt x="2621776" y="1347670"/>
                    <a:pt x="2666841" y="1353309"/>
                    <a:pt x="2712049" y="1352833"/>
                  </a:cubicBezTo>
                  <a:cubicBezTo>
                    <a:pt x="2741568" y="1349913"/>
                    <a:pt x="2770694" y="1343872"/>
                    <a:pt x="2798940" y="1334812"/>
                  </a:cubicBezTo>
                  <a:cubicBezTo>
                    <a:pt x="2822810" y="1329309"/>
                    <a:pt x="2845800" y="1320517"/>
                    <a:pt x="2867252" y="1308689"/>
                  </a:cubicBezTo>
                  <a:cubicBezTo>
                    <a:pt x="2886601" y="1295117"/>
                    <a:pt x="2906858" y="1282888"/>
                    <a:pt x="2927880" y="1272089"/>
                  </a:cubicBezTo>
                  <a:cubicBezTo>
                    <a:pt x="2943666" y="1263288"/>
                    <a:pt x="2955819" y="1256582"/>
                    <a:pt x="2965737" y="1251833"/>
                  </a:cubicBezTo>
                  <a:lnTo>
                    <a:pt x="2987949" y="1250715"/>
                  </a:lnTo>
                  <a:lnTo>
                    <a:pt x="2987949" y="1247921"/>
                  </a:lnTo>
                  <a:lnTo>
                    <a:pt x="2973980" y="1247921"/>
                  </a:lnTo>
                  <a:cubicBezTo>
                    <a:pt x="2978107" y="1245654"/>
                    <a:pt x="2982525" y="1243962"/>
                    <a:pt x="2987111" y="1242892"/>
                  </a:cubicBezTo>
                  <a:cubicBezTo>
                    <a:pt x="2989677" y="1242137"/>
                    <a:pt x="2992057" y="1240852"/>
                    <a:pt x="2994096" y="1239120"/>
                  </a:cubicBezTo>
                  <a:cubicBezTo>
                    <a:pt x="3041872" y="1238282"/>
                    <a:pt x="3089508" y="1237304"/>
                    <a:pt x="3137285" y="1236186"/>
                  </a:cubicBezTo>
                  <a:cubicBezTo>
                    <a:pt x="3142007" y="1235060"/>
                    <a:pt x="3146497" y="1233122"/>
                    <a:pt x="3150556" y="1230459"/>
                  </a:cubicBezTo>
                  <a:lnTo>
                    <a:pt x="3156004" y="1235767"/>
                  </a:lnTo>
                  <a:lnTo>
                    <a:pt x="3167319" y="1224732"/>
                  </a:lnTo>
                  <a:cubicBezTo>
                    <a:pt x="3179752" y="1241355"/>
                    <a:pt x="3199310" y="1235488"/>
                    <a:pt x="3216493" y="1233952"/>
                  </a:cubicBezTo>
                  <a:cubicBezTo>
                    <a:pt x="3218570" y="1230102"/>
                    <a:pt x="3222006" y="1227164"/>
                    <a:pt x="3226132" y="1225709"/>
                  </a:cubicBezTo>
                  <a:cubicBezTo>
                    <a:pt x="3232786" y="1224279"/>
                    <a:pt x="3239583" y="1223623"/>
                    <a:pt x="3246388" y="1223754"/>
                  </a:cubicBezTo>
                  <a:cubicBezTo>
                    <a:pt x="3296259" y="1222636"/>
                    <a:pt x="3346270" y="1221798"/>
                    <a:pt x="3396142" y="1220541"/>
                  </a:cubicBezTo>
                  <a:cubicBezTo>
                    <a:pt x="3398489" y="1220197"/>
                    <a:pt x="3400732" y="1219339"/>
                    <a:pt x="3402708" y="1218026"/>
                  </a:cubicBezTo>
                  <a:cubicBezTo>
                    <a:pt x="3398936" y="1208108"/>
                    <a:pt x="3408994" y="1211600"/>
                    <a:pt x="3413185" y="1209784"/>
                  </a:cubicBezTo>
                  <a:lnTo>
                    <a:pt x="3439727" y="1198329"/>
                  </a:lnTo>
                  <a:lnTo>
                    <a:pt x="3425758" y="1193439"/>
                  </a:lnTo>
                  <a:lnTo>
                    <a:pt x="3451741" y="1189109"/>
                  </a:lnTo>
                  <a:lnTo>
                    <a:pt x="3451043" y="1185896"/>
                  </a:lnTo>
                  <a:lnTo>
                    <a:pt x="3423103" y="1184638"/>
                  </a:lnTo>
                  <a:cubicBezTo>
                    <a:pt x="3423172" y="1184082"/>
                    <a:pt x="3423172" y="1183519"/>
                    <a:pt x="3423103" y="1182962"/>
                  </a:cubicBezTo>
                  <a:lnTo>
                    <a:pt x="3444477" y="1181426"/>
                  </a:lnTo>
                  <a:lnTo>
                    <a:pt x="3444477" y="1178073"/>
                  </a:lnTo>
                  <a:lnTo>
                    <a:pt x="3334396" y="1173742"/>
                  </a:lnTo>
                  <a:cubicBezTo>
                    <a:pt x="3334327" y="1172393"/>
                    <a:pt x="3334327" y="1171040"/>
                    <a:pt x="3334396" y="1169691"/>
                  </a:cubicBezTo>
                  <a:lnTo>
                    <a:pt x="3405083" y="1169691"/>
                  </a:lnTo>
                  <a:lnTo>
                    <a:pt x="3405083" y="1166059"/>
                  </a:lnTo>
                  <a:lnTo>
                    <a:pt x="3376026" y="1163125"/>
                  </a:lnTo>
                  <a:lnTo>
                    <a:pt x="3429669" y="1156699"/>
                  </a:lnTo>
                  <a:lnTo>
                    <a:pt x="3429669" y="1152508"/>
                  </a:lnTo>
                  <a:lnTo>
                    <a:pt x="3395863" y="1148457"/>
                  </a:lnTo>
                  <a:cubicBezTo>
                    <a:pt x="3395932" y="1147341"/>
                    <a:pt x="3395932" y="1146221"/>
                    <a:pt x="3395863" y="1145104"/>
                  </a:cubicBezTo>
                  <a:lnTo>
                    <a:pt x="3432323" y="1145105"/>
                  </a:lnTo>
                  <a:cubicBezTo>
                    <a:pt x="3432323" y="1143568"/>
                    <a:pt x="3432323" y="1142171"/>
                    <a:pt x="3432323" y="1140634"/>
                  </a:cubicBezTo>
                  <a:cubicBezTo>
                    <a:pt x="3420170" y="1138958"/>
                    <a:pt x="3408016" y="1136862"/>
                    <a:pt x="3395723" y="1135885"/>
                  </a:cubicBezTo>
                  <a:cubicBezTo>
                    <a:pt x="3383430" y="1134907"/>
                    <a:pt x="3371835" y="1134627"/>
                    <a:pt x="3359961" y="1134068"/>
                  </a:cubicBezTo>
                  <a:cubicBezTo>
                    <a:pt x="3378616" y="1134901"/>
                    <a:pt x="3397310" y="1134154"/>
                    <a:pt x="3415839" y="1131833"/>
                  </a:cubicBezTo>
                  <a:cubicBezTo>
                    <a:pt x="3446852" y="1124010"/>
                    <a:pt x="3339984" y="1119819"/>
                    <a:pt x="3370997" y="1112136"/>
                  </a:cubicBezTo>
                  <a:cubicBezTo>
                    <a:pt x="3284664" y="1113673"/>
                    <a:pt x="3199031" y="1116048"/>
                    <a:pt x="3113816" y="1118702"/>
                  </a:cubicBezTo>
                  <a:cubicBezTo>
                    <a:pt x="3150416" y="1078749"/>
                    <a:pt x="3168856" y="1056118"/>
                    <a:pt x="3168577" y="1051229"/>
                  </a:cubicBezTo>
                  <a:cubicBezTo>
                    <a:pt x="3173746" y="1038748"/>
                    <a:pt x="3181182" y="1027333"/>
                    <a:pt x="3190509" y="1017562"/>
                  </a:cubicBezTo>
                  <a:cubicBezTo>
                    <a:pt x="3216493" y="984873"/>
                    <a:pt x="3247226" y="912696"/>
                    <a:pt x="3282709" y="801032"/>
                  </a:cubicBezTo>
                  <a:cubicBezTo>
                    <a:pt x="3290367" y="773145"/>
                    <a:pt x="3300464" y="745986"/>
                    <a:pt x="3312883" y="719869"/>
                  </a:cubicBezTo>
                  <a:cubicBezTo>
                    <a:pt x="3320248" y="710370"/>
                    <a:pt x="3324142" y="698638"/>
                    <a:pt x="3323919" y="686621"/>
                  </a:cubicBezTo>
                  <a:cubicBezTo>
                    <a:pt x="3326695" y="664579"/>
                    <a:pt x="3332282" y="642983"/>
                    <a:pt x="3340543" y="622360"/>
                  </a:cubicBezTo>
                  <a:cubicBezTo>
                    <a:pt x="3344734" y="610207"/>
                    <a:pt x="3354512" y="571371"/>
                    <a:pt x="3371695" y="505854"/>
                  </a:cubicBezTo>
                  <a:cubicBezTo>
                    <a:pt x="3388878" y="440336"/>
                    <a:pt x="3399634" y="399685"/>
                    <a:pt x="3406200" y="383759"/>
                  </a:cubicBezTo>
                  <a:cubicBezTo>
                    <a:pt x="3407318" y="379987"/>
                    <a:pt x="3409274" y="358893"/>
                    <a:pt x="3412068" y="320057"/>
                  </a:cubicBezTo>
                  <a:cubicBezTo>
                    <a:pt x="3412413" y="297277"/>
                    <a:pt x="3415508" y="274622"/>
                    <a:pt x="3421288" y="252584"/>
                  </a:cubicBezTo>
                  <a:cubicBezTo>
                    <a:pt x="3423662" y="250070"/>
                    <a:pt x="3424500" y="244063"/>
                    <a:pt x="3423942" y="234284"/>
                  </a:cubicBezTo>
                  <a:cubicBezTo>
                    <a:pt x="3424417" y="219802"/>
                    <a:pt x="3420575" y="205506"/>
                    <a:pt x="3412905" y="193213"/>
                  </a:cubicBezTo>
                  <a:cubicBezTo>
                    <a:pt x="3411509" y="189721"/>
                    <a:pt x="3402987" y="189581"/>
                    <a:pt x="3387481" y="193213"/>
                  </a:cubicBezTo>
                  <a:lnTo>
                    <a:pt x="3378401" y="193213"/>
                  </a:lnTo>
                  <a:cubicBezTo>
                    <a:pt x="3364877" y="194162"/>
                    <a:pt x="3351408" y="190734"/>
                    <a:pt x="3339984" y="183435"/>
                  </a:cubicBezTo>
                  <a:cubicBezTo>
                    <a:pt x="3329449" y="177462"/>
                    <a:pt x="3322742" y="166477"/>
                    <a:pt x="3322243" y="154378"/>
                  </a:cubicBezTo>
                  <a:cubicBezTo>
                    <a:pt x="3321544" y="142364"/>
                    <a:pt x="3303244" y="127696"/>
                    <a:pt x="3267482" y="110094"/>
                  </a:cubicBezTo>
                  <a:cubicBezTo>
                    <a:pt x="3238844" y="96124"/>
                    <a:pt x="3219286" y="89000"/>
                    <a:pt x="3208390" y="89558"/>
                  </a:cubicBezTo>
                  <a:cubicBezTo>
                    <a:pt x="3201703" y="90520"/>
                    <a:pt x="3195112" y="92063"/>
                    <a:pt x="3188693" y="94168"/>
                  </a:cubicBezTo>
                  <a:cubicBezTo>
                    <a:pt x="3175804" y="100381"/>
                    <a:pt x="3161882" y="104169"/>
                    <a:pt x="3147622" y="105344"/>
                  </a:cubicBezTo>
                  <a:cubicBezTo>
                    <a:pt x="3124898" y="106462"/>
                    <a:pt x="3096959" y="170675"/>
                    <a:pt x="3063804" y="297986"/>
                  </a:cubicBezTo>
                  <a:cubicBezTo>
                    <a:pt x="2993398" y="576819"/>
                    <a:pt x="2938171" y="760660"/>
                    <a:pt x="2898124" y="849507"/>
                  </a:cubicBezTo>
                  <a:cubicBezTo>
                    <a:pt x="2857985" y="941055"/>
                    <a:pt x="2827671" y="998423"/>
                    <a:pt x="2807182" y="1021613"/>
                  </a:cubicBezTo>
                  <a:cubicBezTo>
                    <a:pt x="2784281" y="1046135"/>
                    <a:pt x="2752167" y="1059963"/>
                    <a:pt x="2718615" y="1059750"/>
                  </a:cubicBezTo>
                  <a:lnTo>
                    <a:pt x="2707858" y="1059750"/>
                  </a:lnTo>
                  <a:cubicBezTo>
                    <a:pt x="2670605" y="1060588"/>
                    <a:pt x="2646857" y="1057003"/>
                    <a:pt x="2636613" y="1048993"/>
                  </a:cubicBezTo>
                  <a:cubicBezTo>
                    <a:pt x="2626596" y="1040181"/>
                    <a:pt x="2618389" y="1029506"/>
                    <a:pt x="2612445" y="1017562"/>
                  </a:cubicBezTo>
                  <a:cubicBezTo>
                    <a:pt x="2605575" y="1007392"/>
                    <a:pt x="2600823" y="995942"/>
                    <a:pt x="2598476" y="983895"/>
                  </a:cubicBezTo>
                  <a:cubicBezTo>
                    <a:pt x="2599421" y="982179"/>
                    <a:pt x="2599947" y="980265"/>
                    <a:pt x="2600012" y="978307"/>
                  </a:cubicBezTo>
                  <a:cubicBezTo>
                    <a:pt x="2602108" y="972160"/>
                    <a:pt x="2600711" y="968109"/>
                    <a:pt x="2595821" y="965874"/>
                  </a:cubicBezTo>
                  <a:cubicBezTo>
                    <a:pt x="2590932" y="963639"/>
                    <a:pt x="2589814" y="954698"/>
                    <a:pt x="2588976" y="939052"/>
                  </a:cubicBezTo>
                  <a:cubicBezTo>
                    <a:pt x="2588162" y="929431"/>
                    <a:pt x="2588162" y="919757"/>
                    <a:pt x="2588976" y="910135"/>
                  </a:cubicBezTo>
                  <a:cubicBezTo>
                    <a:pt x="2592329" y="810951"/>
                    <a:pt x="2597405" y="756981"/>
                    <a:pt x="2604203" y="748227"/>
                  </a:cubicBezTo>
                  <a:cubicBezTo>
                    <a:pt x="2607106" y="737439"/>
                    <a:pt x="2608977" y="726400"/>
                    <a:pt x="2609791" y="715259"/>
                  </a:cubicBezTo>
                  <a:cubicBezTo>
                    <a:pt x="2616690" y="663241"/>
                    <a:pt x="2630454" y="612368"/>
                    <a:pt x="2650722" y="563967"/>
                  </a:cubicBezTo>
                  <a:cubicBezTo>
                    <a:pt x="2655008" y="550971"/>
                    <a:pt x="2657362" y="537415"/>
                    <a:pt x="2657707" y="523735"/>
                  </a:cubicBezTo>
                  <a:cubicBezTo>
                    <a:pt x="2659383" y="483875"/>
                    <a:pt x="2678848" y="403829"/>
                    <a:pt x="2716100" y="283597"/>
                  </a:cubicBezTo>
                  <a:cubicBezTo>
                    <a:pt x="2740547" y="195448"/>
                    <a:pt x="2752421" y="141246"/>
                    <a:pt x="2751303" y="120711"/>
                  </a:cubicBezTo>
                  <a:cubicBezTo>
                    <a:pt x="2751303" y="114704"/>
                    <a:pt x="2743480" y="109116"/>
                    <a:pt x="2728673" y="103668"/>
                  </a:cubicBezTo>
                  <a:cubicBezTo>
                    <a:pt x="2699243" y="91933"/>
                    <a:pt x="2651886" y="74751"/>
                    <a:pt x="2586601" y="52120"/>
                  </a:cubicBezTo>
                  <a:cubicBezTo>
                    <a:pt x="2552354" y="38930"/>
                    <a:pt x="2517371" y="27735"/>
                    <a:pt x="2481829" y="18593"/>
                  </a:cubicBezTo>
                  <a:cubicBezTo>
                    <a:pt x="2471169" y="20940"/>
                    <a:pt x="2461789" y="27227"/>
                    <a:pt x="2455566" y="36194"/>
                  </a:cubicBezTo>
                  <a:cubicBezTo>
                    <a:pt x="2436009" y="57708"/>
                    <a:pt x="2397220" y="197404"/>
                    <a:pt x="2339199" y="455284"/>
                  </a:cubicBezTo>
                  <a:cubicBezTo>
                    <a:pt x="2310206" y="577277"/>
                    <a:pt x="2289899" y="701172"/>
                    <a:pt x="2278431" y="826038"/>
                  </a:cubicBezTo>
                  <a:cubicBezTo>
                    <a:pt x="2275202" y="862174"/>
                    <a:pt x="2274595" y="898497"/>
                    <a:pt x="2276615" y="934722"/>
                  </a:cubicBezTo>
                  <a:cubicBezTo>
                    <a:pt x="2278581" y="1008985"/>
                    <a:pt x="2295595" y="1082077"/>
                    <a:pt x="2326626" y="1149575"/>
                  </a:cubicBezTo>
                  <a:cubicBezTo>
                    <a:pt x="2254683" y="1152508"/>
                    <a:pt x="2182320" y="1155442"/>
                    <a:pt x="2109259" y="1157957"/>
                  </a:cubicBezTo>
                  <a:cubicBezTo>
                    <a:pt x="2086768" y="1160471"/>
                    <a:pt x="2043741" y="1163544"/>
                    <a:pt x="1986466" y="1167037"/>
                  </a:cubicBezTo>
                  <a:cubicBezTo>
                    <a:pt x="2056314" y="1070507"/>
                    <a:pt x="2092495" y="1018819"/>
                    <a:pt x="2092216" y="1013371"/>
                  </a:cubicBezTo>
                  <a:cubicBezTo>
                    <a:pt x="2092216" y="1012114"/>
                    <a:pt x="2103392" y="984454"/>
                    <a:pt x="2126023" y="929553"/>
                  </a:cubicBezTo>
                  <a:cubicBezTo>
                    <a:pt x="2160398" y="853677"/>
                    <a:pt x="2188433" y="775085"/>
                    <a:pt x="2209841" y="694583"/>
                  </a:cubicBezTo>
                  <a:cubicBezTo>
                    <a:pt x="2225326" y="629383"/>
                    <a:pt x="2231348" y="562293"/>
                    <a:pt x="2227722" y="495376"/>
                  </a:cubicBezTo>
                  <a:cubicBezTo>
                    <a:pt x="2223065" y="404946"/>
                    <a:pt x="2209747" y="332584"/>
                    <a:pt x="2187768" y="278288"/>
                  </a:cubicBezTo>
                  <a:cubicBezTo>
                    <a:pt x="2162522" y="219374"/>
                    <a:pt x="2125269" y="166372"/>
                    <a:pt x="2078386" y="122667"/>
                  </a:cubicBezTo>
                  <a:cubicBezTo>
                    <a:pt x="2018055" y="62625"/>
                    <a:pt x="1940873" y="22377"/>
                    <a:pt x="1857107" y="7277"/>
                  </a:cubicBezTo>
                  <a:cubicBezTo>
                    <a:pt x="1834111" y="2603"/>
                    <a:pt x="1810723" y="124"/>
                    <a:pt x="1787259" y="-127"/>
                  </a:cubicBezTo>
                  <a:cubicBezTo>
                    <a:pt x="1767120" y="2408"/>
                    <a:pt x="1747310" y="7091"/>
                    <a:pt x="1728167" y="13843"/>
                  </a:cubicBezTo>
                  <a:cubicBezTo>
                    <a:pt x="1648540" y="39640"/>
                    <a:pt x="1564722" y="103668"/>
                    <a:pt x="1476714" y="205925"/>
                  </a:cubicBezTo>
                  <a:cubicBezTo>
                    <a:pt x="1343350" y="361175"/>
                    <a:pt x="1252640" y="547437"/>
                    <a:pt x="1204585" y="764711"/>
                  </a:cubicBezTo>
                  <a:cubicBezTo>
                    <a:pt x="1190013" y="838264"/>
                    <a:pt x="1185315" y="913431"/>
                    <a:pt x="1190615" y="988225"/>
                  </a:cubicBezTo>
                  <a:cubicBezTo>
                    <a:pt x="1191446" y="1022118"/>
                    <a:pt x="1195563" y="1055849"/>
                    <a:pt x="1202909" y="1088947"/>
                  </a:cubicBezTo>
                  <a:cubicBezTo>
                    <a:pt x="1212195" y="1127974"/>
                    <a:pt x="1226715" y="1165567"/>
                    <a:pt x="1246075" y="1200704"/>
                  </a:cubicBezTo>
                  <a:cubicBezTo>
                    <a:pt x="1051199" y="1208247"/>
                    <a:pt x="871828" y="1214673"/>
                    <a:pt x="766497" y="1216909"/>
                  </a:cubicBezTo>
                  <a:cubicBezTo>
                    <a:pt x="780467" y="1187991"/>
                    <a:pt x="797091" y="1154324"/>
                    <a:pt x="816788" y="1115210"/>
                  </a:cubicBezTo>
                  <a:cubicBezTo>
                    <a:pt x="840585" y="1065914"/>
                    <a:pt x="867170" y="1018013"/>
                    <a:pt x="896415" y="971741"/>
                  </a:cubicBezTo>
                  <a:cubicBezTo>
                    <a:pt x="912278" y="949124"/>
                    <a:pt x="926516" y="925409"/>
                    <a:pt x="939022" y="900775"/>
                  </a:cubicBezTo>
                  <a:cubicBezTo>
                    <a:pt x="950687" y="877230"/>
                    <a:pt x="964383" y="854747"/>
                    <a:pt x="979953" y="833582"/>
                  </a:cubicBezTo>
                  <a:cubicBezTo>
                    <a:pt x="1005859" y="796160"/>
                    <a:pt x="1029870" y="757462"/>
                    <a:pt x="1051897" y="717633"/>
                  </a:cubicBezTo>
                  <a:cubicBezTo>
                    <a:pt x="1089615" y="652908"/>
                    <a:pt x="1112898" y="614258"/>
                    <a:pt x="1121745" y="601685"/>
                  </a:cubicBezTo>
                  <a:cubicBezTo>
                    <a:pt x="1152199" y="560335"/>
                    <a:pt x="1183351" y="514422"/>
                    <a:pt x="1215202" y="463945"/>
                  </a:cubicBezTo>
                  <a:cubicBezTo>
                    <a:pt x="1247053" y="413468"/>
                    <a:pt x="1262838" y="385203"/>
                    <a:pt x="1262559" y="379149"/>
                  </a:cubicBezTo>
                  <a:cubicBezTo>
                    <a:pt x="1264925" y="368054"/>
                    <a:pt x="1269693" y="357611"/>
                    <a:pt x="1276528" y="348556"/>
                  </a:cubicBezTo>
                  <a:cubicBezTo>
                    <a:pt x="1282904" y="339897"/>
                    <a:pt x="1287639" y="330143"/>
                    <a:pt x="1290498" y="319778"/>
                  </a:cubicBezTo>
                  <a:cubicBezTo>
                    <a:pt x="1291446" y="308880"/>
                    <a:pt x="1297651" y="299129"/>
                    <a:pt x="1307122" y="293655"/>
                  </a:cubicBezTo>
                  <a:cubicBezTo>
                    <a:pt x="1318964" y="280929"/>
                    <a:pt x="1328638" y="266346"/>
                    <a:pt x="1335760" y="250489"/>
                  </a:cubicBezTo>
                  <a:cubicBezTo>
                    <a:pt x="1344537" y="234605"/>
                    <a:pt x="1349823" y="217031"/>
                    <a:pt x="1351266" y="198941"/>
                  </a:cubicBezTo>
                  <a:cubicBezTo>
                    <a:pt x="1352525" y="190262"/>
                    <a:pt x="1354535" y="181708"/>
                    <a:pt x="1357273" y="173376"/>
                  </a:cubicBezTo>
                  <a:cubicBezTo>
                    <a:pt x="1360765" y="170722"/>
                    <a:pt x="1362162" y="164715"/>
                    <a:pt x="1361743" y="154936"/>
                  </a:cubicBezTo>
                  <a:cubicBezTo>
                    <a:pt x="1361324" y="145158"/>
                    <a:pt x="1316063" y="124203"/>
                    <a:pt x="1226517" y="94867"/>
                  </a:cubicBezTo>
                  <a:cubicBezTo>
                    <a:pt x="1150243" y="68604"/>
                    <a:pt x="1105540" y="55799"/>
                    <a:pt x="1092409" y="56450"/>
                  </a:cubicBezTo>
                  <a:cubicBezTo>
                    <a:pt x="1086262" y="56450"/>
                    <a:pt x="1082770" y="57568"/>
                    <a:pt x="1081652" y="58825"/>
                  </a:cubicBezTo>
                  <a:cubicBezTo>
                    <a:pt x="1074760" y="66369"/>
                    <a:pt x="1031641" y="132538"/>
                    <a:pt x="952293" y="257334"/>
                  </a:cubicBezTo>
                  <a:cubicBezTo>
                    <a:pt x="879651" y="372071"/>
                    <a:pt x="837742" y="429719"/>
                    <a:pt x="826566" y="430278"/>
                  </a:cubicBezTo>
                  <a:cubicBezTo>
                    <a:pt x="825654" y="430432"/>
                    <a:pt x="824788" y="429817"/>
                    <a:pt x="824634" y="428904"/>
                  </a:cubicBezTo>
                  <a:cubicBezTo>
                    <a:pt x="824617" y="428804"/>
                    <a:pt x="824609" y="428703"/>
                    <a:pt x="824610" y="428601"/>
                  </a:cubicBezTo>
                  <a:cubicBezTo>
                    <a:pt x="818101" y="395976"/>
                    <a:pt x="814594" y="362822"/>
                    <a:pt x="814133" y="329557"/>
                  </a:cubicBezTo>
                  <a:cubicBezTo>
                    <a:pt x="811340" y="273678"/>
                    <a:pt x="807521" y="246112"/>
                    <a:pt x="802678" y="246857"/>
                  </a:cubicBezTo>
                  <a:cubicBezTo>
                    <a:pt x="799186" y="246857"/>
                    <a:pt x="798208" y="241548"/>
                    <a:pt x="800024" y="230652"/>
                  </a:cubicBezTo>
                  <a:cubicBezTo>
                    <a:pt x="801840" y="219755"/>
                    <a:pt x="798627" y="214447"/>
                    <a:pt x="786055" y="215006"/>
                  </a:cubicBezTo>
                  <a:cubicBezTo>
                    <a:pt x="773482" y="215565"/>
                    <a:pt x="769431" y="207462"/>
                    <a:pt x="768593" y="190559"/>
                  </a:cubicBezTo>
                  <a:lnTo>
                    <a:pt x="767195" y="165274"/>
                  </a:lnTo>
                  <a:lnTo>
                    <a:pt x="632668" y="117777"/>
                  </a:lnTo>
                  <a:cubicBezTo>
                    <a:pt x="541772" y="87417"/>
                    <a:pt x="493344" y="72376"/>
                    <a:pt x="487384" y="72655"/>
                  </a:cubicBezTo>
                  <a:cubicBezTo>
                    <a:pt x="481423" y="72935"/>
                    <a:pt x="479607" y="85088"/>
                    <a:pt x="481936" y="109116"/>
                  </a:cubicBezTo>
                  <a:cubicBezTo>
                    <a:pt x="483519" y="139290"/>
                    <a:pt x="485521" y="166950"/>
                    <a:pt x="487943" y="192096"/>
                  </a:cubicBezTo>
                  <a:cubicBezTo>
                    <a:pt x="515882" y="474376"/>
                    <a:pt x="533344" y="687133"/>
                    <a:pt x="540329" y="830369"/>
                  </a:cubicBezTo>
                  <a:lnTo>
                    <a:pt x="543681" y="897283"/>
                  </a:lnTo>
                  <a:lnTo>
                    <a:pt x="499398" y="986409"/>
                  </a:lnTo>
                  <a:cubicBezTo>
                    <a:pt x="474066" y="1036048"/>
                    <a:pt x="442588" y="1093789"/>
                    <a:pt x="404963" y="1159633"/>
                  </a:cubicBezTo>
                  <a:cubicBezTo>
                    <a:pt x="392111" y="1182124"/>
                    <a:pt x="381773" y="1201542"/>
                    <a:pt x="373391" y="1217328"/>
                  </a:cubicBezTo>
                  <a:cubicBezTo>
                    <a:pt x="324218" y="1217328"/>
                    <a:pt x="279096" y="1219563"/>
                    <a:pt x="242915" y="1223754"/>
                  </a:cubicBezTo>
                  <a:cubicBezTo>
                    <a:pt x="234173" y="1225020"/>
                    <a:pt x="225687" y="1227660"/>
                    <a:pt x="217770" y="1231576"/>
                  </a:cubicBezTo>
                  <a:cubicBezTo>
                    <a:pt x="164825" y="1235488"/>
                    <a:pt x="112439" y="1240377"/>
                    <a:pt x="60332" y="1242054"/>
                  </a:cubicBezTo>
                  <a:cubicBezTo>
                    <a:pt x="60332" y="1240657"/>
                    <a:pt x="60332" y="1239260"/>
                    <a:pt x="60332" y="1238003"/>
                  </a:cubicBezTo>
                  <a:lnTo>
                    <a:pt x="223637" y="1225290"/>
                  </a:lnTo>
                  <a:cubicBezTo>
                    <a:pt x="223637" y="1223754"/>
                    <a:pt x="223637" y="1222357"/>
                    <a:pt x="223637" y="1220820"/>
                  </a:cubicBezTo>
                  <a:cubicBezTo>
                    <a:pt x="186897" y="1223055"/>
                    <a:pt x="150157" y="1225849"/>
                    <a:pt x="113277" y="1227246"/>
                  </a:cubicBezTo>
                  <a:cubicBezTo>
                    <a:pt x="93859" y="1228084"/>
                    <a:pt x="74441" y="1226547"/>
                    <a:pt x="55023" y="1226408"/>
                  </a:cubicBezTo>
                  <a:cubicBezTo>
                    <a:pt x="52581" y="1226908"/>
                    <a:pt x="50633" y="1228748"/>
                    <a:pt x="49994" y="1231157"/>
                  </a:cubicBezTo>
                  <a:cubicBezTo>
                    <a:pt x="47288" y="1238735"/>
                    <a:pt x="45277" y="1246544"/>
                    <a:pt x="43987" y="1254487"/>
                  </a:cubicBezTo>
                  <a:cubicBezTo>
                    <a:pt x="41892" y="1270692"/>
                    <a:pt x="37142" y="1275302"/>
                    <a:pt x="30018" y="1272228"/>
                  </a:cubicBezTo>
                  <a:cubicBezTo>
                    <a:pt x="28481" y="1271530"/>
                    <a:pt x="26805" y="1272228"/>
                    <a:pt x="25268" y="1271390"/>
                  </a:cubicBezTo>
                  <a:cubicBezTo>
                    <a:pt x="17864" y="1266501"/>
                    <a:pt x="13394" y="1275022"/>
                    <a:pt x="10460" y="1287176"/>
                  </a:cubicBezTo>
                  <a:cubicBezTo>
                    <a:pt x="7527" y="1299329"/>
                    <a:pt x="3894" y="1315115"/>
                    <a:pt x="1100" y="1329085"/>
                  </a:cubicBezTo>
                  <a:cubicBezTo>
                    <a:pt x="-1693" y="1351157"/>
                    <a:pt x="-297" y="1358002"/>
                    <a:pt x="10041" y="1364987"/>
                  </a:cubicBezTo>
                  <a:close/>
                  <a:moveTo>
                    <a:pt x="1474478" y="963080"/>
                  </a:moveTo>
                  <a:cubicBezTo>
                    <a:pt x="1500322" y="901334"/>
                    <a:pt x="1512476" y="868785"/>
                    <a:pt x="1511219" y="865293"/>
                  </a:cubicBezTo>
                  <a:cubicBezTo>
                    <a:pt x="1511890" y="853989"/>
                    <a:pt x="1514341" y="842863"/>
                    <a:pt x="1518483" y="832324"/>
                  </a:cubicBezTo>
                  <a:cubicBezTo>
                    <a:pt x="1519637" y="828409"/>
                    <a:pt x="1521279" y="824654"/>
                    <a:pt x="1523372" y="821149"/>
                  </a:cubicBezTo>
                  <a:cubicBezTo>
                    <a:pt x="1527703" y="811230"/>
                    <a:pt x="1530078" y="808716"/>
                    <a:pt x="1530217" y="813605"/>
                  </a:cubicBezTo>
                  <a:cubicBezTo>
                    <a:pt x="1530217" y="815980"/>
                    <a:pt x="1532732" y="814583"/>
                    <a:pt x="1537342" y="809554"/>
                  </a:cubicBezTo>
                  <a:cubicBezTo>
                    <a:pt x="1541672" y="800893"/>
                    <a:pt x="1541393" y="794327"/>
                    <a:pt x="1536364" y="789717"/>
                  </a:cubicBezTo>
                  <a:cubicBezTo>
                    <a:pt x="1534967" y="788599"/>
                    <a:pt x="1534268" y="785666"/>
                    <a:pt x="1533989" y="780776"/>
                  </a:cubicBezTo>
                  <a:cubicBezTo>
                    <a:pt x="1534022" y="768969"/>
                    <a:pt x="1536846" y="757337"/>
                    <a:pt x="1542231" y="746830"/>
                  </a:cubicBezTo>
                  <a:cubicBezTo>
                    <a:pt x="1546302" y="736059"/>
                    <a:pt x="1552972" y="726461"/>
                    <a:pt x="1561649" y="718891"/>
                  </a:cubicBezTo>
                  <a:cubicBezTo>
                    <a:pt x="1568660" y="713779"/>
                    <a:pt x="1572392" y="705302"/>
                    <a:pt x="1571428" y="696679"/>
                  </a:cubicBezTo>
                  <a:cubicBezTo>
                    <a:pt x="1574392" y="679233"/>
                    <a:pt x="1580296" y="662417"/>
                    <a:pt x="1588890" y="646947"/>
                  </a:cubicBezTo>
                  <a:cubicBezTo>
                    <a:pt x="1595274" y="630116"/>
                    <a:pt x="1604228" y="614377"/>
                    <a:pt x="1615432" y="600289"/>
                  </a:cubicBezTo>
                  <a:cubicBezTo>
                    <a:pt x="1623692" y="586952"/>
                    <a:pt x="1630262" y="572639"/>
                    <a:pt x="1634990" y="557681"/>
                  </a:cubicBezTo>
                  <a:cubicBezTo>
                    <a:pt x="1659271" y="505376"/>
                    <a:pt x="1690932" y="456826"/>
                    <a:pt x="1729006" y="413515"/>
                  </a:cubicBezTo>
                  <a:cubicBezTo>
                    <a:pt x="1775571" y="356798"/>
                    <a:pt x="1812404" y="321687"/>
                    <a:pt x="1839505" y="308183"/>
                  </a:cubicBezTo>
                  <a:cubicBezTo>
                    <a:pt x="1851331" y="302044"/>
                    <a:pt x="1863854" y="297353"/>
                    <a:pt x="1876804" y="294214"/>
                  </a:cubicBezTo>
                  <a:cubicBezTo>
                    <a:pt x="1888818" y="294214"/>
                    <a:pt x="1903626" y="309860"/>
                    <a:pt x="1920948" y="342688"/>
                  </a:cubicBezTo>
                  <a:cubicBezTo>
                    <a:pt x="1943927" y="386967"/>
                    <a:pt x="1956899" y="435753"/>
                    <a:pt x="1958945" y="485598"/>
                  </a:cubicBezTo>
                  <a:cubicBezTo>
                    <a:pt x="1963509" y="575842"/>
                    <a:pt x="1938224" y="683361"/>
                    <a:pt x="1883090" y="808157"/>
                  </a:cubicBezTo>
                  <a:cubicBezTo>
                    <a:pt x="1830937" y="924291"/>
                    <a:pt x="1777899" y="1014814"/>
                    <a:pt x="1723976" y="1079727"/>
                  </a:cubicBezTo>
                  <a:cubicBezTo>
                    <a:pt x="1670053" y="1144639"/>
                    <a:pt x="1619483" y="1178306"/>
                    <a:pt x="1572266" y="1180727"/>
                  </a:cubicBezTo>
                  <a:cubicBezTo>
                    <a:pt x="1557980" y="1181260"/>
                    <a:pt x="1543731" y="1178933"/>
                    <a:pt x="1530357" y="1173882"/>
                  </a:cubicBezTo>
                  <a:cubicBezTo>
                    <a:pt x="1503256" y="1163125"/>
                    <a:pt x="1488448" y="1131973"/>
                    <a:pt x="1485654" y="1078330"/>
                  </a:cubicBezTo>
                  <a:cubicBezTo>
                    <a:pt x="1483838" y="1043406"/>
                    <a:pt x="1480625" y="1026083"/>
                    <a:pt x="1475736" y="1026363"/>
                  </a:cubicBezTo>
                  <a:cubicBezTo>
                    <a:pt x="1470846" y="1026642"/>
                    <a:pt x="1466376" y="1020775"/>
                    <a:pt x="1465817" y="1008761"/>
                  </a:cubicBezTo>
                  <a:cubicBezTo>
                    <a:pt x="1465076" y="993065"/>
                    <a:pt x="1468043" y="977415"/>
                    <a:pt x="1474478" y="963080"/>
                  </a:cubicBezTo>
                  <a:close/>
                </a:path>
              </a:pathLst>
            </a:custGeom>
            <a:grpFill/>
            <a:ln w="13953" cap="flat">
              <a:noFill/>
              <a:prstDash val="solid"/>
              <a:miter/>
            </a:ln>
          </p:spPr>
          <p:txBody>
            <a:bodyPr rtlCol="0" anchor="ctr"/>
            <a:lstStyle/>
            <a:p>
              <a:endParaRPr lang="en-GB"/>
            </a:p>
          </p:txBody>
        </p:sp>
      </p:grpSp>
      <p:sp>
        <p:nvSpPr>
          <p:cNvPr id="33" name="TextBox 32">
            <a:extLst>
              <a:ext uri="{FF2B5EF4-FFF2-40B4-BE49-F238E27FC236}">
                <a16:creationId xmlns:a16="http://schemas.microsoft.com/office/drawing/2014/main" id="{A79F313F-C97A-46FA-956F-9071236C495D}"/>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Format Background &gt; Picture or texture fill &gt; Insert… to change photo (A4 proportions: 297x210mm)</a:t>
            </a:r>
          </a:p>
        </p:txBody>
      </p:sp>
    </p:spTree>
    <p:extLst>
      <p:ext uri="{BB962C8B-B14F-4D97-AF65-F5344CB8AC3E}">
        <p14:creationId xmlns:p14="http://schemas.microsoft.com/office/powerpoint/2010/main" val="4001377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 Wordmark (white)">
    <p:bg>
      <p:bgPr>
        <a:solidFill>
          <a:schemeClr val="bg2"/>
        </a:solidFill>
        <a:effectLst/>
      </p:bgPr>
    </p:bg>
    <p:spTree>
      <p:nvGrpSpPr>
        <p:cNvPr id="1" name=""/>
        <p:cNvGrpSpPr/>
        <p:nvPr/>
      </p:nvGrpSpPr>
      <p:grpSpPr>
        <a:xfrm>
          <a:off x="0" y="0"/>
          <a:ext cx="0" cy="0"/>
          <a:chOff x="0" y="0"/>
          <a:chExt cx="0" cy="0"/>
        </a:xfrm>
      </p:grpSpPr>
      <p:pic>
        <p:nvPicPr>
          <p:cNvPr id="53" name="Picture 52" descr="A black and white logo&#10;&#10;Description automatically generated">
            <a:extLst>
              <a:ext uri="{FF2B5EF4-FFF2-40B4-BE49-F238E27FC236}">
                <a16:creationId xmlns:a16="http://schemas.microsoft.com/office/drawing/2014/main" id="{505979B2-C0C0-DF59-3314-211C7F53B20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4398" y="6142548"/>
            <a:ext cx="949767" cy="954290"/>
          </a:xfrm>
          <a:prstGeom prst="rect">
            <a:avLst/>
          </a:prstGeom>
        </p:spPr>
      </p:pic>
      <p:grpSp>
        <p:nvGrpSpPr>
          <p:cNvPr id="32" name="Group 31">
            <a:extLst>
              <a:ext uri="{FF2B5EF4-FFF2-40B4-BE49-F238E27FC236}">
                <a16:creationId xmlns:a16="http://schemas.microsoft.com/office/drawing/2014/main" id="{AAD8F76C-5DF6-4C1C-9E8B-5A6EBC625671}"/>
              </a:ext>
            </a:extLst>
          </p:cNvPr>
          <p:cNvGrpSpPr/>
          <p:nvPr userDrawn="1"/>
        </p:nvGrpSpPr>
        <p:grpSpPr>
          <a:xfrm>
            <a:off x="1609018" y="2849139"/>
            <a:ext cx="5813255" cy="3770554"/>
            <a:chOff x="293608" y="1754806"/>
            <a:chExt cx="7367334" cy="4778550"/>
          </a:xfrm>
          <a:solidFill>
            <a:schemeClr val="bg1"/>
          </a:solidFill>
        </p:grpSpPr>
        <p:sp>
          <p:nvSpPr>
            <p:cNvPr id="16" name="Graphic 14">
              <a:extLst>
                <a:ext uri="{FF2B5EF4-FFF2-40B4-BE49-F238E27FC236}">
                  <a16:creationId xmlns:a16="http://schemas.microsoft.com/office/drawing/2014/main" id="{7182D69A-4792-4DBA-AD53-E9947A5A0649}"/>
                </a:ext>
              </a:extLst>
            </p:cNvPr>
            <p:cNvSpPr/>
            <p:nvPr/>
          </p:nvSpPr>
          <p:spPr>
            <a:xfrm>
              <a:off x="4687815" y="1837483"/>
              <a:ext cx="765082" cy="1163565"/>
            </a:xfrm>
            <a:custGeom>
              <a:avLst/>
              <a:gdLst>
                <a:gd name="connsiteX0" fmla="*/ 46796 w 765082"/>
                <a:gd name="connsiteY0" fmla="*/ 260710 h 1163565"/>
                <a:gd name="connsiteX1" fmla="*/ 50987 w 765082"/>
                <a:gd name="connsiteY1" fmla="*/ 269371 h 1163565"/>
                <a:gd name="connsiteX2" fmla="*/ 54340 w 765082"/>
                <a:gd name="connsiteY2" fmla="*/ 278032 h 1163565"/>
                <a:gd name="connsiteX3" fmla="*/ 89823 w 765082"/>
                <a:gd name="connsiteY3" fmla="*/ 350115 h 1163565"/>
                <a:gd name="connsiteX4" fmla="*/ 123909 w 765082"/>
                <a:gd name="connsiteY4" fmla="*/ 364085 h 1163565"/>
                <a:gd name="connsiteX5" fmla="*/ 188309 w 765082"/>
                <a:gd name="connsiteY5" fmla="*/ 351792 h 1163565"/>
                <a:gd name="connsiteX6" fmla="*/ 239717 w 765082"/>
                <a:gd name="connsiteY6" fmla="*/ 344807 h 1163565"/>
                <a:gd name="connsiteX7" fmla="*/ 250334 w 765082"/>
                <a:gd name="connsiteY7" fmla="*/ 348718 h 1163565"/>
                <a:gd name="connsiteX8" fmla="*/ 164141 w 765082"/>
                <a:gd name="connsiteY8" fmla="*/ 719892 h 1163565"/>
                <a:gd name="connsiteX9" fmla="*/ 77669 w 765082"/>
                <a:gd name="connsiteY9" fmla="*/ 1111880 h 1163565"/>
                <a:gd name="connsiteX10" fmla="*/ 84514 w 765082"/>
                <a:gd name="connsiteY10" fmla="*/ 1130739 h 1163565"/>
                <a:gd name="connsiteX11" fmla="*/ 169729 w 765082"/>
                <a:gd name="connsiteY11" fmla="*/ 1148620 h 1163565"/>
                <a:gd name="connsiteX12" fmla="*/ 256201 w 765082"/>
                <a:gd name="connsiteY12" fmla="*/ 1163428 h 1163565"/>
                <a:gd name="connsiteX13" fmla="*/ 261649 w 765082"/>
                <a:gd name="connsiteY13" fmla="*/ 1154208 h 1163565"/>
                <a:gd name="connsiteX14" fmla="*/ 275619 w 765082"/>
                <a:gd name="connsiteY14" fmla="*/ 1141775 h 1163565"/>
                <a:gd name="connsiteX15" fmla="*/ 297412 w 765082"/>
                <a:gd name="connsiteY15" fmla="*/ 1148061 h 1163565"/>
                <a:gd name="connsiteX16" fmla="*/ 303558 w 765082"/>
                <a:gd name="connsiteY16" fmla="*/ 1152112 h 1163565"/>
                <a:gd name="connsiteX17" fmla="*/ 305374 w 765082"/>
                <a:gd name="connsiteY17" fmla="*/ 1128364 h 1163565"/>
                <a:gd name="connsiteX18" fmla="*/ 313616 w 765082"/>
                <a:gd name="connsiteY18" fmla="*/ 1089528 h 1163565"/>
                <a:gd name="connsiteX19" fmla="*/ 321719 w 765082"/>
                <a:gd name="connsiteY19" fmla="*/ 1074301 h 1163565"/>
                <a:gd name="connsiteX20" fmla="*/ 337365 w 765082"/>
                <a:gd name="connsiteY20" fmla="*/ 1030577 h 1163565"/>
                <a:gd name="connsiteX21" fmla="*/ 453033 w 765082"/>
                <a:gd name="connsiteY21" fmla="*/ 659403 h 1163565"/>
                <a:gd name="connsiteX22" fmla="*/ 514639 w 765082"/>
                <a:gd name="connsiteY22" fmla="*/ 446226 h 1163565"/>
                <a:gd name="connsiteX23" fmla="*/ 538667 w 765082"/>
                <a:gd name="connsiteY23" fmla="*/ 365063 h 1163565"/>
                <a:gd name="connsiteX24" fmla="*/ 548586 w 765082"/>
                <a:gd name="connsiteY24" fmla="*/ 329859 h 1163565"/>
                <a:gd name="connsiteX25" fmla="*/ 566467 w 765082"/>
                <a:gd name="connsiteY25" fmla="*/ 313654 h 1163565"/>
                <a:gd name="connsiteX26" fmla="*/ 671099 w 765082"/>
                <a:gd name="connsiteY26" fmla="*/ 277333 h 1163565"/>
                <a:gd name="connsiteX27" fmla="*/ 715662 w 765082"/>
                <a:gd name="connsiteY27" fmla="*/ 249394 h 1163565"/>
                <a:gd name="connsiteX28" fmla="*/ 724044 w 765082"/>
                <a:gd name="connsiteY28" fmla="*/ 225925 h 1163565"/>
                <a:gd name="connsiteX29" fmla="*/ 708259 w 765082"/>
                <a:gd name="connsiteY29" fmla="*/ 222991 h 1163565"/>
                <a:gd name="connsiteX30" fmla="*/ 691775 w 765082"/>
                <a:gd name="connsiteY30" fmla="*/ 217962 h 1163565"/>
                <a:gd name="connsiteX31" fmla="*/ 724323 w 765082"/>
                <a:gd name="connsiteY31" fmla="*/ 188207 h 1163565"/>
                <a:gd name="connsiteX32" fmla="*/ 748072 w 765082"/>
                <a:gd name="connsiteY32" fmla="*/ 161944 h 1163565"/>
                <a:gd name="connsiteX33" fmla="*/ 743602 w 765082"/>
                <a:gd name="connsiteY33" fmla="*/ 159150 h 1163565"/>
                <a:gd name="connsiteX34" fmla="*/ 736197 w 765082"/>
                <a:gd name="connsiteY34" fmla="*/ 160966 h 1163565"/>
                <a:gd name="connsiteX35" fmla="*/ 741367 w 765082"/>
                <a:gd name="connsiteY35" fmla="*/ 146019 h 1163565"/>
                <a:gd name="connsiteX36" fmla="*/ 746954 w 765082"/>
                <a:gd name="connsiteY36" fmla="*/ 139732 h 1163565"/>
                <a:gd name="connsiteX37" fmla="*/ 745837 w 765082"/>
                <a:gd name="connsiteY37" fmla="*/ 117660 h 1163565"/>
                <a:gd name="connsiteX38" fmla="*/ 752542 w 765082"/>
                <a:gd name="connsiteY38" fmla="*/ 102434 h 1163565"/>
                <a:gd name="connsiteX39" fmla="*/ 763299 w 765082"/>
                <a:gd name="connsiteY39" fmla="*/ 82736 h 1163565"/>
                <a:gd name="connsiteX40" fmla="*/ 751286 w 765082"/>
                <a:gd name="connsiteY40" fmla="*/ 49349 h 1163565"/>
                <a:gd name="connsiteX41" fmla="*/ 707839 w 765082"/>
                <a:gd name="connsiteY41" fmla="*/ 10094 h 1163565"/>
                <a:gd name="connsiteX42" fmla="*/ 692753 w 765082"/>
                <a:gd name="connsiteY42" fmla="*/ 4925 h 1163565"/>
                <a:gd name="connsiteX43" fmla="*/ 673335 w 765082"/>
                <a:gd name="connsiteY43" fmla="*/ 36 h 1163565"/>
                <a:gd name="connsiteX44" fmla="*/ 475245 w 765082"/>
                <a:gd name="connsiteY44" fmla="*/ 32306 h 1163565"/>
                <a:gd name="connsiteX45" fmla="*/ 3909 w 765082"/>
                <a:gd name="connsiteY45" fmla="*/ 127299 h 1163565"/>
                <a:gd name="connsiteX46" fmla="*/ -2 w 765082"/>
                <a:gd name="connsiteY46" fmla="*/ 137777 h 1163565"/>
                <a:gd name="connsiteX47" fmla="*/ 42605 w 765082"/>
                <a:gd name="connsiteY47" fmla="*/ 249534 h 1163565"/>
                <a:gd name="connsiteX48" fmla="*/ 46796 w 765082"/>
                <a:gd name="connsiteY48" fmla="*/ 260710 h 116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65082" h="1163565">
                  <a:moveTo>
                    <a:pt x="46796" y="260710"/>
                  </a:moveTo>
                  <a:cubicBezTo>
                    <a:pt x="48473" y="264481"/>
                    <a:pt x="49870" y="267415"/>
                    <a:pt x="50987" y="269371"/>
                  </a:cubicBezTo>
                  <a:cubicBezTo>
                    <a:pt x="52462" y="272106"/>
                    <a:pt x="53589" y="275016"/>
                    <a:pt x="54340" y="278032"/>
                  </a:cubicBezTo>
                  <a:cubicBezTo>
                    <a:pt x="63725" y="303186"/>
                    <a:pt x="75613" y="327335"/>
                    <a:pt x="89823" y="350115"/>
                  </a:cubicBezTo>
                  <a:cubicBezTo>
                    <a:pt x="97984" y="360381"/>
                    <a:pt x="110890" y="365671"/>
                    <a:pt x="123909" y="364085"/>
                  </a:cubicBezTo>
                  <a:cubicBezTo>
                    <a:pt x="125864" y="364085"/>
                    <a:pt x="147377" y="359894"/>
                    <a:pt x="188309" y="351792"/>
                  </a:cubicBezTo>
                  <a:cubicBezTo>
                    <a:pt x="205271" y="348324"/>
                    <a:pt x="222445" y="345990"/>
                    <a:pt x="239717" y="344807"/>
                  </a:cubicBezTo>
                  <a:cubicBezTo>
                    <a:pt x="246562" y="344807"/>
                    <a:pt x="250194" y="345785"/>
                    <a:pt x="250334" y="348718"/>
                  </a:cubicBezTo>
                  <a:cubicBezTo>
                    <a:pt x="251545" y="374236"/>
                    <a:pt x="222814" y="497961"/>
                    <a:pt x="164141" y="719892"/>
                  </a:cubicBezTo>
                  <a:cubicBezTo>
                    <a:pt x="105469" y="941823"/>
                    <a:pt x="76645" y="1072485"/>
                    <a:pt x="77669" y="1111880"/>
                  </a:cubicBezTo>
                  <a:cubicBezTo>
                    <a:pt x="77669" y="1122636"/>
                    <a:pt x="80463" y="1128923"/>
                    <a:pt x="84514" y="1130739"/>
                  </a:cubicBezTo>
                  <a:cubicBezTo>
                    <a:pt x="88565" y="1132555"/>
                    <a:pt x="116924" y="1138422"/>
                    <a:pt x="169729" y="1148620"/>
                  </a:cubicBezTo>
                  <a:cubicBezTo>
                    <a:pt x="222534" y="1158818"/>
                    <a:pt x="251312" y="1163707"/>
                    <a:pt x="256201" y="1163428"/>
                  </a:cubicBezTo>
                  <a:cubicBezTo>
                    <a:pt x="261091" y="1163148"/>
                    <a:pt x="261929" y="1160075"/>
                    <a:pt x="261649" y="1154208"/>
                  </a:cubicBezTo>
                  <a:cubicBezTo>
                    <a:pt x="261370" y="1148340"/>
                    <a:pt x="265840" y="1143172"/>
                    <a:pt x="275619" y="1141775"/>
                  </a:cubicBezTo>
                  <a:cubicBezTo>
                    <a:pt x="283486" y="1139786"/>
                    <a:pt x="291813" y="1142188"/>
                    <a:pt x="297412" y="1148061"/>
                  </a:cubicBezTo>
                  <a:cubicBezTo>
                    <a:pt x="299507" y="1150855"/>
                    <a:pt x="301602" y="1152252"/>
                    <a:pt x="303558" y="1152112"/>
                  </a:cubicBezTo>
                  <a:cubicBezTo>
                    <a:pt x="305514" y="1151973"/>
                    <a:pt x="306073" y="1143172"/>
                    <a:pt x="305374" y="1128364"/>
                  </a:cubicBezTo>
                  <a:cubicBezTo>
                    <a:pt x="304257" y="1107689"/>
                    <a:pt x="307051" y="1094697"/>
                    <a:pt x="313616" y="1089528"/>
                  </a:cubicBezTo>
                  <a:cubicBezTo>
                    <a:pt x="318098" y="1085622"/>
                    <a:pt x="320983" y="1080201"/>
                    <a:pt x="321719" y="1074301"/>
                  </a:cubicBezTo>
                  <a:cubicBezTo>
                    <a:pt x="321719" y="1073324"/>
                    <a:pt x="326887" y="1058655"/>
                    <a:pt x="337365" y="1030577"/>
                  </a:cubicBezTo>
                  <a:cubicBezTo>
                    <a:pt x="373313" y="943965"/>
                    <a:pt x="411870" y="820240"/>
                    <a:pt x="453033" y="659403"/>
                  </a:cubicBezTo>
                  <a:cubicBezTo>
                    <a:pt x="477806" y="565341"/>
                    <a:pt x="498342" y="494282"/>
                    <a:pt x="514639" y="446226"/>
                  </a:cubicBezTo>
                  <a:cubicBezTo>
                    <a:pt x="527352" y="406133"/>
                    <a:pt x="535315" y="379172"/>
                    <a:pt x="538667" y="365063"/>
                  </a:cubicBezTo>
                  <a:cubicBezTo>
                    <a:pt x="540877" y="353046"/>
                    <a:pt x="544197" y="341261"/>
                    <a:pt x="548586" y="329859"/>
                  </a:cubicBezTo>
                  <a:cubicBezTo>
                    <a:pt x="552902" y="322882"/>
                    <a:pt x="559100" y="317265"/>
                    <a:pt x="566467" y="313654"/>
                  </a:cubicBezTo>
                  <a:cubicBezTo>
                    <a:pt x="599621" y="297058"/>
                    <a:pt x="634794" y="284848"/>
                    <a:pt x="671099" y="277333"/>
                  </a:cubicBezTo>
                  <a:cubicBezTo>
                    <a:pt x="695407" y="271187"/>
                    <a:pt x="710354" y="261967"/>
                    <a:pt x="715662" y="249394"/>
                  </a:cubicBezTo>
                  <a:cubicBezTo>
                    <a:pt x="719904" y="242166"/>
                    <a:pt x="722748" y="234205"/>
                    <a:pt x="724044" y="225925"/>
                  </a:cubicBezTo>
                  <a:cubicBezTo>
                    <a:pt x="723346" y="223550"/>
                    <a:pt x="718177" y="222572"/>
                    <a:pt x="708259" y="222991"/>
                  </a:cubicBezTo>
                  <a:cubicBezTo>
                    <a:pt x="698340" y="223410"/>
                    <a:pt x="692054" y="221874"/>
                    <a:pt x="691775" y="217962"/>
                  </a:cubicBezTo>
                  <a:cubicBezTo>
                    <a:pt x="691775" y="211117"/>
                    <a:pt x="702252" y="201199"/>
                    <a:pt x="724323" y="188207"/>
                  </a:cubicBezTo>
                  <a:cubicBezTo>
                    <a:pt x="740668" y="179546"/>
                    <a:pt x="748631" y="170745"/>
                    <a:pt x="748072" y="161944"/>
                  </a:cubicBezTo>
                  <a:cubicBezTo>
                    <a:pt x="748072" y="159988"/>
                    <a:pt x="746535" y="159010"/>
                    <a:pt x="743602" y="159150"/>
                  </a:cubicBezTo>
                  <a:cubicBezTo>
                    <a:pt x="741033" y="159221"/>
                    <a:pt x="738508" y="159840"/>
                    <a:pt x="736197" y="160966"/>
                  </a:cubicBezTo>
                  <a:cubicBezTo>
                    <a:pt x="730331" y="162224"/>
                    <a:pt x="732146" y="157334"/>
                    <a:pt x="741367" y="146019"/>
                  </a:cubicBezTo>
                  <a:lnTo>
                    <a:pt x="746954" y="139732"/>
                  </a:lnTo>
                  <a:cubicBezTo>
                    <a:pt x="758969" y="124366"/>
                    <a:pt x="758689" y="116962"/>
                    <a:pt x="745837" y="117660"/>
                  </a:cubicBezTo>
                  <a:cubicBezTo>
                    <a:pt x="738992" y="117660"/>
                    <a:pt x="741227" y="112911"/>
                    <a:pt x="752542" y="102434"/>
                  </a:cubicBezTo>
                  <a:cubicBezTo>
                    <a:pt x="763858" y="91956"/>
                    <a:pt x="767350" y="85391"/>
                    <a:pt x="763299" y="82736"/>
                  </a:cubicBezTo>
                  <a:cubicBezTo>
                    <a:pt x="759247" y="80082"/>
                    <a:pt x="754219" y="68767"/>
                    <a:pt x="751286" y="49349"/>
                  </a:cubicBezTo>
                  <a:cubicBezTo>
                    <a:pt x="745977" y="21410"/>
                    <a:pt x="731448" y="8977"/>
                    <a:pt x="707839" y="10094"/>
                  </a:cubicBezTo>
                  <a:cubicBezTo>
                    <a:pt x="698060" y="10094"/>
                    <a:pt x="693032" y="8977"/>
                    <a:pt x="692753" y="4925"/>
                  </a:cubicBezTo>
                  <a:cubicBezTo>
                    <a:pt x="692473" y="874"/>
                    <a:pt x="686047" y="-662"/>
                    <a:pt x="673335" y="36"/>
                  </a:cubicBezTo>
                  <a:cubicBezTo>
                    <a:pt x="657596" y="874"/>
                    <a:pt x="591566" y="11631"/>
                    <a:pt x="475245" y="32306"/>
                  </a:cubicBezTo>
                  <a:cubicBezTo>
                    <a:pt x="171452" y="87253"/>
                    <a:pt x="14340" y="118918"/>
                    <a:pt x="3909" y="127299"/>
                  </a:cubicBezTo>
                  <a:cubicBezTo>
                    <a:pt x="826" y="129841"/>
                    <a:pt x="-665" y="133836"/>
                    <a:pt x="-2" y="137777"/>
                  </a:cubicBezTo>
                  <a:cubicBezTo>
                    <a:pt x="-2" y="146717"/>
                    <a:pt x="14666" y="183877"/>
                    <a:pt x="42605" y="249534"/>
                  </a:cubicBezTo>
                  <a:cubicBezTo>
                    <a:pt x="43723" y="253445"/>
                    <a:pt x="45399" y="256798"/>
                    <a:pt x="46796" y="260710"/>
                  </a:cubicBezTo>
                  <a:close/>
                </a:path>
              </a:pathLst>
            </a:custGeom>
            <a:grpFill/>
            <a:ln w="13953" cap="flat">
              <a:noFill/>
              <a:prstDash val="solid"/>
              <a:miter/>
            </a:ln>
          </p:spPr>
          <p:txBody>
            <a:bodyPr rtlCol="0" anchor="ctr"/>
            <a:lstStyle/>
            <a:p>
              <a:endParaRPr lang="en-GB"/>
            </a:p>
          </p:txBody>
        </p:sp>
        <p:sp>
          <p:nvSpPr>
            <p:cNvPr id="17" name="Graphic 14">
              <a:extLst>
                <a:ext uri="{FF2B5EF4-FFF2-40B4-BE49-F238E27FC236}">
                  <a16:creationId xmlns:a16="http://schemas.microsoft.com/office/drawing/2014/main" id="{7182D69A-4792-4DBA-AD53-E9947A5A0649}"/>
                </a:ext>
              </a:extLst>
            </p:cNvPr>
            <p:cNvSpPr/>
            <p:nvPr/>
          </p:nvSpPr>
          <p:spPr>
            <a:xfrm>
              <a:off x="5315685" y="1780906"/>
              <a:ext cx="962420" cy="1199875"/>
            </a:xfrm>
            <a:custGeom>
              <a:avLst/>
              <a:gdLst>
                <a:gd name="connsiteX0" fmla="*/ 225114 w 962420"/>
                <a:gd name="connsiteY0" fmla="*/ 1175442 h 1199875"/>
                <a:gd name="connsiteX1" fmla="*/ 245510 w 962420"/>
                <a:gd name="connsiteY1" fmla="*/ 1169994 h 1199875"/>
                <a:gd name="connsiteX2" fmla="*/ 275684 w 962420"/>
                <a:gd name="connsiteY2" fmla="*/ 1094558 h 1199875"/>
                <a:gd name="connsiteX3" fmla="*/ 328350 w 962420"/>
                <a:gd name="connsiteY3" fmla="*/ 880263 h 1199875"/>
                <a:gd name="connsiteX4" fmla="*/ 365929 w 962420"/>
                <a:gd name="connsiteY4" fmla="*/ 745316 h 1199875"/>
                <a:gd name="connsiteX5" fmla="*/ 418455 w 962420"/>
                <a:gd name="connsiteY5" fmla="*/ 704106 h 1199875"/>
                <a:gd name="connsiteX6" fmla="*/ 465114 w 962420"/>
                <a:gd name="connsiteY6" fmla="*/ 690136 h 1199875"/>
                <a:gd name="connsiteX7" fmla="*/ 509537 w 962420"/>
                <a:gd name="connsiteY7" fmla="*/ 676167 h 1199875"/>
                <a:gd name="connsiteX8" fmla="*/ 563041 w 962420"/>
                <a:gd name="connsiteY8" fmla="*/ 667506 h 1199875"/>
                <a:gd name="connsiteX9" fmla="*/ 570583 w 962420"/>
                <a:gd name="connsiteY9" fmla="*/ 668623 h 1199875"/>
                <a:gd name="connsiteX10" fmla="*/ 568069 w 962420"/>
                <a:gd name="connsiteY10" fmla="*/ 677703 h 1199875"/>
                <a:gd name="connsiteX11" fmla="*/ 559827 w 962420"/>
                <a:gd name="connsiteY11" fmla="*/ 705643 h 1199875"/>
                <a:gd name="connsiteX12" fmla="*/ 548931 w 962420"/>
                <a:gd name="connsiteY12" fmla="*/ 739589 h 1199875"/>
                <a:gd name="connsiteX13" fmla="*/ 459106 w 962420"/>
                <a:gd name="connsiteY13" fmla="*/ 1094697 h 1199875"/>
                <a:gd name="connsiteX14" fmla="*/ 454217 w 962420"/>
                <a:gd name="connsiteY14" fmla="*/ 1143731 h 1199875"/>
                <a:gd name="connsiteX15" fmla="*/ 471539 w 962420"/>
                <a:gd name="connsiteY15" fmla="*/ 1164964 h 1199875"/>
                <a:gd name="connsiteX16" fmla="*/ 538035 w 962420"/>
                <a:gd name="connsiteY16" fmla="*/ 1180052 h 1199875"/>
                <a:gd name="connsiteX17" fmla="*/ 610537 w 962420"/>
                <a:gd name="connsiteY17" fmla="*/ 1194440 h 1199875"/>
                <a:gd name="connsiteX18" fmla="*/ 612074 w 962420"/>
                <a:gd name="connsiteY18" fmla="*/ 1194440 h 1199875"/>
                <a:gd name="connsiteX19" fmla="*/ 624087 w 962420"/>
                <a:gd name="connsiteY19" fmla="*/ 1198212 h 1199875"/>
                <a:gd name="connsiteX20" fmla="*/ 624087 w 962420"/>
                <a:gd name="connsiteY20" fmla="*/ 1199749 h 1199875"/>
                <a:gd name="connsiteX21" fmla="*/ 633447 w 962420"/>
                <a:gd name="connsiteY21" fmla="*/ 1181449 h 1199875"/>
                <a:gd name="connsiteX22" fmla="*/ 656916 w 962420"/>
                <a:gd name="connsiteY22" fmla="*/ 1149179 h 1199875"/>
                <a:gd name="connsiteX23" fmla="*/ 665577 w 962420"/>
                <a:gd name="connsiteY23" fmla="*/ 1145128 h 1199875"/>
                <a:gd name="connsiteX24" fmla="*/ 670885 w 962420"/>
                <a:gd name="connsiteY24" fmla="*/ 1145128 h 1199875"/>
                <a:gd name="connsiteX25" fmla="*/ 673958 w 962420"/>
                <a:gd name="connsiteY25" fmla="*/ 1149458 h 1199875"/>
                <a:gd name="connsiteX26" fmla="*/ 675216 w 962420"/>
                <a:gd name="connsiteY26" fmla="*/ 1158259 h 1199875"/>
                <a:gd name="connsiteX27" fmla="*/ 676752 w 962420"/>
                <a:gd name="connsiteY27" fmla="*/ 1161053 h 1199875"/>
                <a:gd name="connsiteX28" fmla="*/ 690723 w 962420"/>
                <a:gd name="connsiteY28" fmla="*/ 1107130 h 1199875"/>
                <a:gd name="connsiteX29" fmla="*/ 703435 w 962420"/>
                <a:gd name="connsiteY29" fmla="*/ 1051252 h 1199875"/>
                <a:gd name="connsiteX30" fmla="*/ 715448 w 962420"/>
                <a:gd name="connsiteY30" fmla="*/ 1041054 h 1199875"/>
                <a:gd name="connsiteX31" fmla="*/ 721316 w 962420"/>
                <a:gd name="connsiteY31" fmla="*/ 1041054 h 1199875"/>
                <a:gd name="connsiteX32" fmla="*/ 727323 w 962420"/>
                <a:gd name="connsiteY32" fmla="*/ 1041054 h 1199875"/>
                <a:gd name="connsiteX33" fmla="*/ 738778 w 962420"/>
                <a:gd name="connsiteY33" fmla="*/ 1035326 h 1199875"/>
                <a:gd name="connsiteX34" fmla="*/ 746322 w 962420"/>
                <a:gd name="connsiteY34" fmla="*/ 1007387 h 1199875"/>
                <a:gd name="connsiteX35" fmla="*/ 756519 w 962420"/>
                <a:gd name="connsiteY35" fmla="*/ 946200 h 1199875"/>
                <a:gd name="connsiteX36" fmla="*/ 783202 w 962420"/>
                <a:gd name="connsiteY36" fmla="*/ 832487 h 1199875"/>
                <a:gd name="connsiteX37" fmla="*/ 805274 w 962420"/>
                <a:gd name="connsiteY37" fmla="*/ 742662 h 1199875"/>
                <a:gd name="connsiteX38" fmla="*/ 821898 w 962420"/>
                <a:gd name="connsiteY38" fmla="*/ 689997 h 1199875"/>
                <a:gd name="connsiteX39" fmla="*/ 830559 w 962420"/>
                <a:gd name="connsiteY39" fmla="*/ 658565 h 1199875"/>
                <a:gd name="connsiteX40" fmla="*/ 839640 w 962420"/>
                <a:gd name="connsiteY40" fmla="*/ 602686 h 1199875"/>
                <a:gd name="connsiteX41" fmla="*/ 853608 w 962420"/>
                <a:gd name="connsiteY41" fmla="*/ 532838 h 1199875"/>
                <a:gd name="connsiteX42" fmla="*/ 872747 w 962420"/>
                <a:gd name="connsiteY42" fmla="*/ 443013 h 1199875"/>
                <a:gd name="connsiteX43" fmla="*/ 894400 w 962420"/>
                <a:gd name="connsiteY43" fmla="*/ 374003 h 1199875"/>
                <a:gd name="connsiteX44" fmla="*/ 937426 w 962420"/>
                <a:gd name="connsiteY44" fmla="*/ 232770 h 1199875"/>
                <a:gd name="connsiteX45" fmla="*/ 949999 w 962420"/>
                <a:gd name="connsiteY45" fmla="*/ 189185 h 1199875"/>
                <a:gd name="connsiteX46" fmla="*/ 962153 w 962420"/>
                <a:gd name="connsiteY46" fmla="*/ 135262 h 1199875"/>
                <a:gd name="connsiteX47" fmla="*/ 962153 w 962420"/>
                <a:gd name="connsiteY47" fmla="*/ 130792 h 1199875"/>
                <a:gd name="connsiteX48" fmla="*/ 962153 w 962420"/>
                <a:gd name="connsiteY48" fmla="*/ 126461 h 1199875"/>
                <a:gd name="connsiteX49" fmla="*/ 938964 w 962420"/>
                <a:gd name="connsiteY49" fmla="*/ 92794 h 1199875"/>
                <a:gd name="connsiteX50" fmla="*/ 856542 w 962420"/>
                <a:gd name="connsiteY50" fmla="*/ 57870 h 1199875"/>
                <a:gd name="connsiteX51" fmla="*/ 768114 w 962420"/>
                <a:gd name="connsiteY51" fmla="*/ 34262 h 1199875"/>
                <a:gd name="connsiteX52" fmla="*/ 754145 w 962420"/>
                <a:gd name="connsiteY52" fmla="*/ 42364 h 1199875"/>
                <a:gd name="connsiteX53" fmla="*/ 697428 w 962420"/>
                <a:gd name="connsiteY53" fmla="*/ 234586 h 1199875"/>
                <a:gd name="connsiteX54" fmla="*/ 638197 w 962420"/>
                <a:gd name="connsiteY54" fmla="*/ 437286 h 1199875"/>
                <a:gd name="connsiteX55" fmla="*/ 614448 w 962420"/>
                <a:gd name="connsiteY55" fmla="*/ 463549 h 1199875"/>
                <a:gd name="connsiteX56" fmla="*/ 510234 w 962420"/>
                <a:gd name="connsiteY56" fmla="*/ 494003 h 1199875"/>
                <a:gd name="connsiteX57" fmla="*/ 405602 w 962420"/>
                <a:gd name="connsiteY57" fmla="*/ 517052 h 1199875"/>
                <a:gd name="connsiteX58" fmla="*/ 402669 w 962420"/>
                <a:gd name="connsiteY58" fmla="*/ 517052 h 1199875"/>
                <a:gd name="connsiteX59" fmla="*/ 401691 w 962420"/>
                <a:gd name="connsiteY59" fmla="*/ 512023 h 1199875"/>
                <a:gd name="connsiteX60" fmla="*/ 405043 w 962420"/>
                <a:gd name="connsiteY60" fmla="*/ 505178 h 1199875"/>
                <a:gd name="connsiteX61" fmla="*/ 416079 w 962420"/>
                <a:gd name="connsiteY61" fmla="*/ 460196 h 1199875"/>
                <a:gd name="connsiteX62" fmla="*/ 444018 w 962420"/>
                <a:gd name="connsiteY62" fmla="*/ 328742 h 1199875"/>
                <a:gd name="connsiteX63" fmla="*/ 454915 w 962420"/>
                <a:gd name="connsiteY63" fmla="*/ 280826 h 1199875"/>
                <a:gd name="connsiteX64" fmla="*/ 472657 w 962420"/>
                <a:gd name="connsiteY64" fmla="*/ 222153 h 1199875"/>
                <a:gd name="connsiteX65" fmla="*/ 486627 w 962420"/>
                <a:gd name="connsiteY65" fmla="*/ 156356 h 1199875"/>
                <a:gd name="connsiteX66" fmla="*/ 491376 w 962420"/>
                <a:gd name="connsiteY66" fmla="*/ 132468 h 1199875"/>
                <a:gd name="connsiteX67" fmla="*/ 494588 w 962420"/>
                <a:gd name="connsiteY67" fmla="*/ 123528 h 1199875"/>
                <a:gd name="connsiteX68" fmla="*/ 491376 w 962420"/>
                <a:gd name="connsiteY68" fmla="*/ 105088 h 1199875"/>
                <a:gd name="connsiteX69" fmla="*/ 483413 w 962420"/>
                <a:gd name="connsiteY69" fmla="*/ 92934 h 1199875"/>
                <a:gd name="connsiteX70" fmla="*/ 475032 w 962420"/>
                <a:gd name="connsiteY70" fmla="*/ 74215 h 1199875"/>
                <a:gd name="connsiteX71" fmla="*/ 455753 w 962420"/>
                <a:gd name="connsiteY71" fmla="*/ 56613 h 1199875"/>
                <a:gd name="connsiteX72" fmla="*/ 379619 w 962420"/>
                <a:gd name="connsiteY72" fmla="*/ 28674 h 1199875"/>
                <a:gd name="connsiteX73" fmla="*/ 276104 w 962420"/>
                <a:gd name="connsiteY73" fmla="*/ -104 h 1199875"/>
                <a:gd name="connsiteX74" fmla="*/ 254451 w 962420"/>
                <a:gd name="connsiteY74" fmla="*/ 12748 h 1199875"/>
                <a:gd name="connsiteX75" fmla="*/ 170633 w 962420"/>
                <a:gd name="connsiteY75" fmla="*/ 306949 h 1199875"/>
                <a:gd name="connsiteX76" fmla="*/ 126908 w 962420"/>
                <a:gd name="connsiteY76" fmla="*/ 493304 h 1199875"/>
                <a:gd name="connsiteX77" fmla="*/ 95057 w 962420"/>
                <a:gd name="connsiteY77" fmla="*/ 622942 h 1199875"/>
                <a:gd name="connsiteX78" fmla="*/ 67118 w 962420"/>
                <a:gd name="connsiteY78" fmla="*/ 739589 h 1199875"/>
                <a:gd name="connsiteX79" fmla="*/ 31216 w 962420"/>
                <a:gd name="connsiteY79" fmla="*/ 890880 h 1199875"/>
                <a:gd name="connsiteX80" fmla="*/ -76 w 962420"/>
                <a:gd name="connsiteY80" fmla="*/ 1059633 h 1199875"/>
                <a:gd name="connsiteX81" fmla="*/ 4254 w 962420"/>
                <a:gd name="connsiteY81" fmla="*/ 1087573 h 1199875"/>
                <a:gd name="connsiteX82" fmla="*/ 19482 w 962420"/>
                <a:gd name="connsiteY82" fmla="*/ 1097212 h 1199875"/>
                <a:gd name="connsiteX83" fmla="*/ 54546 w 962420"/>
                <a:gd name="connsiteY83" fmla="*/ 1116071 h 1199875"/>
                <a:gd name="connsiteX84" fmla="*/ 138364 w 962420"/>
                <a:gd name="connsiteY84" fmla="*/ 1159237 h 1199875"/>
                <a:gd name="connsiteX85" fmla="*/ 225115 w 962420"/>
                <a:gd name="connsiteY85" fmla="*/ 1175442 h 119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962420" h="1199875">
                  <a:moveTo>
                    <a:pt x="225114" y="1175442"/>
                  </a:moveTo>
                  <a:cubicBezTo>
                    <a:pt x="232279" y="1175494"/>
                    <a:pt x="239325" y="1173612"/>
                    <a:pt x="245510" y="1169994"/>
                  </a:cubicBezTo>
                  <a:cubicBezTo>
                    <a:pt x="251285" y="1166827"/>
                    <a:pt x="261342" y="1141682"/>
                    <a:pt x="275684" y="1094558"/>
                  </a:cubicBezTo>
                  <a:cubicBezTo>
                    <a:pt x="297312" y="1024189"/>
                    <a:pt x="314896" y="952641"/>
                    <a:pt x="328350" y="880263"/>
                  </a:cubicBezTo>
                  <a:cubicBezTo>
                    <a:pt x="335455" y="833945"/>
                    <a:pt x="348071" y="788641"/>
                    <a:pt x="365929" y="745316"/>
                  </a:cubicBezTo>
                  <a:cubicBezTo>
                    <a:pt x="374575" y="723001"/>
                    <a:pt x="394723" y="707194"/>
                    <a:pt x="418455" y="704106"/>
                  </a:cubicBezTo>
                  <a:cubicBezTo>
                    <a:pt x="434834" y="702874"/>
                    <a:pt x="450752" y="698108"/>
                    <a:pt x="465114" y="690136"/>
                  </a:cubicBezTo>
                  <a:cubicBezTo>
                    <a:pt x="479085" y="683148"/>
                    <a:pt x="494081" y="678433"/>
                    <a:pt x="509537" y="676167"/>
                  </a:cubicBezTo>
                  <a:cubicBezTo>
                    <a:pt x="527132" y="671955"/>
                    <a:pt x="545016" y="669060"/>
                    <a:pt x="563041" y="667506"/>
                  </a:cubicBezTo>
                  <a:cubicBezTo>
                    <a:pt x="567929" y="667505"/>
                    <a:pt x="570444" y="667505"/>
                    <a:pt x="570583" y="668623"/>
                  </a:cubicBezTo>
                  <a:lnTo>
                    <a:pt x="568069" y="677703"/>
                  </a:lnTo>
                  <a:cubicBezTo>
                    <a:pt x="566393" y="683570"/>
                    <a:pt x="563599" y="692930"/>
                    <a:pt x="559827" y="705643"/>
                  </a:cubicBezTo>
                  <a:cubicBezTo>
                    <a:pt x="556055" y="718355"/>
                    <a:pt x="552423" y="729531"/>
                    <a:pt x="548931" y="739589"/>
                  </a:cubicBezTo>
                  <a:cubicBezTo>
                    <a:pt x="511330" y="855888"/>
                    <a:pt x="481325" y="974507"/>
                    <a:pt x="459106" y="1094697"/>
                  </a:cubicBezTo>
                  <a:cubicBezTo>
                    <a:pt x="456141" y="1110881"/>
                    <a:pt x="454506" y="1127280"/>
                    <a:pt x="454217" y="1143731"/>
                  </a:cubicBezTo>
                  <a:cubicBezTo>
                    <a:pt x="454217" y="1157700"/>
                    <a:pt x="460642" y="1165523"/>
                    <a:pt x="471539" y="1164964"/>
                  </a:cubicBezTo>
                  <a:cubicBezTo>
                    <a:pt x="474472" y="1164964"/>
                    <a:pt x="496684" y="1169854"/>
                    <a:pt x="538035" y="1180052"/>
                  </a:cubicBezTo>
                  <a:cubicBezTo>
                    <a:pt x="561774" y="1186799"/>
                    <a:pt x="586020" y="1191611"/>
                    <a:pt x="610537" y="1194440"/>
                  </a:cubicBezTo>
                  <a:lnTo>
                    <a:pt x="612074" y="1194440"/>
                  </a:lnTo>
                  <a:cubicBezTo>
                    <a:pt x="619757" y="1192066"/>
                    <a:pt x="623808" y="1193323"/>
                    <a:pt x="624087" y="1198212"/>
                  </a:cubicBezTo>
                  <a:lnTo>
                    <a:pt x="624087" y="1199749"/>
                  </a:lnTo>
                  <a:lnTo>
                    <a:pt x="633447" y="1181449"/>
                  </a:lnTo>
                  <a:cubicBezTo>
                    <a:pt x="637365" y="1168332"/>
                    <a:pt x="645645" y="1156947"/>
                    <a:pt x="656916" y="1149179"/>
                  </a:cubicBezTo>
                  <a:cubicBezTo>
                    <a:pt x="659673" y="1147567"/>
                    <a:pt x="662572" y="1146210"/>
                    <a:pt x="665577" y="1145128"/>
                  </a:cubicBezTo>
                  <a:cubicBezTo>
                    <a:pt x="667260" y="1144344"/>
                    <a:pt x="669202" y="1144344"/>
                    <a:pt x="670885" y="1145128"/>
                  </a:cubicBezTo>
                  <a:cubicBezTo>
                    <a:pt x="672392" y="1146160"/>
                    <a:pt x="673482" y="1147696"/>
                    <a:pt x="673958" y="1149458"/>
                  </a:cubicBezTo>
                  <a:cubicBezTo>
                    <a:pt x="674657" y="1152345"/>
                    <a:pt x="675079" y="1155292"/>
                    <a:pt x="675216" y="1158259"/>
                  </a:cubicBezTo>
                  <a:cubicBezTo>
                    <a:pt x="675290" y="1159372"/>
                    <a:pt x="675853" y="1160395"/>
                    <a:pt x="676752" y="1161053"/>
                  </a:cubicBezTo>
                  <a:cubicBezTo>
                    <a:pt x="678709" y="1161053"/>
                    <a:pt x="683318" y="1143032"/>
                    <a:pt x="690723" y="1107130"/>
                  </a:cubicBezTo>
                  <a:cubicBezTo>
                    <a:pt x="697009" y="1076257"/>
                    <a:pt x="701340" y="1057538"/>
                    <a:pt x="703435" y="1051252"/>
                  </a:cubicBezTo>
                  <a:cubicBezTo>
                    <a:pt x="704728" y="1045560"/>
                    <a:pt x="709622" y="1041405"/>
                    <a:pt x="715448" y="1041054"/>
                  </a:cubicBezTo>
                  <a:lnTo>
                    <a:pt x="721316" y="1041054"/>
                  </a:lnTo>
                  <a:lnTo>
                    <a:pt x="727323" y="1041054"/>
                  </a:lnTo>
                  <a:cubicBezTo>
                    <a:pt x="731907" y="1041409"/>
                    <a:pt x="736313" y="1039207"/>
                    <a:pt x="738778" y="1035326"/>
                  </a:cubicBezTo>
                  <a:cubicBezTo>
                    <a:pt x="742148" y="1026265"/>
                    <a:pt x="744674" y="1016913"/>
                    <a:pt x="746322" y="1007387"/>
                  </a:cubicBezTo>
                  <a:cubicBezTo>
                    <a:pt x="751335" y="987293"/>
                    <a:pt x="754746" y="966833"/>
                    <a:pt x="756519" y="946200"/>
                  </a:cubicBezTo>
                  <a:cubicBezTo>
                    <a:pt x="759593" y="929343"/>
                    <a:pt x="768487" y="891439"/>
                    <a:pt x="783202" y="832487"/>
                  </a:cubicBezTo>
                  <a:cubicBezTo>
                    <a:pt x="798010" y="773535"/>
                    <a:pt x="805274" y="743640"/>
                    <a:pt x="805274" y="742662"/>
                  </a:cubicBezTo>
                  <a:cubicBezTo>
                    <a:pt x="808098" y="724362"/>
                    <a:pt x="813704" y="706602"/>
                    <a:pt x="821898" y="689997"/>
                  </a:cubicBezTo>
                  <a:cubicBezTo>
                    <a:pt x="828265" y="680804"/>
                    <a:pt x="831320" y="669721"/>
                    <a:pt x="830559" y="658565"/>
                  </a:cubicBezTo>
                  <a:cubicBezTo>
                    <a:pt x="830343" y="639555"/>
                    <a:pt x="833415" y="620650"/>
                    <a:pt x="839640" y="602686"/>
                  </a:cubicBezTo>
                  <a:cubicBezTo>
                    <a:pt x="842898" y="588717"/>
                    <a:pt x="847555" y="565434"/>
                    <a:pt x="853608" y="532838"/>
                  </a:cubicBezTo>
                  <a:cubicBezTo>
                    <a:pt x="859895" y="500009"/>
                    <a:pt x="866181" y="469975"/>
                    <a:pt x="872747" y="443013"/>
                  </a:cubicBezTo>
                  <a:cubicBezTo>
                    <a:pt x="878212" y="419496"/>
                    <a:pt x="885450" y="396427"/>
                    <a:pt x="894400" y="374003"/>
                  </a:cubicBezTo>
                  <a:cubicBezTo>
                    <a:pt x="912074" y="328006"/>
                    <a:pt x="926453" y="280809"/>
                    <a:pt x="937426" y="232770"/>
                  </a:cubicBezTo>
                  <a:cubicBezTo>
                    <a:pt x="940333" y="217902"/>
                    <a:pt x="944540" y="203317"/>
                    <a:pt x="949999" y="189185"/>
                  </a:cubicBezTo>
                  <a:cubicBezTo>
                    <a:pt x="956313" y="171797"/>
                    <a:pt x="960396" y="153678"/>
                    <a:pt x="962153" y="135262"/>
                  </a:cubicBezTo>
                  <a:cubicBezTo>
                    <a:pt x="961997" y="133776"/>
                    <a:pt x="961997" y="132278"/>
                    <a:pt x="962153" y="130792"/>
                  </a:cubicBezTo>
                  <a:cubicBezTo>
                    <a:pt x="962300" y="129352"/>
                    <a:pt x="962300" y="127901"/>
                    <a:pt x="962153" y="126461"/>
                  </a:cubicBezTo>
                  <a:cubicBezTo>
                    <a:pt x="960492" y="112085"/>
                    <a:pt x="951803" y="99471"/>
                    <a:pt x="938964" y="92794"/>
                  </a:cubicBezTo>
                  <a:cubicBezTo>
                    <a:pt x="912834" y="78208"/>
                    <a:pt x="885198" y="66498"/>
                    <a:pt x="856542" y="57870"/>
                  </a:cubicBezTo>
                  <a:cubicBezTo>
                    <a:pt x="827877" y="47228"/>
                    <a:pt x="798270" y="39323"/>
                    <a:pt x="768114" y="34262"/>
                  </a:cubicBezTo>
                  <a:cubicBezTo>
                    <a:pt x="762587" y="35060"/>
                    <a:pt x="757582" y="37963"/>
                    <a:pt x="754145" y="42364"/>
                  </a:cubicBezTo>
                  <a:cubicBezTo>
                    <a:pt x="749488" y="47486"/>
                    <a:pt x="730583" y="111560"/>
                    <a:pt x="697428" y="234586"/>
                  </a:cubicBezTo>
                  <a:cubicBezTo>
                    <a:pt x="664273" y="357612"/>
                    <a:pt x="644529" y="425179"/>
                    <a:pt x="638197" y="437286"/>
                  </a:cubicBezTo>
                  <a:cubicBezTo>
                    <a:pt x="633704" y="448616"/>
                    <a:pt x="625271" y="457942"/>
                    <a:pt x="614448" y="463549"/>
                  </a:cubicBezTo>
                  <a:cubicBezTo>
                    <a:pt x="580391" y="475900"/>
                    <a:pt x="545583" y="486072"/>
                    <a:pt x="510234" y="494003"/>
                  </a:cubicBezTo>
                  <a:cubicBezTo>
                    <a:pt x="475876" y="503880"/>
                    <a:pt x="440929" y="511578"/>
                    <a:pt x="405602" y="517052"/>
                  </a:cubicBezTo>
                  <a:lnTo>
                    <a:pt x="402669" y="517052"/>
                  </a:lnTo>
                  <a:cubicBezTo>
                    <a:pt x="401502" y="515655"/>
                    <a:pt x="401133" y="513757"/>
                    <a:pt x="401691" y="512023"/>
                  </a:cubicBezTo>
                  <a:cubicBezTo>
                    <a:pt x="402016" y="509432"/>
                    <a:pt x="403196" y="507023"/>
                    <a:pt x="405043" y="505178"/>
                  </a:cubicBezTo>
                  <a:cubicBezTo>
                    <a:pt x="410241" y="490598"/>
                    <a:pt x="413939" y="475526"/>
                    <a:pt x="416079" y="460196"/>
                  </a:cubicBezTo>
                  <a:cubicBezTo>
                    <a:pt x="420550" y="431418"/>
                    <a:pt x="429863" y="387600"/>
                    <a:pt x="444018" y="328742"/>
                  </a:cubicBezTo>
                  <a:cubicBezTo>
                    <a:pt x="449298" y="313190"/>
                    <a:pt x="452949" y="297132"/>
                    <a:pt x="454915" y="280826"/>
                  </a:cubicBezTo>
                  <a:cubicBezTo>
                    <a:pt x="459025" y="260768"/>
                    <a:pt x="464964" y="241128"/>
                    <a:pt x="472657" y="222153"/>
                  </a:cubicBezTo>
                  <a:cubicBezTo>
                    <a:pt x="481489" y="201320"/>
                    <a:pt x="486233" y="178982"/>
                    <a:pt x="486627" y="156356"/>
                  </a:cubicBezTo>
                  <a:cubicBezTo>
                    <a:pt x="485788" y="140710"/>
                    <a:pt x="487465" y="132748"/>
                    <a:pt x="491376" y="132468"/>
                  </a:cubicBezTo>
                  <a:cubicBezTo>
                    <a:pt x="495288" y="132189"/>
                    <a:pt x="494450" y="129395"/>
                    <a:pt x="494588" y="123528"/>
                  </a:cubicBezTo>
                  <a:cubicBezTo>
                    <a:pt x="494715" y="117232"/>
                    <a:pt x="493624" y="110970"/>
                    <a:pt x="491376" y="105088"/>
                  </a:cubicBezTo>
                  <a:cubicBezTo>
                    <a:pt x="490149" y="100263"/>
                    <a:pt x="487347" y="95985"/>
                    <a:pt x="483413" y="92934"/>
                  </a:cubicBezTo>
                  <a:cubicBezTo>
                    <a:pt x="478384" y="91258"/>
                    <a:pt x="475590" y="84972"/>
                    <a:pt x="475032" y="74215"/>
                  </a:cubicBezTo>
                  <a:cubicBezTo>
                    <a:pt x="471274" y="65965"/>
                    <a:pt x="464310" y="59607"/>
                    <a:pt x="455753" y="56613"/>
                  </a:cubicBezTo>
                  <a:cubicBezTo>
                    <a:pt x="445136" y="51864"/>
                    <a:pt x="419711" y="42644"/>
                    <a:pt x="379619" y="28674"/>
                  </a:cubicBezTo>
                  <a:cubicBezTo>
                    <a:pt x="319456" y="8930"/>
                    <a:pt x="284951" y="-662"/>
                    <a:pt x="276104" y="-104"/>
                  </a:cubicBezTo>
                  <a:cubicBezTo>
                    <a:pt x="267465" y="1132"/>
                    <a:pt x="259674" y="5757"/>
                    <a:pt x="254451" y="12748"/>
                  </a:cubicBezTo>
                  <a:cubicBezTo>
                    <a:pt x="241506" y="26346"/>
                    <a:pt x="213566" y="124412"/>
                    <a:pt x="170633" y="306949"/>
                  </a:cubicBezTo>
                  <a:cubicBezTo>
                    <a:pt x="161786" y="347927"/>
                    <a:pt x="147211" y="410045"/>
                    <a:pt x="126908" y="493304"/>
                  </a:cubicBezTo>
                  <a:cubicBezTo>
                    <a:pt x="106605" y="576563"/>
                    <a:pt x="95988" y="619776"/>
                    <a:pt x="95057" y="622942"/>
                  </a:cubicBezTo>
                  <a:cubicBezTo>
                    <a:pt x="93381" y="629927"/>
                    <a:pt x="84067" y="668809"/>
                    <a:pt x="67118" y="739589"/>
                  </a:cubicBezTo>
                  <a:cubicBezTo>
                    <a:pt x="50494" y="810555"/>
                    <a:pt x="39179" y="860845"/>
                    <a:pt x="31216" y="890880"/>
                  </a:cubicBezTo>
                  <a:cubicBezTo>
                    <a:pt x="9237" y="982614"/>
                    <a:pt x="-1194" y="1038865"/>
                    <a:pt x="-76" y="1059633"/>
                  </a:cubicBezTo>
                  <a:cubicBezTo>
                    <a:pt x="-374" y="1069134"/>
                    <a:pt x="1095" y="1078608"/>
                    <a:pt x="4254" y="1087573"/>
                  </a:cubicBezTo>
                  <a:cubicBezTo>
                    <a:pt x="7965" y="1092557"/>
                    <a:pt x="13389" y="1095990"/>
                    <a:pt x="19482" y="1097212"/>
                  </a:cubicBezTo>
                  <a:cubicBezTo>
                    <a:pt x="32216" y="1101320"/>
                    <a:pt x="44097" y="1107711"/>
                    <a:pt x="54546" y="1116071"/>
                  </a:cubicBezTo>
                  <a:cubicBezTo>
                    <a:pt x="79757" y="1135232"/>
                    <a:pt x="108123" y="1149840"/>
                    <a:pt x="138364" y="1159237"/>
                  </a:cubicBezTo>
                  <a:cubicBezTo>
                    <a:pt x="166077" y="1169791"/>
                    <a:pt x="195461" y="1175280"/>
                    <a:pt x="225115" y="1175442"/>
                  </a:cubicBezTo>
                  <a:close/>
                </a:path>
              </a:pathLst>
            </a:custGeom>
            <a:grpFill/>
            <a:ln w="13953" cap="flat">
              <a:noFill/>
              <a:prstDash val="solid"/>
              <a:miter/>
            </a:ln>
          </p:spPr>
          <p:txBody>
            <a:bodyPr rtlCol="0" anchor="ctr"/>
            <a:lstStyle/>
            <a:p>
              <a:endParaRPr lang="en-GB"/>
            </a:p>
          </p:txBody>
        </p:sp>
        <p:sp>
          <p:nvSpPr>
            <p:cNvPr id="18" name="Graphic 14">
              <a:extLst>
                <a:ext uri="{FF2B5EF4-FFF2-40B4-BE49-F238E27FC236}">
                  <a16:creationId xmlns:a16="http://schemas.microsoft.com/office/drawing/2014/main" id="{7182D69A-4792-4DBA-AD53-E9947A5A0649}"/>
                </a:ext>
              </a:extLst>
            </p:cNvPr>
            <p:cNvSpPr/>
            <p:nvPr/>
          </p:nvSpPr>
          <p:spPr>
            <a:xfrm>
              <a:off x="293608" y="3380562"/>
              <a:ext cx="1501568" cy="1408096"/>
            </a:xfrm>
            <a:custGeom>
              <a:avLst/>
              <a:gdLst>
                <a:gd name="connsiteX0" fmla="*/ 891318 w 1501568"/>
                <a:gd name="connsiteY0" fmla="*/ 1294331 h 1408096"/>
                <a:gd name="connsiteX1" fmla="*/ 951807 w 1501568"/>
                <a:gd name="connsiteY1" fmla="*/ 1309418 h 1408096"/>
                <a:gd name="connsiteX2" fmla="*/ 973041 w 1501568"/>
                <a:gd name="connsiteY2" fmla="*/ 1299220 h 1408096"/>
                <a:gd name="connsiteX3" fmla="*/ 998186 w 1501568"/>
                <a:gd name="connsiteY3" fmla="*/ 1259966 h 1408096"/>
                <a:gd name="connsiteX4" fmla="*/ 1033390 w 1501568"/>
                <a:gd name="connsiteY4" fmla="*/ 1202970 h 1408096"/>
                <a:gd name="connsiteX5" fmla="*/ 1063285 w 1501568"/>
                <a:gd name="connsiteY5" fmla="*/ 1149745 h 1408096"/>
                <a:gd name="connsiteX6" fmla="*/ 1102400 w 1501568"/>
                <a:gd name="connsiteY6" fmla="*/ 1082551 h 1408096"/>
                <a:gd name="connsiteX7" fmla="*/ 1141515 w 1501568"/>
                <a:gd name="connsiteY7" fmla="*/ 1015497 h 1408096"/>
                <a:gd name="connsiteX8" fmla="*/ 1226590 w 1501568"/>
                <a:gd name="connsiteY8" fmla="*/ 852052 h 1408096"/>
                <a:gd name="connsiteX9" fmla="*/ 1308172 w 1501568"/>
                <a:gd name="connsiteY9" fmla="*/ 710260 h 1408096"/>
                <a:gd name="connsiteX10" fmla="*/ 1336950 w 1501568"/>
                <a:gd name="connsiteY10" fmla="*/ 652705 h 1408096"/>
                <a:gd name="connsiteX11" fmla="*/ 1363771 w 1501568"/>
                <a:gd name="connsiteY11" fmla="*/ 595150 h 1408096"/>
                <a:gd name="connsiteX12" fmla="*/ 1377741 w 1501568"/>
                <a:gd name="connsiteY12" fmla="*/ 553242 h 1408096"/>
                <a:gd name="connsiteX13" fmla="*/ 1387799 w 1501568"/>
                <a:gd name="connsiteY13" fmla="*/ 501973 h 1408096"/>
                <a:gd name="connsiteX14" fmla="*/ 1393247 w 1501568"/>
                <a:gd name="connsiteY14" fmla="*/ 467328 h 1408096"/>
                <a:gd name="connsiteX15" fmla="*/ 1385844 w 1501568"/>
                <a:gd name="connsiteY15" fmla="*/ 464115 h 1408096"/>
                <a:gd name="connsiteX16" fmla="*/ 1359022 w 1501568"/>
                <a:gd name="connsiteY16" fmla="*/ 505325 h 1408096"/>
                <a:gd name="connsiteX17" fmla="*/ 1346170 w 1501568"/>
                <a:gd name="connsiteY17" fmla="*/ 538573 h 1408096"/>
                <a:gd name="connsiteX18" fmla="*/ 1339045 w 1501568"/>
                <a:gd name="connsiteY18" fmla="*/ 506303 h 1408096"/>
                <a:gd name="connsiteX19" fmla="*/ 1346030 w 1501568"/>
                <a:gd name="connsiteY19" fmla="*/ 466071 h 1408096"/>
                <a:gd name="connsiteX20" fmla="*/ 1373969 w 1501568"/>
                <a:gd name="connsiteY20" fmla="*/ 394127 h 1408096"/>
                <a:gd name="connsiteX21" fmla="*/ 1413364 w 1501568"/>
                <a:gd name="connsiteY21" fmla="*/ 332381 h 1408096"/>
                <a:gd name="connsiteX22" fmla="*/ 1419650 w 1501568"/>
                <a:gd name="connsiteY22" fmla="*/ 313942 h 1408096"/>
                <a:gd name="connsiteX23" fmla="*/ 1461559 w 1501568"/>
                <a:gd name="connsiteY23" fmla="*/ 219367 h 1408096"/>
                <a:gd name="connsiteX24" fmla="*/ 1501373 w 1501568"/>
                <a:gd name="connsiteY24" fmla="*/ 112359 h 1408096"/>
                <a:gd name="connsiteX25" fmla="*/ 1477345 w 1501568"/>
                <a:gd name="connsiteY25" fmla="*/ 68355 h 1408096"/>
                <a:gd name="connsiteX26" fmla="*/ 1357206 w 1501568"/>
                <a:gd name="connsiteY26" fmla="*/ 20160 h 1408096"/>
                <a:gd name="connsiteX27" fmla="*/ 1303143 w 1501568"/>
                <a:gd name="connsiteY27" fmla="*/ 60951 h 1408096"/>
                <a:gd name="connsiteX28" fmla="*/ 1290634 w 1501568"/>
                <a:gd name="connsiteY28" fmla="*/ 76242 h 1408096"/>
                <a:gd name="connsiteX29" fmla="*/ 1283167 w 1501568"/>
                <a:gd name="connsiteY29" fmla="*/ 74921 h 1408096"/>
                <a:gd name="connsiteX30" fmla="*/ 1267660 w 1501568"/>
                <a:gd name="connsiteY30" fmla="*/ 72965 h 1408096"/>
                <a:gd name="connsiteX31" fmla="*/ 1098069 w 1501568"/>
                <a:gd name="connsiteY31" fmla="*/ 369540 h 1408096"/>
                <a:gd name="connsiteX32" fmla="*/ 989106 w 1501568"/>
                <a:gd name="connsiteY32" fmla="*/ 576012 h 1408096"/>
                <a:gd name="connsiteX33" fmla="*/ 947197 w 1501568"/>
                <a:gd name="connsiteY33" fmla="*/ 650610 h 1408096"/>
                <a:gd name="connsiteX34" fmla="*/ 944962 w 1501568"/>
                <a:gd name="connsiteY34" fmla="*/ 570983 h 1408096"/>
                <a:gd name="connsiteX35" fmla="*/ 954321 w 1501568"/>
                <a:gd name="connsiteY35" fmla="*/ 329727 h 1408096"/>
                <a:gd name="connsiteX36" fmla="*/ 957953 w 1501568"/>
                <a:gd name="connsiteY36" fmla="*/ 222720 h 1408096"/>
                <a:gd name="connsiteX37" fmla="*/ 957954 w 1501568"/>
                <a:gd name="connsiteY37" fmla="*/ 175642 h 1408096"/>
                <a:gd name="connsiteX38" fmla="*/ 922750 w 1501568"/>
                <a:gd name="connsiteY38" fmla="*/ 159437 h 1408096"/>
                <a:gd name="connsiteX39" fmla="*/ 786267 w 1501568"/>
                <a:gd name="connsiteY39" fmla="*/ 110124 h 1408096"/>
                <a:gd name="connsiteX40" fmla="*/ 683450 w 1501568"/>
                <a:gd name="connsiteY40" fmla="*/ 82185 h 1408096"/>
                <a:gd name="connsiteX41" fmla="*/ 654533 w 1501568"/>
                <a:gd name="connsiteY41" fmla="*/ 84560 h 1408096"/>
                <a:gd name="connsiteX42" fmla="*/ 637490 w 1501568"/>
                <a:gd name="connsiteY42" fmla="*/ 104536 h 1408096"/>
                <a:gd name="connsiteX43" fmla="*/ 466502 w 1501568"/>
                <a:gd name="connsiteY43" fmla="*/ 444557 h 1408096"/>
                <a:gd name="connsiteX44" fmla="*/ 410623 w 1501568"/>
                <a:gd name="connsiteY44" fmla="*/ 550587 h 1408096"/>
                <a:gd name="connsiteX45" fmla="*/ 405594 w 1501568"/>
                <a:gd name="connsiteY45" fmla="*/ 523765 h 1408096"/>
                <a:gd name="connsiteX46" fmla="*/ 403359 w 1501568"/>
                <a:gd name="connsiteY46" fmla="*/ 444138 h 1408096"/>
                <a:gd name="connsiteX47" fmla="*/ 408807 w 1501568"/>
                <a:gd name="connsiteY47" fmla="*/ 300810 h 1408096"/>
                <a:gd name="connsiteX48" fmla="*/ 414116 w 1501568"/>
                <a:gd name="connsiteY48" fmla="*/ 191986 h 1408096"/>
                <a:gd name="connsiteX49" fmla="*/ 413138 w 1501568"/>
                <a:gd name="connsiteY49" fmla="*/ 103279 h 1408096"/>
                <a:gd name="connsiteX50" fmla="*/ 367038 w 1501568"/>
                <a:gd name="connsiteY50" fmla="*/ 85677 h 1408096"/>
                <a:gd name="connsiteX51" fmla="*/ 109018 w 1501568"/>
                <a:gd name="connsiteY51" fmla="*/ -96 h 1408096"/>
                <a:gd name="connsiteX52" fmla="*/ 89880 w 1501568"/>
                <a:gd name="connsiteY52" fmla="*/ 15410 h 1408096"/>
                <a:gd name="connsiteX53" fmla="*/ 56632 w 1501568"/>
                <a:gd name="connsiteY53" fmla="*/ 393708 h 1408096"/>
                <a:gd name="connsiteX54" fmla="*/ 24782 w 1501568"/>
                <a:gd name="connsiteY54" fmla="*/ 835288 h 1408096"/>
                <a:gd name="connsiteX55" fmla="*/ 55 w 1501568"/>
                <a:gd name="connsiteY55" fmla="*/ 1238452 h 1408096"/>
                <a:gd name="connsiteX56" fmla="*/ 2151 w 1501568"/>
                <a:gd name="connsiteY56" fmla="*/ 1245577 h 1408096"/>
                <a:gd name="connsiteX57" fmla="*/ 2151 w 1501568"/>
                <a:gd name="connsiteY57" fmla="*/ 1249209 h 1408096"/>
                <a:gd name="connsiteX58" fmla="*/ 125363 w 1501568"/>
                <a:gd name="connsiteY58" fmla="*/ 1322549 h 1408096"/>
                <a:gd name="connsiteX59" fmla="*/ 270647 w 1501568"/>
                <a:gd name="connsiteY59" fmla="*/ 1402176 h 1408096"/>
                <a:gd name="connsiteX60" fmla="*/ 299844 w 1501568"/>
                <a:gd name="connsiteY60" fmla="*/ 1407904 h 1408096"/>
                <a:gd name="connsiteX61" fmla="*/ 320379 w 1501568"/>
                <a:gd name="connsiteY61" fmla="*/ 1383317 h 1408096"/>
                <a:gd name="connsiteX62" fmla="*/ 330437 w 1501568"/>
                <a:gd name="connsiteY62" fmla="*/ 1368370 h 1408096"/>
                <a:gd name="connsiteX63" fmla="*/ 369273 w 1501568"/>
                <a:gd name="connsiteY63" fmla="*/ 1312491 h 1408096"/>
                <a:gd name="connsiteX64" fmla="*/ 453929 w 1501568"/>
                <a:gd name="connsiteY64" fmla="*/ 1163296 h 1408096"/>
                <a:gd name="connsiteX65" fmla="*/ 526990 w 1501568"/>
                <a:gd name="connsiteY65" fmla="*/ 1031003 h 1408096"/>
                <a:gd name="connsiteX66" fmla="*/ 563590 w 1501568"/>
                <a:gd name="connsiteY66" fmla="*/ 967581 h 1408096"/>
                <a:gd name="connsiteX67" fmla="*/ 575046 w 1501568"/>
                <a:gd name="connsiteY67" fmla="*/ 945229 h 1408096"/>
                <a:gd name="connsiteX68" fmla="*/ 590552 w 1501568"/>
                <a:gd name="connsiteY68" fmla="*/ 911981 h 1408096"/>
                <a:gd name="connsiteX69" fmla="*/ 607874 w 1501568"/>
                <a:gd name="connsiteY69" fmla="*/ 878454 h 1408096"/>
                <a:gd name="connsiteX70" fmla="*/ 629946 w 1501568"/>
                <a:gd name="connsiteY70" fmla="*/ 813915 h 1408096"/>
                <a:gd name="connsiteX71" fmla="*/ 647688 w 1501568"/>
                <a:gd name="connsiteY71" fmla="*/ 985043 h 1408096"/>
                <a:gd name="connsiteX72" fmla="*/ 656489 w 1501568"/>
                <a:gd name="connsiteY72" fmla="*/ 1158406 h 1408096"/>
                <a:gd name="connsiteX73" fmla="*/ 679259 w 1501568"/>
                <a:gd name="connsiteY73" fmla="*/ 1177125 h 1408096"/>
                <a:gd name="connsiteX74" fmla="*/ 784451 w 1501568"/>
                <a:gd name="connsiteY74" fmla="*/ 1234261 h 1408096"/>
                <a:gd name="connsiteX75" fmla="*/ 891318 w 1501568"/>
                <a:gd name="connsiteY75" fmla="*/ 1294331 h 1408096"/>
                <a:gd name="connsiteX76" fmla="*/ 1273248 w 1501568"/>
                <a:gd name="connsiteY76" fmla="*/ 116131 h 1408096"/>
                <a:gd name="connsiteX77" fmla="*/ 1277015 w 1501568"/>
                <a:gd name="connsiteY77" fmla="*/ 119624 h 1408096"/>
                <a:gd name="connsiteX78" fmla="*/ 1273522 w 1501568"/>
                <a:gd name="connsiteY78" fmla="*/ 123390 h 1408096"/>
                <a:gd name="connsiteX79" fmla="*/ 1269756 w 1501568"/>
                <a:gd name="connsiteY79" fmla="*/ 119903 h 1408096"/>
                <a:gd name="connsiteX80" fmla="*/ 1272550 w 1501568"/>
                <a:gd name="connsiteY80" fmla="*/ 116131 h 140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501568" h="1408096">
                  <a:moveTo>
                    <a:pt x="891318" y="1294331"/>
                  </a:moveTo>
                  <a:cubicBezTo>
                    <a:pt x="900399" y="1305925"/>
                    <a:pt x="920515" y="1310955"/>
                    <a:pt x="951807" y="1309418"/>
                  </a:cubicBezTo>
                  <a:cubicBezTo>
                    <a:pt x="965777" y="1308580"/>
                    <a:pt x="973320" y="1305227"/>
                    <a:pt x="973041" y="1299220"/>
                  </a:cubicBezTo>
                  <a:cubicBezTo>
                    <a:pt x="972761" y="1293213"/>
                    <a:pt x="981143" y="1281199"/>
                    <a:pt x="998186" y="1259966"/>
                  </a:cubicBezTo>
                  <a:cubicBezTo>
                    <a:pt x="1011399" y="1241921"/>
                    <a:pt x="1023170" y="1222863"/>
                    <a:pt x="1033390" y="1202970"/>
                  </a:cubicBezTo>
                  <a:cubicBezTo>
                    <a:pt x="1047359" y="1176287"/>
                    <a:pt x="1057557" y="1158546"/>
                    <a:pt x="1063285" y="1149745"/>
                  </a:cubicBezTo>
                  <a:cubicBezTo>
                    <a:pt x="1071108" y="1138569"/>
                    <a:pt x="1084099" y="1116078"/>
                    <a:pt x="1102400" y="1082551"/>
                  </a:cubicBezTo>
                  <a:cubicBezTo>
                    <a:pt x="1120700" y="1049024"/>
                    <a:pt x="1133552" y="1026672"/>
                    <a:pt x="1141515" y="1015497"/>
                  </a:cubicBezTo>
                  <a:cubicBezTo>
                    <a:pt x="1173968" y="963247"/>
                    <a:pt x="1202408" y="908608"/>
                    <a:pt x="1226590" y="852052"/>
                  </a:cubicBezTo>
                  <a:cubicBezTo>
                    <a:pt x="1263842" y="769259"/>
                    <a:pt x="1291036" y="721995"/>
                    <a:pt x="1308172" y="710260"/>
                  </a:cubicBezTo>
                  <a:cubicBezTo>
                    <a:pt x="1319523" y="692006"/>
                    <a:pt x="1329157" y="672738"/>
                    <a:pt x="1336950" y="652705"/>
                  </a:cubicBezTo>
                  <a:cubicBezTo>
                    <a:pt x="1344923" y="633084"/>
                    <a:pt x="1353874" y="613875"/>
                    <a:pt x="1363771" y="595150"/>
                  </a:cubicBezTo>
                  <a:cubicBezTo>
                    <a:pt x="1372155" y="582712"/>
                    <a:pt x="1376985" y="568222"/>
                    <a:pt x="1377741" y="553242"/>
                  </a:cubicBezTo>
                  <a:cubicBezTo>
                    <a:pt x="1377488" y="535638"/>
                    <a:pt x="1380914" y="518176"/>
                    <a:pt x="1387799" y="501973"/>
                  </a:cubicBezTo>
                  <a:cubicBezTo>
                    <a:pt x="1393946" y="481158"/>
                    <a:pt x="1395762" y="469703"/>
                    <a:pt x="1393247" y="467328"/>
                  </a:cubicBezTo>
                  <a:cubicBezTo>
                    <a:pt x="1391308" y="465311"/>
                    <a:pt x="1388641" y="464154"/>
                    <a:pt x="1385844" y="464115"/>
                  </a:cubicBezTo>
                  <a:cubicBezTo>
                    <a:pt x="1374947" y="464115"/>
                    <a:pt x="1366007" y="478085"/>
                    <a:pt x="1359022" y="505325"/>
                  </a:cubicBezTo>
                  <a:cubicBezTo>
                    <a:pt x="1353993" y="527258"/>
                    <a:pt x="1349802" y="538294"/>
                    <a:pt x="1346170" y="538573"/>
                  </a:cubicBezTo>
                  <a:cubicBezTo>
                    <a:pt x="1331828" y="539318"/>
                    <a:pt x="1329453" y="528561"/>
                    <a:pt x="1339045" y="506303"/>
                  </a:cubicBezTo>
                  <a:cubicBezTo>
                    <a:pt x="1345143" y="493827"/>
                    <a:pt x="1347565" y="479873"/>
                    <a:pt x="1346030" y="466071"/>
                  </a:cubicBezTo>
                  <a:cubicBezTo>
                    <a:pt x="1346030" y="456758"/>
                    <a:pt x="1355343" y="432776"/>
                    <a:pt x="1373969" y="394127"/>
                  </a:cubicBezTo>
                  <a:cubicBezTo>
                    <a:pt x="1393108" y="355711"/>
                    <a:pt x="1406239" y="335035"/>
                    <a:pt x="1413364" y="332381"/>
                  </a:cubicBezTo>
                  <a:cubicBezTo>
                    <a:pt x="1418113" y="329774"/>
                    <a:pt x="1420209" y="323627"/>
                    <a:pt x="1419650" y="313942"/>
                  </a:cubicBezTo>
                  <a:cubicBezTo>
                    <a:pt x="1419650" y="306677"/>
                    <a:pt x="1433620" y="275245"/>
                    <a:pt x="1461559" y="219367"/>
                  </a:cubicBezTo>
                  <a:cubicBezTo>
                    <a:pt x="1489498" y="166142"/>
                    <a:pt x="1502211" y="130380"/>
                    <a:pt x="1501373" y="112359"/>
                  </a:cubicBezTo>
                  <a:cubicBezTo>
                    <a:pt x="1498770" y="95328"/>
                    <a:pt x="1490265" y="79753"/>
                    <a:pt x="1477345" y="68355"/>
                  </a:cubicBezTo>
                  <a:cubicBezTo>
                    <a:pt x="1446134" y="35701"/>
                    <a:pt x="1402332" y="18129"/>
                    <a:pt x="1357206" y="20160"/>
                  </a:cubicBezTo>
                  <a:cubicBezTo>
                    <a:pt x="1323586" y="21836"/>
                    <a:pt x="1305565" y="35433"/>
                    <a:pt x="1303143" y="60951"/>
                  </a:cubicBezTo>
                  <a:cubicBezTo>
                    <a:pt x="1303911" y="68628"/>
                    <a:pt x="1298311" y="75474"/>
                    <a:pt x="1290634" y="76242"/>
                  </a:cubicBezTo>
                  <a:cubicBezTo>
                    <a:pt x="1288071" y="76499"/>
                    <a:pt x="1285486" y="76041"/>
                    <a:pt x="1283167" y="74921"/>
                  </a:cubicBezTo>
                  <a:cubicBezTo>
                    <a:pt x="1278086" y="73699"/>
                    <a:pt x="1272886" y="73043"/>
                    <a:pt x="1267660" y="72965"/>
                  </a:cubicBezTo>
                  <a:cubicBezTo>
                    <a:pt x="1252015" y="73803"/>
                    <a:pt x="1195484" y="172662"/>
                    <a:pt x="1098069" y="369540"/>
                  </a:cubicBezTo>
                  <a:cubicBezTo>
                    <a:pt x="1065194" y="436502"/>
                    <a:pt x="1028873" y="505325"/>
                    <a:pt x="989106" y="576012"/>
                  </a:cubicBezTo>
                  <a:lnTo>
                    <a:pt x="947197" y="650610"/>
                  </a:lnTo>
                  <a:lnTo>
                    <a:pt x="944962" y="570983"/>
                  </a:lnTo>
                  <a:cubicBezTo>
                    <a:pt x="943989" y="490457"/>
                    <a:pt x="947113" y="409935"/>
                    <a:pt x="954321" y="329727"/>
                  </a:cubicBezTo>
                  <a:cubicBezTo>
                    <a:pt x="958507" y="294221"/>
                    <a:pt x="959722" y="258428"/>
                    <a:pt x="957953" y="222720"/>
                  </a:cubicBezTo>
                  <a:lnTo>
                    <a:pt x="957954" y="175642"/>
                  </a:lnTo>
                  <a:lnTo>
                    <a:pt x="922750" y="159437"/>
                  </a:lnTo>
                  <a:cubicBezTo>
                    <a:pt x="884473" y="143232"/>
                    <a:pt x="838979" y="126795"/>
                    <a:pt x="786267" y="110124"/>
                  </a:cubicBezTo>
                  <a:cubicBezTo>
                    <a:pt x="752744" y="98244"/>
                    <a:pt x="718375" y="88904"/>
                    <a:pt x="683450" y="82185"/>
                  </a:cubicBezTo>
                  <a:cubicBezTo>
                    <a:pt x="673746" y="81290"/>
                    <a:pt x="663961" y="82093"/>
                    <a:pt x="654533" y="84560"/>
                  </a:cubicBezTo>
                  <a:cubicBezTo>
                    <a:pt x="647218" y="89631"/>
                    <a:pt x="641346" y="96514"/>
                    <a:pt x="637490" y="104536"/>
                  </a:cubicBezTo>
                  <a:cubicBezTo>
                    <a:pt x="602845" y="158180"/>
                    <a:pt x="545849" y="271520"/>
                    <a:pt x="466502" y="444557"/>
                  </a:cubicBezTo>
                  <a:cubicBezTo>
                    <a:pt x="433813" y="514964"/>
                    <a:pt x="415187" y="550308"/>
                    <a:pt x="410623" y="550587"/>
                  </a:cubicBezTo>
                  <a:cubicBezTo>
                    <a:pt x="408202" y="550587"/>
                    <a:pt x="406525" y="541646"/>
                    <a:pt x="405594" y="523765"/>
                  </a:cubicBezTo>
                  <a:cubicBezTo>
                    <a:pt x="404057" y="493591"/>
                    <a:pt x="403359" y="467049"/>
                    <a:pt x="403359" y="444138"/>
                  </a:cubicBezTo>
                  <a:cubicBezTo>
                    <a:pt x="403359" y="356036"/>
                    <a:pt x="405175" y="308260"/>
                    <a:pt x="408807" y="300810"/>
                  </a:cubicBezTo>
                  <a:cubicBezTo>
                    <a:pt x="413991" y="264783"/>
                    <a:pt x="415769" y="228347"/>
                    <a:pt x="414116" y="191986"/>
                  </a:cubicBezTo>
                  <a:lnTo>
                    <a:pt x="413138" y="103279"/>
                  </a:lnTo>
                  <a:lnTo>
                    <a:pt x="367038" y="85677"/>
                  </a:lnTo>
                  <a:cubicBezTo>
                    <a:pt x="214676" y="27470"/>
                    <a:pt x="128669" y="-1121"/>
                    <a:pt x="109018" y="-96"/>
                  </a:cubicBezTo>
                  <a:cubicBezTo>
                    <a:pt x="99595" y="-637"/>
                    <a:pt x="91306" y="6079"/>
                    <a:pt x="89880" y="15410"/>
                  </a:cubicBezTo>
                  <a:cubicBezTo>
                    <a:pt x="82057" y="50707"/>
                    <a:pt x="70975" y="176806"/>
                    <a:pt x="56632" y="393708"/>
                  </a:cubicBezTo>
                  <a:cubicBezTo>
                    <a:pt x="45177" y="572892"/>
                    <a:pt x="34560" y="720086"/>
                    <a:pt x="24782" y="835288"/>
                  </a:cubicBezTo>
                  <a:cubicBezTo>
                    <a:pt x="6621" y="1070444"/>
                    <a:pt x="-1621" y="1204832"/>
                    <a:pt x="55" y="1238452"/>
                  </a:cubicBezTo>
                  <a:cubicBezTo>
                    <a:pt x="212" y="1240954"/>
                    <a:pt x="928" y="1243389"/>
                    <a:pt x="2151" y="1245577"/>
                  </a:cubicBezTo>
                  <a:lnTo>
                    <a:pt x="2151" y="1249209"/>
                  </a:lnTo>
                  <a:cubicBezTo>
                    <a:pt x="4665" y="1252748"/>
                    <a:pt x="45736" y="1277194"/>
                    <a:pt x="125363" y="1322549"/>
                  </a:cubicBezTo>
                  <a:cubicBezTo>
                    <a:pt x="204990" y="1367904"/>
                    <a:pt x="253418" y="1394446"/>
                    <a:pt x="270647" y="1402176"/>
                  </a:cubicBezTo>
                  <a:cubicBezTo>
                    <a:pt x="279779" y="1406400"/>
                    <a:pt x="289793" y="1408364"/>
                    <a:pt x="299844" y="1407904"/>
                  </a:cubicBezTo>
                  <a:cubicBezTo>
                    <a:pt x="313813" y="1407904"/>
                    <a:pt x="321217" y="1398963"/>
                    <a:pt x="320379" y="1383317"/>
                  </a:cubicBezTo>
                  <a:cubicBezTo>
                    <a:pt x="319642" y="1376550"/>
                    <a:pt x="323890" y="1370236"/>
                    <a:pt x="330437" y="1368370"/>
                  </a:cubicBezTo>
                  <a:cubicBezTo>
                    <a:pt x="346060" y="1351754"/>
                    <a:pt x="359146" y="1332926"/>
                    <a:pt x="369273" y="1312491"/>
                  </a:cubicBezTo>
                  <a:cubicBezTo>
                    <a:pt x="409785" y="1233144"/>
                    <a:pt x="438143" y="1183412"/>
                    <a:pt x="453929" y="1163296"/>
                  </a:cubicBezTo>
                  <a:cubicBezTo>
                    <a:pt x="482139" y="1121440"/>
                    <a:pt x="506588" y="1077170"/>
                    <a:pt x="526990" y="1031003"/>
                  </a:cubicBezTo>
                  <a:cubicBezTo>
                    <a:pt x="542077" y="996544"/>
                    <a:pt x="554278" y="975404"/>
                    <a:pt x="563590" y="967581"/>
                  </a:cubicBezTo>
                  <a:cubicBezTo>
                    <a:pt x="570975" y="962575"/>
                    <a:pt x="575294" y="954147"/>
                    <a:pt x="575046" y="945229"/>
                  </a:cubicBezTo>
                  <a:cubicBezTo>
                    <a:pt x="577400" y="933039"/>
                    <a:pt x="582726" y="921619"/>
                    <a:pt x="590552" y="911981"/>
                  </a:cubicBezTo>
                  <a:cubicBezTo>
                    <a:pt x="598201" y="901878"/>
                    <a:pt x="604060" y="890538"/>
                    <a:pt x="607874" y="878454"/>
                  </a:cubicBezTo>
                  <a:cubicBezTo>
                    <a:pt x="615418" y="836546"/>
                    <a:pt x="622682" y="814334"/>
                    <a:pt x="629946" y="813915"/>
                  </a:cubicBezTo>
                  <a:cubicBezTo>
                    <a:pt x="637211" y="813496"/>
                    <a:pt x="641821" y="870631"/>
                    <a:pt x="647688" y="985043"/>
                  </a:cubicBezTo>
                  <a:lnTo>
                    <a:pt x="656489" y="1158406"/>
                  </a:lnTo>
                  <a:lnTo>
                    <a:pt x="679259" y="1177125"/>
                  </a:lnTo>
                  <a:cubicBezTo>
                    <a:pt x="685406" y="1181782"/>
                    <a:pt x="720470" y="1200827"/>
                    <a:pt x="784451" y="1234261"/>
                  </a:cubicBezTo>
                  <a:cubicBezTo>
                    <a:pt x="848432" y="1267695"/>
                    <a:pt x="884054" y="1287719"/>
                    <a:pt x="891318" y="1294331"/>
                  </a:cubicBezTo>
                  <a:close/>
                  <a:moveTo>
                    <a:pt x="1273248" y="116131"/>
                  </a:moveTo>
                  <a:cubicBezTo>
                    <a:pt x="1275253" y="116056"/>
                    <a:pt x="1276939" y="117619"/>
                    <a:pt x="1277015" y="119624"/>
                  </a:cubicBezTo>
                  <a:cubicBezTo>
                    <a:pt x="1277090" y="121629"/>
                    <a:pt x="1275527" y="123315"/>
                    <a:pt x="1273522" y="123390"/>
                  </a:cubicBezTo>
                  <a:cubicBezTo>
                    <a:pt x="1271520" y="123466"/>
                    <a:pt x="1269835" y="121906"/>
                    <a:pt x="1269756" y="119903"/>
                  </a:cubicBezTo>
                  <a:cubicBezTo>
                    <a:pt x="1268499" y="117528"/>
                    <a:pt x="1270035" y="116271"/>
                    <a:pt x="1272550" y="116131"/>
                  </a:cubicBezTo>
                  <a:close/>
                </a:path>
              </a:pathLst>
            </a:custGeom>
            <a:grpFill/>
            <a:ln w="13953" cap="flat">
              <a:noFill/>
              <a:prstDash val="solid"/>
              <a:miter/>
            </a:ln>
          </p:spPr>
          <p:txBody>
            <a:bodyPr rtlCol="0" anchor="ctr"/>
            <a:lstStyle/>
            <a:p>
              <a:endParaRPr lang="en-GB"/>
            </a:p>
          </p:txBody>
        </p:sp>
        <p:sp>
          <p:nvSpPr>
            <p:cNvPr id="19" name="Graphic 14">
              <a:extLst>
                <a:ext uri="{FF2B5EF4-FFF2-40B4-BE49-F238E27FC236}">
                  <a16:creationId xmlns:a16="http://schemas.microsoft.com/office/drawing/2014/main" id="{7182D69A-4792-4DBA-AD53-E9947A5A0649}"/>
                </a:ext>
              </a:extLst>
            </p:cNvPr>
            <p:cNvSpPr/>
            <p:nvPr/>
          </p:nvSpPr>
          <p:spPr>
            <a:xfrm>
              <a:off x="1614065" y="3298310"/>
              <a:ext cx="699602" cy="1467935"/>
            </a:xfrm>
            <a:custGeom>
              <a:avLst/>
              <a:gdLst>
                <a:gd name="connsiteX0" fmla="*/ 421891 w 699602"/>
                <a:gd name="connsiteY0" fmla="*/ 1036143 h 1467935"/>
                <a:gd name="connsiteX1" fmla="*/ 423428 w 699602"/>
                <a:gd name="connsiteY1" fmla="*/ 1030695 h 1467935"/>
                <a:gd name="connsiteX2" fmla="*/ 424964 w 699602"/>
                <a:gd name="connsiteY2" fmla="*/ 1025107 h 1467935"/>
                <a:gd name="connsiteX3" fmla="*/ 428038 w 699602"/>
                <a:gd name="connsiteY3" fmla="*/ 1014071 h 1467935"/>
                <a:gd name="connsiteX4" fmla="*/ 457514 w 699602"/>
                <a:gd name="connsiteY4" fmla="*/ 917541 h 1467935"/>
                <a:gd name="connsiteX5" fmla="*/ 492298 w 699602"/>
                <a:gd name="connsiteY5" fmla="*/ 817099 h 1467935"/>
                <a:gd name="connsiteX6" fmla="*/ 501378 w 699602"/>
                <a:gd name="connsiteY6" fmla="*/ 784131 h 1467935"/>
                <a:gd name="connsiteX7" fmla="*/ 520935 w 699602"/>
                <a:gd name="connsiteY7" fmla="*/ 705202 h 1467935"/>
                <a:gd name="connsiteX8" fmla="*/ 543567 w 699602"/>
                <a:gd name="connsiteY8" fmla="*/ 615378 h 1467935"/>
                <a:gd name="connsiteX9" fmla="*/ 579329 w 699602"/>
                <a:gd name="connsiteY9" fmla="*/ 499430 h 1467935"/>
                <a:gd name="connsiteX10" fmla="*/ 594695 w 699602"/>
                <a:gd name="connsiteY10" fmla="*/ 446206 h 1467935"/>
                <a:gd name="connsiteX11" fmla="*/ 621936 w 699602"/>
                <a:gd name="connsiteY11" fmla="*/ 377754 h 1467935"/>
                <a:gd name="connsiteX12" fmla="*/ 649037 w 699602"/>
                <a:gd name="connsiteY12" fmla="*/ 303994 h 1467935"/>
                <a:gd name="connsiteX13" fmla="*/ 656720 w 699602"/>
                <a:gd name="connsiteY13" fmla="*/ 277312 h 1467935"/>
                <a:gd name="connsiteX14" fmla="*/ 664264 w 699602"/>
                <a:gd name="connsiteY14" fmla="*/ 249373 h 1467935"/>
                <a:gd name="connsiteX15" fmla="*/ 679072 w 699602"/>
                <a:gd name="connsiteY15" fmla="*/ 219618 h 1467935"/>
                <a:gd name="connsiteX16" fmla="*/ 688152 w 699602"/>
                <a:gd name="connsiteY16" fmla="*/ 201876 h 1467935"/>
                <a:gd name="connsiteX17" fmla="*/ 693740 w 699602"/>
                <a:gd name="connsiteY17" fmla="*/ 187906 h 1467935"/>
                <a:gd name="connsiteX18" fmla="*/ 699188 w 699602"/>
                <a:gd name="connsiteY18" fmla="*/ 151446 h 1467935"/>
                <a:gd name="connsiteX19" fmla="*/ 690388 w 699602"/>
                <a:gd name="connsiteY19" fmla="*/ 121132 h 1467935"/>
                <a:gd name="connsiteX20" fmla="*/ 686196 w 699602"/>
                <a:gd name="connsiteY20" fmla="*/ 110515 h 1467935"/>
                <a:gd name="connsiteX21" fmla="*/ 677954 w 699602"/>
                <a:gd name="connsiteY21" fmla="*/ 90957 h 1467935"/>
                <a:gd name="connsiteX22" fmla="*/ 542449 w 699602"/>
                <a:gd name="connsiteY22" fmla="*/ 41784 h 1467935"/>
                <a:gd name="connsiteX23" fmla="*/ 405407 w 699602"/>
                <a:gd name="connsiteY23" fmla="*/ -125 h 1467935"/>
                <a:gd name="connsiteX24" fmla="*/ 363498 w 699602"/>
                <a:gd name="connsiteY24" fmla="*/ 94450 h 1467935"/>
                <a:gd name="connsiteX25" fmla="*/ 222265 w 699602"/>
                <a:gd name="connsiteY25" fmla="*/ 449279 h 1467935"/>
                <a:gd name="connsiteX26" fmla="*/ 151718 w 699602"/>
                <a:gd name="connsiteY26" fmla="*/ 662874 h 1467935"/>
                <a:gd name="connsiteX27" fmla="*/ 80892 w 699602"/>
                <a:gd name="connsiteY27" fmla="*/ 945341 h 1467935"/>
                <a:gd name="connsiteX28" fmla="*/ 11044 w 699602"/>
                <a:gd name="connsiteY28" fmla="*/ 1272929 h 1467935"/>
                <a:gd name="connsiteX29" fmla="*/ -132 w 699602"/>
                <a:gd name="connsiteY29" fmla="*/ 1374907 h 1467935"/>
                <a:gd name="connsiteX30" fmla="*/ 2243 w 699602"/>
                <a:gd name="connsiteY30" fmla="*/ 1385664 h 1467935"/>
                <a:gd name="connsiteX31" fmla="*/ 19426 w 699602"/>
                <a:gd name="connsiteY31" fmla="*/ 1368481 h 1467935"/>
                <a:gd name="connsiteX32" fmla="*/ 23896 w 699602"/>
                <a:gd name="connsiteY32" fmla="*/ 1350181 h 1467935"/>
                <a:gd name="connsiteX33" fmla="*/ 39262 w 699602"/>
                <a:gd name="connsiteY33" fmla="*/ 1367503 h 1467935"/>
                <a:gd name="connsiteX34" fmla="*/ 57004 w 699602"/>
                <a:gd name="connsiteY34" fmla="*/ 1395442 h 1467935"/>
                <a:gd name="connsiteX35" fmla="*/ 63150 w 699602"/>
                <a:gd name="connsiteY35" fmla="*/ 1407736 h 1467935"/>
                <a:gd name="connsiteX36" fmla="*/ 80473 w 699602"/>
                <a:gd name="connsiteY36" fmla="*/ 1430367 h 1467935"/>
                <a:gd name="connsiteX37" fmla="*/ 107015 w 699602"/>
                <a:gd name="connsiteY37" fmla="*/ 1452578 h 1467935"/>
                <a:gd name="connsiteX38" fmla="*/ 123639 w 699602"/>
                <a:gd name="connsiteY38" fmla="*/ 1459004 h 1467935"/>
                <a:gd name="connsiteX39" fmla="*/ 129506 w 699602"/>
                <a:gd name="connsiteY39" fmla="*/ 1467805 h 1467935"/>
                <a:gd name="connsiteX40" fmla="*/ 161776 w 699602"/>
                <a:gd name="connsiteY40" fmla="*/ 1425896 h 1467935"/>
                <a:gd name="connsiteX41" fmla="*/ 178540 w 699602"/>
                <a:gd name="connsiteY41" fmla="*/ 1399633 h 1467935"/>
                <a:gd name="connsiteX42" fmla="*/ 190553 w 699602"/>
                <a:gd name="connsiteY42" fmla="*/ 1384546 h 1467935"/>
                <a:gd name="connsiteX43" fmla="*/ 184128 w 699602"/>
                <a:gd name="connsiteY43" fmla="*/ 1401170 h 1467935"/>
                <a:gd name="connsiteX44" fmla="*/ 179518 w 699602"/>
                <a:gd name="connsiteY44" fmla="*/ 1417794 h 1467935"/>
                <a:gd name="connsiteX45" fmla="*/ 183429 w 699602"/>
                <a:gd name="connsiteY45" fmla="*/ 1422963 h 1467935"/>
                <a:gd name="connsiteX46" fmla="*/ 239308 w 699602"/>
                <a:gd name="connsiteY46" fmla="*/ 1371275 h 1467935"/>
                <a:gd name="connsiteX47" fmla="*/ 270600 w 699602"/>
                <a:gd name="connsiteY47" fmla="*/ 1346130 h 1467935"/>
                <a:gd name="connsiteX48" fmla="*/ 286944 w 699602"/>
                <a:gd name="connsiteY48" fmla="*/ 1348924 h 1467935"/>
                <a:gd name="connsiteX49" fmla="*/ 316979 w 699602"/>
                <a:gd name="connsiteY49" fmla="*/ 1332021 h 1467935"/>
                <a:gd name="connsiteX50" fmla="*/ 339051 w 699602"/>
                <a:gd name="connsiteY50" fmla="*/ 1287457 h 1467935"/>
                <a:gd name="connsiteX51" fmla="*/ 354418 w 699602"/>
                <a:gd name="connsiteY51" fmla="*/ 1249600 h 1467935"/>
                <a:gd name="connsiteX52" fmla="*/ 385570 w 699602"/>
                <a:gd name="connsiteY52" fmla="*/ 1169135 h 1467935"/>
                <a:gd name="connsiteX53" fmla="*/ 406385 w 699602"/>
                <a:gd name="connsiteY53" fmla="*/ 1098448 h 1467935"/>
                <a:gd name="connsiteX54" fmla="*/ 420354 w 699602"/>
                <a:gd name="connsiteY54" fmla="*/ 1043408 h 1467935"/>
                <a:gd name="connsiteX55" fmla="*/ 421891 w 699602"/>
                <a:gd name="connsiteY55" fmla="*/ 1036143 h 1467935"/>
                <a:gd name="connsiteX56" fmla="*/ 192929 w 699602"/>
                <a:gd name="connsiteY56" fmla="*/ 1375466 h 1467935"/>
                <a:gd name="connsiteX57" fmla="*/ 188657 w 699602"/>
                <a:gd name="connsiteY57" fmla="*/ 1372612 h 1467935"/>
                <a:gd name="connsiteX58" fmla="*/ 191511 w 699602"/>
                <a:gd name="connsiteY58" fmla="*/ 1368341 h 1467935"/>
                <a:gd name="connsiteX59" fmla="*/ 192929 w 699602"/>
                <a:gd name="connsiteY59" fmla="*/ 1368341 h 1467935"/>
                <a:gd name="connsiteX60" fmla="*/ 198656 w 699602"/>
                <a:gd name="connsiteY60" fmla="*/ 1371694 h 1467935"/>
                <a:gd name="connsiteX61" fmla="*/ 192929 w 699602"/>
                <a:gd name="connsiteY61" fmla="*/ 1375466 h 1467935"/>
                <a:gd name="connsiteX62" fmla="*/ 240146 w 699602"/>
                <a:gd name="connsiteY62" fmla="*/ 1199728 h 1467935"/>
                <a:gd name="connsiteX63" fmla="*/ 236374 w 699602"/>
                <a:gd name="connsiteY63" fmla="*/ 1196235 h 1467935"/>
                <a:gd name="connsiteX64" fmla="*/ 238973 w 699602"/>
                <a:gd name="connsiteY64" fmla="*/ 1192508 h 1467935"/>
                <a:gd name="connsiteX65" fmla="*/ 239727 w 699602"/>
                <a:gd name="connsiteY65" fmla="*/ 1192464 h 1467935"/>
                <a:gd name="connsiteX66" fmla="*/ 243476 w 699602"/>
                <a:gd name="connsiteY66" fmla="*/ 1195366 h 1467935"/>
                <a:gd name="connsiteX67" fmla="*/ 243499 w 699602"/>
                <a:gd name="connsiteY67" fmla="*/ 1195956 h 1467935"/>
                <a:gd name="connsiteX68" fmla="*/ 240900 w 699602"/>
                <a:gd name="connsiteY68" fmla="*/ 1199683 h 1467935"/>
                <a:gd name="connsiteX69" fmla="*/ 240146 w 699602"/>
                <a:gd name="connsiteY69" fmla="*/ 1199728 h 1467935"/>
                <a:gd name="connsiteX70" fmla="*/ 248248 w 699602"/>
                <a:gd name="connsiteY70" fmla="*/ 1182964 h 1467935"/>
                <a:gd name="connsiteX71" fmla="*/ 242660 w 699602"/>
                <a:gd name="connsiteY71" fmla="*/ 1179611 h 1467935"/>
                <a:gd name="connsiteX72" fmla="*/ 247969 w 699602"/>
                <a:gd name="connsiteY72" fmla="*/ 1175840 h 1467935"/>
                <a:gd name="connsiteX73" fmla="*/ 251696 w 699602"/>
                <a:gd name="connsiteY73" fmla="*/ 1178439 h 1467935"/>
                <a:gd name="connsiteX74" fmla="*/ 251741 w 699602"/>
                <a:gd name="connsiteY74" fmla="*/ 1179193 h 1467935"/>
                <a:gd name="connsiteX75" fmla="*/ 248248 w 699602"/>
                <a:gd name="connsiteY75" fmla="*/ 1182545 h 1467935"/>
                <a:gd name="connsiteX76" fmla="*/ 254395 w 699602"/>
                <a:gd name="connsiteY76" fmla="*/ 1159216 h 1467935"/>
                <a:gd name="connsiteX77" fmla="*/ 250544 w 699602"/>
                <a:gd name="connsiteY77" fmla="*/ 1156803 h 1467935"/>
                <a:gd name="connsiteX78" fmla="*/ 250483 w 699602"/>
                <a:gd name="connsiteY78" fmla="*/ 1155723 h 1467935"/>
                <a:gd name="connsiteX79" fmla="*/ 253386 w 699602"/>
                <a:gd name="connsiteY79" fmla="*/ 1151974 h 1467935"/>
                <a:gd name="connsiteX80" fmla="*/ 253976 w 699602"/>
                <a:gd name="connsiteY80" fmla="*/ 1151952 h 1467935"/>
                <a:gd name="connsiteX81" fmla="*/ 257703 w 699602"/>
                <a:gd name="connsiteY81" fmla="*/ 1154551 h 1467935"/>
                <a:gd name="connsiteX82" fmla="*/ 257747 w 699602"/>
                <a:gd name="connsiteY82" fmla="*/ 1155305 h 1467935"/>
                <a:gd name="connsiteX83" fmla="*/ 254395 w 699602"/>
                <a:gd name="connsiteY83" fmla="*/ 1158797 h 1467935"/>
                <a:gd name="connsiteX84" fmla="*/ 260681 w 699602"/>
                <a:gd name="connsiteY84" fmla="*/ 1142592 h 1467935"/>
                <a:gd name="connsiteX85" fmla="*/ 256944 w 699602"/>
                <a:gd name="connsiteY85" fmla="*/ 1140007 h 1467935"/>
                <a:gd name="connsiteX86" fmla="*/ 256909 w 699602"/>
                <a:gd name="connsiteY86" fmla="*/ 1139099 h 1467935"/>
                <a:gd name="connsiteX87" fmla="*/ 260402 w 699602"/>
                <a:gd name="connsiteY87" fmla="*/ 1135328 h 1467935"/>
                <a:gd name="connsiteX88" fmla="*/ 265990 w 699602"/>
                <a:gd name="connsiteY88" fmla="*/ 1138680 h 1467935"/>
                <a:gd name="connsiteX89" fmla="*/ 260681 w 699602"/>
                <a:gd name="connsiteY89" fmla="*/ 1142173 h 1467935"/>
                <a:gd name="connsiteX90" fmla="*/ 275768 w 699602"/>
                <a:gd name="connsiteY90" fmla="*/ 1118285 h 1467935"/>
                <a:gd name="connsiteX91" fmla="*/ 266269 w 699602"/>
                <a:gd name="connsiteY91" fmla="*/ 1126806 h 1467935"/>
                <a:gd name="connsiteX92" fmla="*/ 268364 w 699602"/>
                <a:gd name="connsiteY92" fmla="*/ 1114932 h 1467935"/>
                <a:gd name="connsiteX93" fmla="*/ 275768 w 699602"/>
                <a:gd name="connsiteY93" fmla="*/ 1081964 h 1467935"/>
                <a:gd name="connsiteX94" fmla="*/ 280658 w 699602"/>
                <a:gd name="connsiteY94" fmla="*/ 1070928 h 1467935"/>
                <a:gd name="connsiteX95" fmla="*/ 284988 w 699602"/>
                <a:gd name="connsiteY95" fmla="*/ 1084897 h 1467935"/>
                <a:gd name="connsiteX96" fmla="*/ 275768 w 699602"/>
                <a:gd name="connsiteY96" fmla="*/ 1117865 h 1467935"/>
                <a:gd name="connsiteX97" fmla="*/ 289738 w 699602"/>
                <a:gd name="connsiteY97" fmla="*/ 1061428 h 1467935"/>
                <a:gd name="connsiteX98" fmla="*/ 285966 w 699602"/>
                <a:gd name="connsiteY98" fmla="*/ 1057936 h 1467935"/>
                <a:gd name="connsiteX99" fmla="*/ 289459 w 699602"/>
                <a:gd name="connsiteY99" fmla="*/ 1054164 h 1467935"/>
                <a:gd name="connsiteX100" fmla="*/ 293196 w 699602"/>
                <a:gd name="connsiteY100" fmla="*/ 1056749 h 1467935"/>
                <a:gd name="connsiteX101" fmla="*/ 293231 w 699602"/>
                <a:gd name="connsiteY101" fmla="*/ 1057656 h 1467935"/>
                <a:gd name="connsiteX102" fmla="*/ 289953 w 699602"/>
                <a:gd name="connsiteY102" fmla="*/ 1061082 h 1467935"/>
                <a:gd name="connsiteX103" fmla="*/ 289180 w 699602"/>
                <a:gd name="connsiteY103" fmla="*/ 1061009 h 146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99602" h="1467935">
                  <a:moveTo>
                    <a:pt x="421891" y="1036143"/>
                  </a:moveTo>
                  <a:lnTo>
                    <a:pt x="423428" y="1030695"/>
                  </a:lnTo>
                  <a:lnTo>
                    <a:pt x="424964" y="1025107"/>
                  </a:lnTo>
                  <a:cubicBezTo>
                    <a:pt x="425626" y="1021337"/>
                    <a:pt x="426655" y="1017641"/>
                    <a:pt x="428038" y="1014071"/>
                  </a:cubicBezTo>
                  <a:cubicBezTo>
                    <a:pt x="429015" y="1010439"/>
                    <a:pt x="438934" y="978309"/>
                    <a:pt x="457514" y="917541"/>
                  </a:cubicBezTo>
                  <a:cubicBezTo>
                    <a:pt x="466527" y="883221"/>
                    <a:pt x="478156" y="849643"/>
                    <a:pt x="492298" y="817099"/>
                  </a:cubicBezTo>
                  <a:cubicBezTo>
                    <a:pt x="498927" y="807435"/>
                    <a:pt x="502124" y="795826"/>
                    <a:pt x="501378" y="784131"/>
                  </a:cubicBezTo>
                  <a:cubicBezTo>
                    <a:pt x="502597" y="756785"/>
                    <a:pt x="509245" y="729954"/>
                    <a:pt x="520935" y="705202"/>
                  </a:cubicBezTo>
                  <a:cubicBezTo>
                    <a:pt x="524009" y="694120"/>
                    <a:pt x="531552" y="664178"/>
                    <a:pt x="543567" y="615378"/>
                  </a:cubicBezTo>
                  <a:cubicBezTo>
                    <a:pt x="552852" y="575964"/>
                    <a:pt x="564800" y="537226"/>
                    <a:pt x="579329" y="499430"/>
                  </a:cubicBezTo>
                  <a:cubicBezTo>
                    <a:pt x="587246" y="482618"/>
                    <a:pt x="592433" y="464651"/>
                    <a:pt x="594695" y="446206"/>
                  </a:cubicBezTo>
                  <a:cubicBezTo>
                    <a:pt x="602597" y="422937"/>
                    <a:pt x="611689" y="400090"/>
                    <a:pt x="621936" y="377754"/>
                  </a:cubicBezTo>
                  <a:cubicBezTo>
                    <a:pt x="640376" y="334588"/>
                    <a:pt x="649875" y="310001"/>
                    <a:pt x="649037" y="303994"/>
                  </a:cubicBezTo>
                  <a:cubicBezTo>
                    <a:pt x="649919" y="294700"/>
                    <a:pt x="652524" y="285652"/>
                    <a:pt x="656720" y="277312"/>
                  </a:cubicBezTo>
                  <a:cubicBezTo>
                    <a:pt x="660995" y="268566"/>
                    <a:pt x="663555" y="259082"/>
                    <a:pt x="664264" y="249373"/>
                  </a:cubicBezTo>
                  <a:cubicBezTo>
                    <a:pt x="664129" y="237651"/>
                    <a:pt x="669639" y="226579"/>
                    <a:pt x="679072" y="219618"/>
                  </a:cubicBezTo>
                  <a:cubicBezTo>
                    <a:pt x="684495" y="215274"/>
                    <a:pt x="687800" y="208816"/>
                    <a:pt x="688152" y="201876"/>
                  </a:cubicBezTo>
                  <a:cubicBezTo>
                    <a:pt x="687850" y="196621"/>
                    <a:pt x="689897" y="191504"/>
                    <a:pt x="693740" y="187906"/>
                  </a:cubicBezTo>
                  <a:cubicBezTo>
                    <a:pt x="698350" y="183995"/>
                    <a:pt x="700166" y="171981"/>
                    <a:pt x="699188" y="151446"/>
                  </a:cubicBezTo>
                  <a:cubicBezTo>
                    <a:pt x="698211" y="130911"/>
                    <a:pt x="695137" y="120852"/>
                    <a:pt x="690388" y="121132"/>
                  </a:cubicBezTo>
                  <a:cubicBezTo>
                    <a:pt x="685638" y="121411"/>
                    <a:pt x="684101" y="117779"/>
                    <a:pt x="686196" y="110515"/>
                  </a:cubicBezTo>
                  <a:cubicBezTo>
                    <a:pt x="688631" y="102856"/>
                    <a:pt x="685136" y="94564"/>
                    <a:pt x="677954" y="90957"/>
                  </a:cubicBezTo>
                  <a:cubicBezTo>
                    <a:pt x="672926" y="86301"/>
                    <a:pt x="627757" y="69910"/>
                    <a:pt x="542449" y="41784"/>
                  </a:cubicBezTo>
                  <a:cubicBezTo>
                    <a:pt x="457141" y="13659"/>
                    <a:pt x="411460" y="-311"/>
                    <a:pt x="405407" y="-125"/>
                  </a:cubicBezTo>
                  <a:cubicBezTo>
                    <a:pt x="402892" y="-125"/>
                    <a:pt x="388923" y="31586"/>
                    <a:pt x="363498" y="94450"/>
                  </a:cubicBezTo>
                  <a:cubicBezTo>
                    <a:pt x="340215" y="156009"/>
                    <a:pt x="293137" y="274285"/>
                    <a:pt x="222265" y="449279"/>
                  </a:cubicBezTo>
                  <a:cubicBezTo>
                    <a:pt x="174023" y="570349"/>
                    <a:pt x="150508" y="641547"/>
                    <a:pt x="151718" y="662874"/>
                  </a:cubicBezTo>
                  <a:cubicBezTo>
                    <a:pt x="152370" y="677217"/>
                    <a:pt x="128761" y="771372"/>
                    <a:pt x="80892" y="945341"/>
                  </a:cubicBezTo>
                  <a:cubicBezTo>
                    <a:pt x="49507" y="1052651"/>
                    <a:pt x="26160" y="1162150"/>
                    <a:pt x="11044" y="1272929"/>
                  </a:cubicBezTo>
                  <a:cubicBezTo>
                    <a:pt x="3221" y="1333743"/>
                    <a:pt x="-504" y="1367736"/>
                    <a:pt x="-132" y="1374907"/>
                  </a:cubicBezTo>
                  <a:cubicBezTo>
                    <a:pt x="-164" y="1378626"/>
                    <a:pt x="648" y="1382304"/>
                    <a:pt x="2243" y="1385664"/>
                  </a:cubicBezTo>
                  <a:cubicBezTo>
                    <a:pt x="8483" y="1391438"/>
                    <a:pt x="14210" y="1385710"/>
                    <a:pt x="19426" y="1368481"/>
                  </a:cubicBezTo>
                  <a:lnTo>
                    <a:pt x="23896" y="1350181"/>
                  </a:lnTo>
                  <a:lnTo>
                    <a:pt x="39262" y="1367503"/>
                  </a:lnTo>
                  <a:cubicBezTo>
                    <a:pt x="47747" y="1374910"/>
                    <a:pt x="53908" y="1384613"/>
                    <a:pt x="57004" y="1395442"/>
                  </a:cubicBezTo>
                  <a:cubicBezTo>
                    <a:pt x="57004" y="1403824"/>
                    <a:pt x="59518" y="1408015"/>
                    <a:pt x="63150" y="1407736"/>
                  </a:cubicBezTo>
                  <a:cubicBezTo>
                    <a:pt x="66783" y="1407456"/>
                    <a:pt x="72510" y="1415140"/>
                    <a:pt x="80473" y="1430367"/>
                  </a:cubicBezTo>
                  <a:cubicBezTo>
                    <a:pt x="88435" y="1445593"/>
                    <a:pt x="97376" y="1453137"/>
                    <a:pt x="107015" y="1452578"/>
                  </a:cubicBezTo>
                  <a:cubicBezTo>
                    <a:pt x="116654" y="1452019"/>
                    <a:pt x="123360" y="1454255"/>
                    <a:pt x="123639" y="1459004"/>
                  </a:cubicBezTo>
                  <a:cubicBezTo>
                    <a:pt x="123918" y="1463754"/>
                    <a:pt x="125874" y="1467945"/>
                    <a:pt x="129506" y="1467805"/>
                  </a:cubicBezTo>
                  <a:cubicBezTo>
                    <a:pt x="135560" y="1467805"/>
                    <a:pt x="146316" y="1453835"/>
                    <a:pt x="161776" y="1425896"/>
                  </a:cubicBezTo>
                  <a:lnTo>
                    <a:pt x="178540" y="1399633"/>
                  </a:lnTo>
                  <a:lnTo>
                    <a:pt x="190553" y="1384546"/>
                  </a:lnTo>
                  <a:cubicBezTo>
                    <a:pt x="189364" y="1390410"/>
                    <a:pt x="187191" y="1396030"/>
                    <a:pt x="184128" y="1401170"/>
                  </a:cubicBezTo>
                  <a:cubicBezTo>
                    <a:pt x="181427" y="1406321"/>
                    <a:pt x="179856" y="1411988"/>
                    <a:pt x="179518" y="1417794"/>
                  </a:cubicBezTo>
                  <a:cubicBezTo>
                    <a:pt x="179518" y="1421286"/>
                    <a:pt x="180915" y="1423102"/>
                    <a:pt x="183429" y="1422963"/>
                  </a:cubicBezTo>
                  <a:cubicBezTo>
                    <a:pt x="199075" y="1422125"/>
                    <a:pt x="217702" y="1404895"/>
                    <a:pt x="239308" y="1371275"/>
                  </a:cubicBezTo>
                  <a:cubicBezTo>
                    <a:pt x="250344" y="1351438"/>
                    <a:pt x="260681" y="1343336"/>
                    <a:pt x="270600" y="1346130"/>
                  </a:cubicBezTo>
                  <a:cubicBezTo>
                    <a:pt x="275881" y="1347857"/>
                    <a:pt x="281389" y="1348798"/>
                    <a:pt x="286944" y="1348924"/>
                  </a:cubicBezTo>
                  <a:cubicBezTo>
                    <a:pt x="299045" y="1348283"/>
                    <a:pt x="310153" y="1342032"/>
                    <a:pt x="316979" y="1332021"/>
                  </a:cubicBezTo>
                  <a:cubicBezTo>
                    <a:pt x="326382" y="1318271"/>
                    <a:pt x="333812" y="1303270"/>
                    <a:pt x="339051" y="1287457"/>
                  </a:cubicBezTo>
                  <a:cubicBezTo>
                    <a:pt x="343418" y="1274545"/>
                    <a:pt x="348550" y="1261903"/>
                    <a:pt x="354418" y="1249600"/>
                  </a:cubicBezTo>
                  <a:cubicBezTo>
                    <a:pt x="366403" y="1223425"/>
                    <a:pt x="376805" y="1196555"/>
                    <a:pt x="385570" y="1169135"/>
                  </a:cubicBezTo>
                  <a:cubicBezTo>
                    <a:pt x="394761" y="1146295"/>
                    <a:pt x="401731" y="1122624"/>
                    <a:pt x="406385" y="1098448"/>
                  </a:cubicBezTo>
                  <a:cubicBezTo>
                    <a:pt x="404853" y="1079063"/>
                    <a:pt x="409764" y="1059716"/>
                    <a:pt x="420354" y="1043408"/>
                  </a:cubicBezTo>
                  <a:cubicBezTo>
                    <a:pt x="419795" y="1041172"/>
                    <a:pt x="420773" y="1038658"/>
                    <a:pt x="421891" y="1036143"/>
                  </a:cubicBezTo>
                  <a:close/>
                  <a:moveTo>
                    <a:pt x="192929" y="1375466"/>
                  </a:moveTo>
                  <a:cubicBezTo>
                    <a:pt x="190961" y="1375857"/>
                    <a:pt x="189049" y="1374580"/>
                    <a:pt x="188657" y="1372612"/>
                  </a:cubicBezTo>
                  <a:cubicBezTo>
                    <a:pt x="188266" y="1370645"/>
                    <a:pt x="189543" y="1368733"/>
                    <a:pt x="191511" y="1368341"/>
                  </a:cubicBezTo>
                  <a:cubicBezTo>
                    <a:pt x="191979" y="1368248"/>
                    <a:pt x="192460" y="1368248"/>
                    <a:pt x="192929" y="1368341"/>
                  </a:cubicBezTo>
                  <a:cubicBezTo>
                    <a:pt x="196561" y="1368341"/>
                    <a:pt x="198516" y="1369179"/>
                    <a:pt x="198656" y="1371694"/>
                  </a:cubicBezTo>
                  <a:cubicBezTo>
                    <a:pt x="198796" y="1374208"/>
                    <a:pt x="196561" y="1375326"/>
                    <a:pt x="192929" y="1375466"/>
                  </a:cubicBezTo>
                  <a:close/>
                  <a:moveTo>
                    <a:pt x="240146" y="1199728"/>
                  </a:moveTo>
                  <a:cubicBezTo>
                    <a:pt x="237632" y="1199728"/>
                    <a:pt x="236514" y="1198750"/>
                    <a:pt x="236374" y="1196235"/>
                  </a:cubicBezTo>
                  <a:cubicBezTo>
                    <a:pt x="236063" y="1194488"/>
                    <a:pt x="237226" y="1192820"/>
                    <a:pt x="238973" y="1192508"/>
                  </a:cubicBezTo>
                  <a:cubicBezTo>
                    <a:pt x="239222" y="1192464"/>
                    <a:pt x="239475" y="1192449"/>
                    <a:pt x="239727" y="1192464"/>
                  </a:cubicBezTo>
                  <a:cubicBezTo>
                    <a:pt x="241564" y="1192230"/>
                    <a:pt x="243243" y="1193529"/>
                    <a:pt x="243476" y="1195366"/>
                  </a:cubicBezTo>
                  <a:cubicBezTo>
                    <a:pt x="243501" y="1195562"/>
                    <a:pt x="243509" y="1195759"/>
                    <a:pt x="243499" y="1195956"/>
                  </a:cubicBezTo>
                  <a:cubicBezTo>
                    <a:pt x="243811" y="1197703"/>
                    <a:pt x="242647" y="1199372"/>
                    <a:pt x="240900" y="1199683"/>
                  </a:cubicBezTo>
                  <a:cubicBezTo>
                    <a:pt x="240652" y="1199728"/>
                    <a:pt x="240398" y="1199743"/>
                    <a:pt x="240146" y="1199728"/>
                  </a:cubicBezTo>
                  <a:close/>
                  <a:moveTo>
                    <a:pt x="248248" y="1182964"/>
                  </a:moveTo>
                  <a:cubicBezTo>
                    <a:pt x="244756" y="1182964"/>
                    <a:pt x="242800" y="1182126"/>
                    <a:pt x="242660" y="1179611"/>
                  </a:cubicBezTo>
                  <a:cubicBezTo>
                    <a:pt x="242521" y="1177097"/>
                    <a:pt x="244337" y="1175979"/>
                    <a:pt x="247969" y="1175840"/>
                  </a:cubicBezTo>
                  <a:cubicBezTo>
                    <a:pt x="249716" y="1175528"/>
                    <a:pt x="251385" y="1176691"/>
                    <a:pt x="251696" y="1178439"/>
                  </a:cubicBezTo>
                  <a:cubicBezTo>
                    <a:pt x="251741" y="1178687"/>
                    <a:pt x="251755" y="1178940"/>
                    <a:pt x="251741" y="1179193"/>
                  </a:cubicBezTo>
                  <a:cubicBezTo>
                    <a:pt x="251880" y="1181288"/>
                    <a:pt x="250763" y="1182545"/>
                    <a:pt x="248248" y="1182545"/>
                  </a:cubicBezTo>
                  <a:close/>
                  <a:moveTo>
                    <a:pt x="254395" y="1159216"/>
                  </a:moveTo>
                  <a:cubicBezTo>
                    <a:pt x="252665" y="1159613"/>
                    <a:pt x="250942" y="1158532"/>
                    <a:pt x="250544" y="1156803"/>
                  </a:cubicBezTo>
                  <a:cubicBezTo>
                    <a:pt x="250463" y="1156449"/>
                    <a:pt x="250442" y="1156084"/>
                    <a:pt x="250483" y="1155723"/>
                  </a:cubicBezTo>
                  <a:cubicBezTo>
                    <a:pt x="250250" y="1153886"/>
                    <a:pt x="251549" y="1152208"/>
                    <a:pt x="253386" y="1151974"/>
                  </a:cubicBezTo>
                  <a:cubicBezTo>
                    <a:pt x="253582" y="1151950"/>
                    <a:pt x="253779" y="1151942"/>
                    <a:pt x="253976" y="1151952"/>
                  </a:cubicBezTo>
                  <a:cubicBezTo>
                    <a:pt x="255723" y="1151640"/>
                    <a:pt x="257391" y="1152804"/>
                    <a:pt x="257703" y="1154551"/>
                  </a:cubicBezTo>
                  <a:cubicBezTo>
                    <a:pt x="257747" y="1154799"/>
                    <a:pt x="257762" y="1155052"/>
                    <a:pt x="257747" y="1155305"/>
                  </a:cubicBezTo>
                  <a:cubicBezTo>
                    <a:pt x="257887" y="1157819"/>
                    <a:pt x="256770" y="1158657"/>
                    <a:pt x="254395" y="1158797"/>
                  </a:cubicBezTo>
                  <a:close/>
                  <a:moveTo>
                    <a:pt x="260681" y="1142592"/>
                  </a:moveTo>
                  <a:cubicBezTo>
                    <a:pt x="258936" y="1142910"/>
                    <a:pt x="257263" y="1141752"/>
                    <a:pt x="256944" y="1140007"/>
                  </a:cubicBezTo>
                  <a:cubicBezTo>
                    <a:pt x="256890" y="1139707"/>
                    <a:pt x="256878" y="1139402"/>
                    <a:pt x="256909" y="1139099"/>
                  </a:cubicBezTo>
                  <a:cubicBezTo>
                    <a:pt x="256909" y="1136724"/>
                    <a:pt x="257887" y="1135467"/>
                    <a:pt x="260402" y="1135328"/>
                  </a:cubicBezTo>
                  <a:cubicBezTo>
                    <a:pt x="262917" y="1135188"/>
                    <a:pt x="265850" y="1136305"/>
                    <a:pt x="265990" y="1138680"/>
                  </a:cubicBezTo>
                  <a:cubicBezTo>
                    <a:pt x="266129" y="1141055"/>
                    <a:pt x="264314" y="1141893"/>
                    <a:pt x="260681" y="1142173"/>
                  </a:cubicBezTo>
                  <a:close/>
                  <a:moveTo>
                    <a:pt x="275768" y="1118285"/>
                  </a:moveTo>
                  <a:cubicBezTo>
                    <a:pt x="270041" y="1124571"/>
                    <a:pt x="266967" y="1127504"/>
                    <a:pt x="266269" y="1126806"/>
                  </a:cubicBezTo>
                  <a:cubicBezTo>
                    <a:pt x="265571" y="1126108"/>
                    <a:pt x="266269" y="1122336"/>
                    <a:pt x="268364" y="1114932"/>
                  </a:cubicBezTo>
                  <a:cubicBezTo>
                    <a:pt x="272025" y="1104244"/>
                    <a:pt x="274508" y="1093190"/>
                    <a:pt x="275768" y="1081964"/>
                  </a:cubicBezTo>
                  <a:cubicBezTo>
                    <a:pt x="276811" y="1078052"/>
                    <a:pt x="278461" y="1074328"/>
                    <a:pt x="280658" y="1070928"/>
                  </a:cubicBezTo>
                  <a:lnTo>
                    <a:pt x="284988" y="1084897"/>
                  </a:lnTo>
                  <a:cubicBezTo>
                    <a:pt x="287881" y="1096743"/>
                    <a:pt x="284386" y="1109239"/>
                    <a:pt x="275768" y="1117865"/>
                  </a:cubicBezTo>
                  <a:close/>
                  <a:moveTo>
                    <a:pt x="289738" y="1061428"/>
                  </a:moveTo>
                  <a:cubicBezTo>
                    <a:pt x="287363" y="1061428"/>
                    <a:pt x="286106" y="1060450"/>
                    <a:pt x="285966" y="1057936"/>
                  </a:cubicBezTo>
                  <a:cubicBezTo>
                    <a:pt x="285827" y="1055421"/>
                    <a:pt x="286944" y="1054304"/>
                    <a:pt x="289459" y="1054164"/>
                  </a:cubicBezTo>
                  <a:cubicBezTo>
                    <a:pt x="291205" y="1053846"/>
                    <a:pt x="292877" y="1055003"/>
                    <a:pt x="293196" y="1056749"/>
                  </a:cubicBezTo>
                  <a:cubicBezTo>
                    <a:pt x="293250" y="1057048"/>
                    <a:pt x="293262" y="1057354"/>
                    <a:pt x="293231" y="1057656"/>
                  </a:cubicBezTo>
                  <a:cubicBezTo>
                    <a:pt x="293272" y="1059507"/>
                    <a:pt x="291804" y="1061041"/>
                    <a:pt x="289953" y="1061082"/>
                  </a:cubicBezTo>
                  <a:cubicBezTo>
                    <a:pt x="289693" y="1061087"/>
                    <a:pt x="289434" y="1061063"/>
                    <a:pt x="289180" y="1061009"/>
                  </a:cubicBezTo>
                  <a:close/>
                </a:path>
              </a:pathLst>
            </a:custGeom>
            <a:grpFill/>
            <a:ln w="13953" cap="flat">
              <a:noFill/>
              <a:prstDash val="solid"/>
              <a:miter/>
            </a:ln>
          </p:spPr>
          <p:txBody>
            <a:bodyPr rtlCol="0" anchor="ctr"/>
            <a:lstStyle/>
            <a:p>
              <a:endParaRPr lang="en-GB"/>
            </a:p>
          </p:txBody>
        </p:sp>
        <p:sp>
          <p:nvSpPr>
            <p:cNvPr id="20" name="Graphic 14">
              <a:extLst>
                <a:ext uri="{FF2B5EF4-FFF2-40B4-BE49-F238E27FC236}">
                  <a16:creationId xmlns:a16="http://schemas.microsoft.com/office/drawing/2014/main" id="{7182D69A-4792-4DBA-AD53-E9947A5A0649}"/>
                </a:ext>
              </a:extLst>
            </p:cNvPr>
            <p:cNvSpPr/>
            <p:nvPr/>
          </p:nvSpPr>
          <p:spPr>
            <a:xfrm>
              <a:off x="2346797" y="3274656"/>
              <a:ext cx="957899" cy="1428263"/>
            </a:xfrm>
            <a:custGeom>
              <a:avLst/>
              <a:gdLst>
                <a:gd name="connsiteX0" fmla="*/ 92882 w 957899"/>
                <a:gd name="connsiteY0" fmla="*/ 1204801 h 1428263"/>
                <a:gd name="connsiteX1" fmla="*/ 59774 w 957899"/>
                <a:gd name="connsiteY1" fmla="*/ 1359166 h 1428263"/>
                <a:gd name="connsiteX2" fmla="*/ 73743 w 957899"/>
                <a:gd name="connsiteY2" fmla="*/ 1386267 h 1428263"/>
                <a:gd name="connsiteX3" fmla="*/ 115652 w 957899"/>
                <a:gd name="connsiteY3" fmla="*/ 1374812 h 1428263"/>
                <a:gd name="connsiteX4" fmla="*/ 160076 w 957899"/>
                <a:gd name="connsiteY4" fmla="*/ 1370760 h 1428263"/>
                <a:gd name="connsiteX5" fmla="*/ 173067 w 957899"/>
                <a:gd name="connsiteY5" fmla="*/ 1386825 h 1428263"/>
                <a:gd name="connsiteX6" fmla="*/ 185919 w 957899"/>
                <a:gd name="connsiteY6" fmla="*/ 1400795 h 1428263"/>
                <a:gd name="connsiteX7" fmla="*/ 217351 w 957899"/>
                <a:gd name="connsiteY7" fmla="*/ 1415883 h 1428263"/>
                <a:gd name="connsiteX8" fmla="*/ 272531 w 957899"/>
                <a:gd name="connsiteY8" fmla="*/ 1422448 h 1428263"/>
                <a:gd name="connsiteX9" fmla="*/ 292788 w 957899"/>
                <a:gd name="connsiteY9" fmla="*/ 1417699 h 1428263"/>
                <a:gd name="connsiteX10" fmla="*/ 308293 w 957899"/>
                <a:gd name="connsiteY10" fmla="*/ 1409457 h 1428263"/>
                <a:gd name="connsiteX11" fmla="*/ 314720 w 957899"/>
                <a:gd name="connsiteY11" fmla="*/ 1409457 h 1428263"/>
                <a:gd name="connsiteX12" fmla="*/ 317095 w 957899"/>
                <a:gd name="connsiteY12" fmla="*/ 1419655 h 1428263"/>
                <a:gd name="connsiteX13" fmla="*/ 345033 w 957899"/>
                <a:gd name="connsiteY13" fmla="*/ 1410714 h 1428263"/>
                <a:gd name="connsiteX14" fmla="*/ 377163 w 957899"/>
                <a:gd name="connsiteY14" fmla="*/ 1382775 h 1428263"/>
                <a:gd name="connsiteX15" fmla="*/ 399515 w 957899"/>
                <a:gd name="connsiteY15" fmla="*/ 1348130 h 1428263"/>
                <a:gd name="connsiteX16" fmla="*/ 417117 w 957899"/>
                <a:gd name="connsiteY16" fmla="*/ 1291413 h 1428263"/>
                <a:gd name="connsiteX17" fmla="*/ 492413 w 957899"/>
                <a:gd name="connsiteY17" fmla="*/ 1049319 h 1428263"/>
                <a:gd name="connsiteX18" fmla="*/ 544520 w 957899"/>
                <a:gd name="connsiteY18" fmla="*/ 866038 h 1428263"/>
                <a:gd name="connsiteX19" fmla="*/ 585451 w 957899"/>
                <a:gd name="connsiteY19" fmla="*/ 720614 h 1428263"/>
                <a:gd name="connsiteX20" fmla="*/ 662564 w 957899"/>
                <a:gd name="connsiteY20" fmla="*/ 444853 h 1428263"/>
                <a:gd name="connsiteX21" fmla="*/ 683797 w 957899"/>
                <a:gd name="connsiteY21" fmla="*/ 402944 h 1428263"/>
                <a:gd name="connsiteX22" fmla="*/ 702796 w 957899"/>
                <a:gd name="connsiteY22" fmla="*/ 392606 h 1428263"/>
                <a:gd name="connsiteX23" fmla="*/ 744705 w 957899"/>
                <a:gd name="connsiteY23" fmla="*/ 381151 h 1428263"/>
                <a:gd name="connsiteX24" fmla="*/ 832993 w 957899"/>
                <a:gd name="connsiteY24" fmla="*/ 358101 h 1428263"/>
                <a:gd name="connsiteX25" fmla="*/ 855344 w 957899"/>
                <a:gd name="connsiteY25" fmla="*/ 360616 h 1428263"/>
                <a:gd name="connsiteX26" fmla="*/ 877556 w 957899"/>
                <a:gd name="connsiteY26" fmla="*/ 357682 h 1428263"/>
                <a:gd name="connsiteX27" fmla="*/ 888452 w 957899"/>
                <a:gd name="connsiteY27" fmla="*/ 351536 h 1428263"/>
                <a:gd name="connsiteX28" fmla="*/ 925053 w 957899"/>
                <a:gd name="connsiteY28" fmla="*/ 338544 h 1428263"/>
                <a:gd name="connsiteX29" fmla="*/ 957742 w 957899"/>
                <a:gd name="connsiteY29" fmla="*/ 321920 h 1428263"/>
                <a:gd name="connsiteX30" fmla="*/ 948941 w 957899"/>
                <a:gd name="connsiteY30" fmla="*/ 259057 h 1428263"/>
                <a:gd name="connsiteX31" fmla="*/ 904099 w 957899"/>
                <a:gd name="connsiteY31" fmla="*/ 35542 h 1428263"/>
                <a:gd name="connsiteX32" fmla="*/ 888593 w 957899"/>
                <a:gd name="connsiteY32" fmla="*/ 4669 h 1428263"/>
                <a:gd name="connsiteX33" fmla="*/ 863168 w 957899"/>
                <a:gd name="connsiteY33" fmla="*/ 339 h 1428263"/>
                <a:gd name="connsiteX34" fmla="*/ 497582 w 957899"/>
                <a:gd name="connsiteY34" fmla="*/ 58033 h 1428263"/>
                <a:gd name="connsiteX35" fmla="*/ -156 w 957899"/>
                <a:gd name="connsiteY35" fmla="*/ 155821 h 1428263"/>
                <a:gd name="connsiteX36" fmla="*/ 29739 w 957899"/>
                <a:gd name="connsiteY36" fmla="*/ 303201 h 1428263"/>
                <a:gd name="connsiteX37" fmla="*/ 62707 w 957899"/>
                <a:gd name="connsiteY37" fmla="*/ 439405 h 1428263"/>
                <a:gd name="connsiteX38" fmla="*/ 79610 w 957899"/>
                <a:gd name="connsiteY38" fmla="*/ 442199 h 1428263"/>
                <a:gd name="connsiteX39" fmla="*/ 184802 w 957899"/>
                <a:gd name="connsiteY39" fmla="*/ 425714 h 1428263"/>
                <a:gd name="connsiteX40" fmla="*/ 306617 w 957899"/>
                <a:gd name="connsiteY40" fmla="*/ 404620 h 1428263"/>
                <a:gd name="connsiteX41" fmla="*/ 219167 w 957899"/>
                <a:gd name="connsiteY41" fmla="*/ 752464 h 1428263"/>
                <a:gd name="connsiteX42" fmla="*/ 92882 w 957899"/>
                <a:gd name="connsiteY42" fmla="*/ 1204801 h 142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57899" h="1428263">
                  <a:moveTo>
                    <a:pt x="92882" y="1204801"/>
                  </a:moveTo>
                  <a:cubicBezTo>
                    <a:pt x="69413" y="1280330"/>
                    <a:pt x="58377" y="1331785"/>
                    <a:pt x="59774" y="1359166"/>
                  </a:cubicBezTo>
                  <a:cubicBezTo>
                    <a:pt x="60751" y="1376488"/>
                    <a:pt x="65501" y="1385568"/>
                    <a:pt x="73743" y="1386267"/>
                  </a:cubicBezTo>
                  <a:cubicBezTo>
                    <a:pt x="88597" y="1387205"/>
                    <a:pt x="103341" y="1383175"/>
                    <a:pt x="115652" y="1374812"/>
                  </a:cubicBezTo>
                  <a:cubicBezTo>
                    <a:pt x="144616" y="1358514"/>
                    <a:pt x="159424" y="1357163"/>
                    <a:pt x="160076" y="1370760"/>
                  </a:cubicBezTo>
                  <a:cubicBezTo>
                    <a:pt x="161282" y="1378027"/>
                    <a:pt x="166214" y="1384126"/>
                    <a:pt x="173067" y="1386825"/>
                  </a:cubicBezTo>
                  <a:cubicBezTo>
                    <a:pt x="181309" y="1391296"/>
                    <a:pt x="185640" y="1396045"/>
                    <a:pt x="185919" y="1400795"/>
                  </a:cubicBezTo>
                  <a:cubicBezTo>
                    <a:pt x="186199" y="1405545"/>
                    <a:pt x="196536" y="1410714"/>
                    <a:pt x="217351" y="1415883"/>
                  </a:cubicBezTo>
                  <a:cubicBezTo>
                    <a:pt x="235324" y="1420764"/>
                    <a:pt x="253915" y="1422976"/>
                    <a:pt x="272531" y="1422448"/>
                  </a:cubicBezTo>
                  <a:cubicBezTo>
                    <a:pt x="279554" y="1422400"/>
                    <a:pt x="286476" y="1420777"/>
                    <a:pt x="292788" y="1417699"/>
                  </a:cubicBezTo>
                  <a:cubicBezTo>
                    <a:pt x="300051" y="1413507"/>
                    <a:pt x="305220" y="1410854"/>
                    <a:pt x="308293" y="1409457"/>
                  </a:cubicBezTo>
                  <a:cubicBezTo>
                    <a:pt x="311367" y="1408060"/>
                    <a:pt x="313462" y="1408199"/>
                    <a:pt x="314720" y="1409457"/>
                  </a:cubicBezTo>
                  <a:cubicBezTo>
                    <a:pt x="316488" y="1412552"/>
                    <a:pt x="317313" y="1416097"/>
                    <a:pt x="317095" y="1419655"/>
                  </a:cubicBezTo>
                  <a:cubicBezTo>
                    <a:pt x="321565" y="1433624"/>
                    <a:pt x="331064" y="1430131"/>
                    <a:pt x="345033" y="1410714"/>
                  </a:cubicBezTo>
                  <a:cubicBezTo>
                    <a:pt x="352471" y="1398196"/>
                    <a:pt x="363735" y="1388402"/>
                    <a:pt x="377163" y="1382775"/>
                  </a:cubicBezTo>
                  <a:cubicBezTo>
                    <a:pt x="390705" y="1376541"/>
                    <a:pt x="399417" y="1363036"/>
                    <a:pt x="399515" y="1348130"/>
                  </a:cubicBezTo>
                  <a:cubicBezTo>
                    <a:pt x="402336" y="1328410"/>
                    <a:pt x="408278" y="1309265"/>
                    <a:pt x="417117" y="1291413"/>
                  </a:cubicBezTo>
                  <a:cubicBezTo>
                    <a:pt x="427361" y="1271017"/>
                    <a:pt x="452460" y="1190319"/>
                    <a:pt x="492413" y="1049319"/>
                  </a:cubicBezTo>
                  <a:cubicBezTo>
                    <a:pt x="511039" y="981240"/>
                    <a:pt x="528408" y="920147"/>
                    <a:pt x="544520" y="866038"/>
                  </a:cubicBezTo>
                  <a:cubicBezTo>
                    <a:pt x="560632" y="811928"/>
                    <a:pt x="574275" y="763454"/>
                    <a:pt x="585451" y="720614"/>
                  </a:cubicBezTo>
                  <a:cubicBezTo>
                    <a:pt x="615905" y="586226"/>
                    <a:pt x="641609" y="494305"/>
                    <a:pt x="662564" y="444853"/>
                  </a:cubicBezTo>
                  <a:cubicBezTo>
                    <a:pt x="667921" y="430076"/>
                    <a:pt x="675050" y="416003"/>
                    <a:pt x="683797" y="402944"/>
                  </a:cubicBezTo>
                  <a:cubicBezTo>
                    <a:pt x="688262" y="396826"/>
                    <a:pt x="695235" y="393033"/>
                    <a:pt x="702796" y="392606"/>
                  </a:cubicBezTo>
                  <a:cubicBezTo>
                    <a:pt x="717386" y="391599"/>
                    <a:pt x="731631" y="387705"/>
                    <a:pt x="744705" y="381151"/>
                  </a:cubicBezTo>
                  <a:cubicBezTo>
                    <a:pt x="772215" y="367421"/>
                    <a:pt x="802282" y="359571"/>
                    <a:pt x="832993" y="358101"/>
                  </a:cubicBezTo>
                  <a:cubicBezTo>
                    <a:pt x="840537" y="357241"/>
                    <a:pt x="848179" y="358101"/>
                    <a:pt x="855344" y="360616"/>
                  </a:cubicBezTo>
                  <a:cubicBezTo>
                    <a:pt x="865589" y="365086"/>
                    <a:pt x="872993" y="364108"/>
                    <a:pt x="877556" y="357682"/>
                  </a:cubicBezTo>
                  <a:cubicBezTo>
                    <a:pt x="881048" y="352514"/>
                    <a:pt x="884681" y="350418"/>
                    <a:pt x="888452" y="351536"/>
                  </a:cubicBezTo>
                  <a:cubicBezTo>
                    <a:pt x="891107" y="355028"/>
                    <a:pt x="903260" y="350697"/>
                    <a:pt x="925053" y="338544"/>
                  </a:cubicBezTo>
                  <a:lnTo>
                    <a:pt x="957742" y="321920"/>
                  </a:lnTo>
                  <a:lnTo>
                    <a:pt x="948941" y="259057"/>
                  </a:lnTo>
                  <a:cubicBezTo>
                    <a:pt x="936275" y="155402"/>
                    <a:pt x="921328" y="80897"/>
                    <a:pt x="904099" y="35542"/>
                  </a:cubicBezTo>
                  <a:cubicBezTo>
                    <a:pt x="901331" y="24211"/>
                    <a:pt x="896030" y="13655"/>
                    <a:pt x="888593" y="4669"/>
                  </a:cubicBezTo>
                  <a:cubicBezTo>
                    <a:pt x="880802" y="533"/>
                    <a:pt x="871888" y="-985"/>
                    <a:pt x="863168" y="339"/>
                  </a:cubicBezTo>
                  <a:cubicBezTo>
                    <a:pt x="857021" y="339"/>
                    <a:pt x="735159" y="19570"/>
                    <a:pt x="497582" y="58033"/>
                  </a:cubicBezTo>
                  <a:cubicBezTo>
                    <a:pt x="165291" y="112236"/>
                    <a:pt x="-622" y="144831"/>
                    <a:pt x="-156" y="155821"/>
                  </a:cubicBezTo>
                  <a:cubicBezTo>
                    <a:pt x="309" y="166810"/>
                    <a:pt x="10275" y="215937"/>
                    <a:pt x="29739" y="303201"/>
                  </a:cubicBezTo>
                  <a:cubicBezTo>
                    <a:pt x="49017" y="389160"/>
                    <a:pt x="60006" y="434562"/>
                    <a:pt x="62707" y="439405"/>
                  </a:cubicBezTo>
                  <a:cubicBezTo>
                    <a:pt x="67867" y="442210"/>
                    <a:pt x="73822" y="443194"/>
                    <a:pt x="79610" y="442199"/>
                  </a:cubicBezTo>
                  <a:cubicBezTo>
                    <a:pt x="94418" y="442198"/>
                    <a:pt x="129482" y="435912"/>
                    <a:pt x="184802" y="425714"/>
                  </a:cubicBezTo>
                  <a:cubicBezTo>
                    <a:pt x="253672" y="411745"/>
                    <a:pt x="294324" y="405179"/>
                    <a:pt x="306617" y="404620"/>
                  </a:cubicBezTo>
                  <a:cubicBezTo>
                    <a:pt x="310342" y="405645"/>
                    <a:pt x="281192" y="521593"/>
                    <a:pt x="219167" y="752464"/>
                  </a:cubicBezTo>
                  <a:cubicBezTo>
                    <a:pt x="157142" y="983336"/>
                    <a:pt x="115047" y="1134115"/>
                    <a:pt x="92882" y="1204801"/>
                  </a:cubicBezTo>
                  <a:close/>
                </a:path>
              </a:pathLst>
            </a:custGeom>
            <a:grpFill/>
            <a:ln w="13953" cap="flat">
              <a:noFill/>
              <a:prstDash val="solid"/>
              <a:miter/>
            </a:ln>
          </p:spPr>
          <p:txBody>
            <a:bodyPr rtlCol="0" anchor="ctr"/>
            <a:lstStyle/>
            <a:p>
              <a:endParaRPr lang="en-GB"/>
            </a:p>
          </p:txBody>
        </p:sp>
        <p:sp>
          <p:nvSpPr>
            <p:cNvPr id="21" name="Graphic 14">
              <a:extLst>
                <a:ext uri="{FF2B5EF4-FFF2-40B4-BE49-F238E27FC236}">
                  <a16:creationId xmlns:a16="http://schemas.microsoft.com/office/drawing/2014/main" id="{7182D69A-4792-4DBA-AD53-E9947A5A0649}"/>
                </a:ext>
              </a:extLst>
            </p:cNvPr>
            <p:cNvSpPr/>
            <p:nvPr/>
          </p:nvSpPr>
          <p:spPr>
            <a:xfrm>
              <a:off x="3174980" y="3207210"/>
              <a:ext cx="1178166" cy="1469625"/>
            </a:xfrm>
            <a:custGeom>
              <a:avLst/>
              <a:gdLst>
                <a:gd name="connsiteX0" fmla="*/ 685551 w 1178166"/>
                <a:gd name="connsiteY0" fmla="*/ 863496 h 1469625"/>
                <a:gd name="connsiteX1" fmla="*/ 672280 w 1178166"/>
                <a:gd name="connsiteY1" fmla="*/ 905405 h 1469625"/>
                <a:gd name="connsiteX2" fmla="*/ 562199 w 1178166"/>
                <a:gd name="connsiteY2" fmla="*/ 1340140 h 1469625"/>
                <a:gd name="connsiteX3" fmla="*/ 556192 w 1178166"/>
                <a:gd name="connsiteY3" fmla="*/ 1400209 h 1469625"/>
                <a:gd name="connsiteX4" fmla="*/ 577426 w 1178166"/>
                <a:gd name="connsiteY4" fmla="*/ 1426333 h 1469625"/>
                <a:gd name="connsiteX5" fmla="*/ 659009 w 1178166"/>
                <a:gd name="connsiteY5" fmla="*/ 1444772 h 1469625"/>
                <a:gd name="connsiteX6" fmla="*/ 747716 w 1178166"/>
                <a:gd name="connsiteY6" fmla="*/ 1462933 h 1469625"/>
                <a:gd name="connsiteX7" fmla="*/ 749532 w 1178166"/>
                <a:gd name="connsiteY7" fmla="*/ 1462933 h 1469625"/>
                <a:gd name="connsiteX8" fmla="*/ 764340 w 1178166"/>
                <a:gd name="connsiteY8" fmla="*/ 1467683 h 1469625"/>
                <a:gd name="connsiteX9" fmla="*/ 764340 w 1178166"/>
                <a:gd name="connsiteY9" fmla="*/ 1469499 h 1469625"/>
                <a:gd name="connsiteX10" fmla="*/ 775935 w 1178166"/>
                <a:gd name="connsiteY10" fmla="*/ 1447147 h 1469625"/>
                <a:gd name="connsiteX11" fmla="*/ 804712 w 1178166"/>
                <a:gd name="connsiteY11" fmla="*/ 1407613 h 1469625"/>
                <a:gd name="connsiteX12" fmla="*/ 815329 w 1178166"/>
                <a:gd name="connsiteY12" fmla="*/ 1402585 h 1469625"/>
                <a:gd name="connsiteX13" fmla="*/ 821616 w 1178166"/>
                <a:gd name="connsiteY13" fmla="*/ 1402585 h 1469625"/>
                <a:gd name="connsiteX14" fmla="*/ 825527 w 1178166"/>
                <a:gd name="connsiteY14" fmla="*/ 1407753 h 1469625"/>
                <a:gd name="connsiteX15" fmla="*/ 826924 w 1178166"/>
                <a:gd name="connsiteY15" fmla="*/ 1418650 h 1469625"/>
                <a:gd name="connsiteX16" fmla="*/ 829019 w 1178166"/>
                <a:gd name="connsiteY16" fmla="*/ 1422142 h 1469625"/>
                <a:gd name="connsiteX17" fmla="*/ 845504 w 1178166"/>
                <a:gd name="connsiteY17" fmla="*/ 1356065 h 1469625"/>
                <a:gd name="connsiteX18" fmla="*/ 861010 w 1178166"/>
                <a:gd name="connsiteY18" fmla="*/ 1287474 h 1469625"/>
                <a:gd name="connsiteX19" fmla="*/ 875817 w 1178166"/>
                <a:gd name="connsiteY19" fmla="*/ 1274902 h 1469625"/>
                <a:gd name="connsiteX20" fmla="*/ 883082 w 1178166"/>
                <a:gd name="connsiteY20" fmla="*/ 1274901 h 1469625"/>
                <a:gd name="connsiteX21" fmla="*/ 890206 w 1178166"/>
                <a:gd name="connsiteY21" fmla="*/ 1274901 h 1469625"/>
                <a:gd name="connsiteX22" fmla="*/ 904176 w 1178166"/>
                <a:gd name="connsiteY22" fmla="*/ 1267777 h 1469625"/>
                <a:gd name="connsiteX23" fmla="*/ 913396 w 1178166"/>
                <a:gd name="connsiteY23" fmla="*/ 1233831 h 1469625"/>
                <a:gd name="connsiteX24" fmla="*/ 925829 w 1178166"/>
                <a:gd name="connsiteY24" fmla="*/ 1158954 h 1469625"/>
                <a:gd name="connsiteX25" fmla="*/ 958657 w 1178166"/>
                <a:gd name="connsiteY25" fmla="*/ 1019257 h 1469625"/>
                <a:gd name="connsiteX26" fmla="*/ 985619 w 1178166"/>
                <a:gd name="connsiteY26" fmla="*/ 909316 h 1469625"/>
                <a:gd name="connsiteX27" fmla="*/ 1005875 w 1178166"/>
                <a:gd name="connsiteY27" fmla="*/ 844916 h 1469625"/>
                <a:gd name="connsiteX28" fmla="*/ 1016632 w 1178166"/>
                <a:gd name="connsiteY28" fmla="*/ 806360 h 1469625"/>
                <a:gd name="connsiteX29" fmla="*/ 1027668 w 1178166"/>
                <a:gd name="connsiteY29" fmla="*/ 738747 h 1469625"/>
                <a:gd name="connsiteX30" fmla="*/ 1044990 w 1178166"/>
                <a:gd name="connsiteY30" fmla="*/ 652833 h 1469625"/>
                <a:gd name="connsiteX31" fmla="*/ 1068319 w 1178166"/>
                <a:gd name="connsiteY31" fmla="*/ 542892 h 1469625"/>
                <a:gd name="connsiteX32" fmla="*/ 1094861 w 1178166"/>
                <a:gd name="connsiteY32" fmla="*/ 458376 h 1469625"/>
                <a:gd name="connsiteX33" fmla="*/ 1147666 w 1178166"/>
                <a:gd name="connsiteY33" fmla="*/ 285013 h 1469625"/>
                <a:gd name="connsiteX34" fmla="*/ 1163173 w 1178166"/>
                <a:gd name="connsiteY34" fmla="*/ 231789 h 1469625"/>
                <a:gd name="connsiteX35" fmla="*/ 1177142 w 1178166"/>
                <a:gd name="connsiteY35" fmla="*/ 165852 h 1469625"/>
                <a:gd name="connsiteX36" fmla="*/ 1177841 w 1178166"/>
                <a:gd name="connsiteY36" fmla="*/ 160264 h 1469625"/>
                <a:gd name="connsiteX37" fmla="*/ 1177841 w 1178166"/>
                <a:gd name="connsiteY37" fmla="*/ 154816 h 1469625"/>
                <a:gd name="connsiteX38" fmla="*/ 1149901 w 1178166"/>
                <a:gd name="connsiteY38" fmla="*/ 113745 h 1469625"/>
                <a:gd name="connsiteX39" fmla="*/ 1049040 w 1178166"/>
                <a:gd name="connsiteY39" fmla="*/ 70858 h 1469625"/>
                <a:gd name="connsiteX40" fmla="*/ 940776 w 1178166"/>
                <a:gd name="connsiteY40" fmla="*/ 42081 h 1469625"/>
                <a:gd name="connsiteX41" fmla="*/ 923174 w 1178166"/>
                <a:gd name="connsiteY41" fmla="*/ 51999 h 1469625"/>
                <a:gd name="connsiteX42" fmla="*/ 853326 w 1178166"/>
                <a:gd name="connsiteY42" fmla="*/ 287248 h 1469625"/>
                <a:gd name="connsiteX43" fmla="*/ 780824 w 1178166"/>
                <a:gd name="connsiteY43" fmla="*/ 535349 h 1469625"/>
                <a:gd name="connsiteX44" fmla="*/ 751628 w 1178166"/>
                <a:gd name="connsiteY44" fmla="*/ 567619 h 1469625"/>
                <a:gd name="connsiteX45" fmla="*/ 624085 w 1178166"/>
                <a:gd name="connsiteY45" fmla="*/ 604918 h 1469625"/>
                <a:gd name="connsiteX46" fmla="*/ 496123 w 1178166"/>
                <a:gd name="connsiteY46" fmla="*/ 632857 h 1469625"/>
                <a:gd name="connsiteX47" fmla="*/ 492490 w 1178166"/>
                <a:gd name="connsiteY47" fmla="*/ 632857 h 1469625"/>
                <a:gd name="connsiteX48" fmla="*/ 491233 w 1178166"/>
                <a:gd name="connsiteY48" fmla="*/ 626570 h 1469625"/>
                <a:gd name="connsiteX49" fmla="*/ 495424 w 1178166"/>
                <a:gd name="connsiteY49" fmla="*/ 618328 h 1469625"/>
                <a:gd name="connsiteX50" fmla="*/ 509394 w 1178166"/>
                <a:gd name="connsiteY50" fmla="*/ 563288 h 1469625"/>
                <a:gd name="connsiteX51" fmla="*/ 542921 w 1178166"/>
                <a:gd name="connsiteY51" fmla="*/ 402218 h 1469625"/>
                <a:gd name="connsiteX52" fmla="*/ 556192 w 1178166"/>
                <a:gd name="connsiteY52" fmla="*/ 343685 h 1469625"/>
                <a:gd name="connsiteX53" fmla="*/ 577845 w 1178166"/>
                <a:gd name="connsiteY53" fmla="*/ 271882 h 1469625"/>
                <a:gd name="connsiteX54" fmla="*/ 595447 w 1178166"/>
                <a:gd name="connsiteY54" fmla="*/ 191416 h 1469625"/>
                <a:gd name="connsiteX55" fmla="*/ 601314 w 1178166"/>
                <a:gd name="connsiteY55" fmla="*/ 162080 h 1469625"/>
                <a:gd name="connsiteX56" fmla="*/ 605226 w 1178166"/>
                <a:gd name="connsiteY56" fmla="*/ 151044 h 1469625"/>
                <a:gd name="connsiteX57" fmla="*/ 601314 w 1178166"/>
                <a:gd name="connsiteY57" fmla="*/ 128553 h 1469625"/>
                <a:gd name="connsiteX58" fmla="*/ 591535 w 1178166"/>
                <a:gd name="connsiteY58" fmla="*/ 113745 h 1469625"/>
                <a:gd name="connsiteX59" fmla="*/ 581338 w 1178166"/>
                <a:gd name="connsiteY59" fmla="*/ 90695 h 1469625"/>
                <a:gd name="connsiteX60" fmla="*/ 557589 w 1178166"/>
                <a:gd name="connsiteY60" fmla="*/ 69322 h 1469625"/>
                <a:gd name="connsiteX61" fmla="*/ 464412 w 1178166"/>
                <a:gd name="connsiteY61" fmla="*/ 35096 h 1469625"/>
                <a:gd name="connsiteX62" fmla="*/ 337707 w 1178166"/>
                <a:gd name="connsiteY62" fmla="*/ -108 h 1469625"/>
                <a:gd name="connsiteX63" fmla="*/ 311304 w 1178166"/>
                <a:gd name="connsiteY63" fmla="*/ 15678 h 1469625"/>
                <a:gd name="connsiteX64" fmla="*/ 208348 w 1178166"/>
                <a:gd name="connsiteY64" fmla="*/ 375816 h 1469625"/>
                <a:gd name="connsiteX65" fmla="*/ 154844 w 1178166"/>
                <a:gd name="connsiteY65" fmla="*/ 603940 h 1469625"/>
                <a:gd name="connsiteX66" fmla="*/ 115729 w 1178166"/>
                <a:gd name="connsiteY66" fmla="*/ 762495 h 1469625"/>
                <a:gd name="connsiteX67" fmla="*/ 82342 w 1178166"/>
                <a:gd name="connsiteY67" fmla="*/ 905544 h 1469625"/>
                <a:gd name="connsiteX68" fmla="*/ 38338 w 1178166"/>
                <a:gd name="connsiteY68" fmla="*/ 1090642 h 1469625"/>
                <a:gd name="connsiteX69" fmla="*/ -79 w 1178166"/>
                <a:gd name="connsiteY69" fmla="*/ 1297114 h 1469625"/>
                <a:gd name="connsiteX70" fmla="*/ 5230 w 1178166"/>
                <a:gd name="connsiteY70" fmla="*/ 1331199 h 1469625"/>
                <a:gd name="connsiteX71" fmla="*/ 23949 w 1178166"/>
                <a:gd name="connsiteY71" fmla="*/ 1342934 h 1469625"/>
                <a:gd name="connsiteX72" fmla="*/ 66836 w 1178166"/>
                <a:gd name="connsiteY72" fmla="*/ 1366124 h 1469625"/>
                <a:gd name="connsiteX73" fmla="*/ 169932 w 1178166"/>
                <a:gd name="connsiteY73" fmla="*/ 1418789 h 1469625"/>
                <a:gd name="connsiteX74" fmla="*/ 275123 w 1178166"/>
                <a:gd name="connsiteY74" fmla="*/ 1438905 h 1469625"/>
                <a:gd name="connsiteX75" fmla="*/ 300129 w 1178166"/>
                <a:gd name="connsiteY75" fmla="*/ 1432200 h 1469625"/>
                <a:gd name="connsiteX76" fmla="*/ 337008 w 1178166"/>
                <a:gd name="connsiteY76" fmla="*/ 1339721 h 1469625"/>
                <a:gd name="connsiteX77" fmla="*/ 401548 w 1178166"/>
                <a:gd name="connsiteY77" fmla="*/ 1077511 h 1469625"/>
                <a:gd name="connsiteX78" fmla="*/ 447508 w 1178166"/>
                <a:gd name="connsiteY78" fmla="*/ 912250 h 1469625"/>
                <a:gd name="connsiteX79" fmla="*/ 511908 w 1178166"/>
                <a:gd name="connsiteY79" fmla="*/ 861959 h 1469625"/>
                <a:gd name="connsiteX80" fmla="*/ 569044 w 1178166"/>
                <a:gd name="connsiteY80" fmla="*/ 844497 h 1469625"/>
                <a:gd name="connsiteX81" fmla="*/ 623386 w 1178166"/>
                <a:gd name="connsiteY81" fmla="*/ 827314 h 1469625"/>
                <a:gd name="connsiteX82" fmla="*/ 688904 w 1178166"/>
                <a:gd name="connsiteY82" fmla="*/ 816697 h 1469625"/>
                <a:gd name="connsiteX83" fmla="*/ 697984 w 1178166"/>
                <a:gd name="connsiteY83" fmla="*/ 818094 h 1469625"/>
                <a:gd name="connsiteX84" fmla="*/ 694911 w 1178166"/>
                <a:gd name="connsiteY84" fmla="*/ 828991 h 1469625"/>
                <a:gd name="connsiteX85" fmla="*/ 685551 w 1178166"/>
                <a:gd name="connsiteY85" fmla="*/ 863496 h 146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178166" h="1469625">
                  <a:moveTo>
                    <a:pt x="685551" y="863496"/>
                  </a:moveTo>
                  <a:cubicBezTo>
                    <a:pt x="680941" y="878862"/>
                    <a:pt x="676471" y="892692"/>
                    <a:pt x="672280" y="905405"/>
                  </a:cubicBezTo>
                  <a:cubicBezTo>
                    <a:pt x="626263" y="1047795"/>
                    <a:pt x="589493" y="1193009"/>
                    <a:pt x="562199" y="1340140"/>
                  </a:cubicBezTo>
                  <a:cubicBezTo>
                    <a:pt x="558705" y="1359986"/>
                    <a:pt x="556698" y="1380065"/>
                    <a:pt x="556192" y="1400209"/>
                  </a:cubicBezTo>
                  <a:cubicBezTo>
                    <a:pt x="557170" y="1418230"/>
                    <a:pt x="564295" y="1427031"/>
                    <a:pt x="577426" y="1426333"/>
                  </a:cubicBezTo>
                  <a:cubicBezTo>
                    <a:pt x="581058" y="1426333"/>
                    <a:pt x="608252" y="1432479"/>
                    <a:pt x="659009" y="1444772"/>
                  </a:cubicBezTo>
                  <a:cubicBezTo>
                    <a:pt x="688058" y="1453134"/>
                    <a:pt x="717718" y="1459206"/>
                    <a:pt x="747716" y="1462933"/>
                  </a:cubicBezTo>
                  <a:lnTo>
                    <a:pt x="749532" y="1462933"/>
                  </a:lnTo>
                  <a:cubicBezTo>
                    <a:pt x="759031" y="1459999"/>
                    <a:pt x="763501" y="1461536"/>
                    <a:pt x="764340" y="1467683"/>
                  </a:cubicBezTo>
                  <a:lnTo>
                    <a:pt x="764340" y="1469499"/>
                  </a:lnTo>
                  <a:lnTo>
                    <a:pt x="775935" y="1447147"/>
                  </a:lnTo>
                  <a:cubicBezTo>
                    <a:pt x="780670" y="1431040"/>
                    <a:pt x="790839" y="1417070"/>
                    <a:pt x="804712" y="1407613"/>
                  </a:cubicBezTo>
                  <a:cubicBezTo>
                    <a:pt x="808047" y="1405537"/>
                    <a:pt x="811609" y="1403849"/>
                    <a:pt x="815329" y="1402585"/>
                  </a:cubicBezTo>
                  <a:cubicBezTo>
                    <a:pt x="817306" y="1401588"/>
                    <a:pt x="819638" y="1401588"/>
                    <a:pt x="821616" y="1402585"/>
                  </a:cubicBezTo>
                  <a:cubicBezTo>
                    <a:pt x="823571" y="1403701"/>
                    <a:pt x="824984" y="1405568"/>
                    <a:pt x="825527" y="1407753"/>
                  </a:cubicBezTo>
                  <a:cubicBezTo>
                    <a:pt x="826427" y="1411316"/>
                    <a:pt x="826896" y="1414975"/>
                    <a:pt x="826924" y="1418650"/>
                  </a:cubicBezTo>
                  <a:cubicBezTo>
                    <a:pt x="827183" y="1420027"/>
                    <a:pt x="827926" y="1421265"/>
                    <a:pt x="829019" y="1422142"/>
                  </a:cubicBezTo>
                  <a:cubicBezTo>
                    <a:pt x="831394" y="1422142"/>
                    <a:pt x="836842" y="1399930"/>
                    <a:pt x="845504" y="1356065"/>
                  </a:cubicBezTo>
                  <a:cubicBezTo>
                    <a:pt x="853326" y="1318347"/>
                    <a:pt x="858495" y="1295484"/>
                    <a:pt x="861010" y="1287474"/>
                  </a:cubicBezTo>
                  <a:cubicBezTo>
                    <a:pt x="862477" y="1280383"/>
                    <a:pt x="868582" y="1275200"/>
                    <a:pt x="875817" y="1274902"/>
                  </a:cubicBezTo>
                  <a:lnTo>
                    <a:pt x="883082" y="1274901"/>
                  </a:lnTo>
                  <a:lnTo>
                    <a:pt x="890206" y="1274901"/>
                  </a:lnTo>
                  <a:cubicBezTo>
                    <a:pt x="895822" y="1275291"/>
                    <a:pt x="901194" y="1272551"/>
                    <a:pt x="904176" y="1267777"/>
                  </a:cubicBezTo>
                  <a:cubicBezTo>
                    <a:pt x="908323" y="1256781"/>
                    <a:pt x="911410" y="1245414"/>
                    <a:pt x="913396" y="1233831"/>
                  </a:cubicBezTo>
                  <a:cubicBezTo>
                    <a:pt x="919502" y="1209237"/>
                    <a:pt x="923659" y="1184201"/>
                    <a:pt x="925829" y="1158954"/>
                  </a:cubicBezTo>
                  <a:cubicBezTo>
                    <a:pt x="929554" y="1138278"/>
                    <a:pt x="940497" y="1091713"/>
                    <a:pt x="958657" y="1019257"/>
                  </a:cubicBezTo>
                  <a:cubicBezTo>
                    <a:pt x="976818" y="946801"/>
                    <a:pt x="985805" y="910154"/>
                    <a:pt x="985619" y="909316"/>
                  </a:cubicBezTo>
                  <a:cubicBezTo>
                    <a:pt x="988978" y="886926"/>
                    <a:pt x="995812" y="865198"/>
                    <a:pt x="1005875" y="844916"/>
                  </a:cubicBezTo>
                  <a:cubicBezTo>
                    <a:pt x="1013712" y="833648"/>
                    <a:pt x="1017503" y="820058"/>
                    <a:pt x="1016632" y="806360"/>
                  </a:cubicBezTo>
                  <a:cubicBezTo>
                    <a:pt x="1016375" y="783354"/>
                    <a:pt x="1020110" y="760477"/>
                    <a:pt x="1027668" y="738747"/>
                  </a:cubicBezTo>
                  <a:cubicBezTo>
                    <a:pt x="1031579" y="721704"/>
                    <a:pt x="1037306" y="692927"/>
                    <a:pt x="1044990" y="652833"/>
                  </a:cubicBezTo>
                  <a:cubicBezTo>
                    <a:pt x="1052673" y="612740"/>
                    <a:pt x="1060356" y="576000"/>
                    <a:pt x="1068319" y="542892"/>
                  </a:cubicBezTo>
                  <a:cubicBezTo>
                    <a:pt x="1075001" y="514085"/>
                    <a:pt x="1083875" y="485831"/>
                    <a:pt x="1094861" y="458376"/>
                  </a:cubicBezTo>
                  <a:cubicBezTo>
                    <a:pt x="1116493" y="401893"/>
                    <a:pt x="1134138" y="343964"/>
                    <a:pt x="1147666" y="285013"/>
                  </a:cubicBezTo>
                  <a:cubicBezTo>
                    <a:pt x="1151175" y="266829"/>
                    <a:pt x="1156366" y="249011"/>
                    <a:pt x="1163173" y="231789"/>
                  </a:cubicBezTo>
                  <a:cubicBezTo>
                    <a:pt x="1170568" y="210480"/>
                    <a:pt x="1175260" y="188328"/>
                    <a:pt x="1177142" y="165852"/>
                  </a:cubicBezTo>
                  <a:cubicBezTo>
                    <a:pt x="1177171" y="163969"/>
                    <a:pt x="1177405" y="162096"/>
                    <a:pt x="1177841" y="160264"/>
                  </a:cubicBezTo>
                  <a:cubicBezTo>
                    <a:pt x="1178066" y="158455"/>
                    <a:pt x="1178066" y="156625"/>
                    <a:pt x="1177841" y="154816"/>
                  </a:cubicBezTo>
                  <a:cubicBezTo>
                    <a:pt x="1175974" y="137318"/>
                    <a:pt x="1165491" y="121908"/>
                    <a:pt x="1149901" y="113745"/>
                  </a:cubicBezTo>
                  <a:cubicBezTo>
                    <a:pt x="1117896" y="95915"/>
                    <a:pt x="1084086" y="81539"/>
                    <a:pt x="1049040" y="70858"/>
                  </a:cubicBezTo>
                  <a:cubicBezTo>
                    <a:pt x="986597" y="51161"/>
                    <a:pt x="950415" y="41522"/>
                    <a:pt x="940776" y="42081"/>
                  </a:cubicBezTo>
                  <a:cubicBezTo>
                    <a:pt x="933816" y="42893"/>
                    <a:pt x="927474" y="46466"/>
                    <a:pt x="923174" y="51999"/>
                  </a:cubicBezTo>
                  <a:cubicBezTo>
                    <a:pt x="917400" y="58332"/>
                    <a:pt x="894118" y="136748"/>
                    <a:pt x="853326" y="287248"/>
                  </a:cubicBezTo>
                  <a:cubicBezTo>
                    <a:pt x="812535" y="437748"/>
                    <a:pt x="788368" y="520448"/>
                    <a:pt x="780824" y="535349"/>
                  </a:cubicBezTo>
                  <a:cubicBezTo>
                    <a:pt x="775298" y="549272"/>
                    <a:pt x="764930" y="560731"/>
                    <a:pt x="751628" y="567619"/>
                  </a:cubicBezTo>
                  <a:cubicBezTo>
                    <a:pt x="709957" y="582774"/>
                    <a:pt x="667355" y="595233"/>
                    <a:pt x="624085" y="604918"/>
                  </a:cubicBezTo>
                  <a:cubicBezTo>
                    <a:pt x="582039" y="616828"/>
                    <a:pt x="539306" y="626159"/>
                    <a:pt x="496123" y="632857"/>
                  </a:cubicBezTo>
                  <a:lnTo>
                    <a:pt x="492490" y="632857"/>
                  </a:lnTo>
                  <a:cubicBezTo>
                    <a:pt x="491078" y="631089"/>
                    <a:pt x="490609" y="628746"/>
                    <a:pt x="491233" y="626570"/>
                  </a:cubicBezTo>
                  <a:cubicBezTo>
                    <a:pt x="491733" y="623452"/>
                    <a:pt x="493199" y="620569"/>
                    <a:pt x="495424" y="618328"/>
                  </a:cubicBezTo>
                  <a:cubicBezTo>
                    <a:pt x="501849" y="600477"/>
                    <a:pt x="506528" y="582043"/>
                    <a:pt x="509394" y="563288"/>
                  </a:cubicBezTo>
                  <a:cubicBezTo>
                    <a:pt x="514795" y="527992"/>
                    <a:pt x="525971" y="474301"/>
                    <a:pt x="542921" y="402218"/>
                  </a:cubicBezTo>
                  <a:cubicBezTo>
                    <a:pt x="549303" y="383204"/>
                    <a:pt x="553749" y="363593"/>
                    <a:pt x="556192" y="343685"/>
                  </a:cubicBezTo>
                  <a:cubicBezTo>
                    <a:pt x="561127" y="319121"/>
                    <a:pt x="568377" y="295079"/>
                    <a:pt x="577845" y="271882"/>
                  </a:cubicBezTo>
                  <a:cubicBezTo>
                    <a:pt x="588748" y="246414"/>
                    <a:pt x="594721" y="219110"/>
                    <a:pt x="595447" y="191416"/>
                  </a:cubicBezTo>
                  <a:cubicBezTo>
                    <a:pt x="594423" y="172138"/>
                    <a:pt x="596378" y="162359"/>
                    <a:pt x="601314" y="162080"/>
                  </a:cubicBezTo>
                  <a:cubicBezTo>
                    <a:pt x="603689" y="162080"/>
                    <a:pt x="604946" y="158308"/>
                    <a:pt x="605226" y="151044"/>
                  </a:cubicBezTo>
                  <a:cubicBezTo>
                    <a:pt x="605321" y="143370"/>
                    <a:pt x="603995" y="135744"/>
                    <a:pt x="601314" y="128553"/>
                  </a:cubicBezTo>
                  <a:cubicBezTo>
                    <a:pt x="599750" y="122685"/>
                    <a:pt x="596318" y="117487"/>
                    <a:pt x="591535" y="113745"/>
                  </a:cubicBezTo>
                  <a:cubicBezTo>
                    <a:pt x="585388" y="111650"/>
                    <a:pt x="582036" y="103966"/>
                    <a:pt x="581338" y="90695"/>
                  </a:cubicBezTo>
                  <a:cubicBezTo>
                    <a:pt x="576644" y="80648"/>
                    <a:pt x="568074" y="72935"/>
                    <a:pt x="557589" y="69322"/>
                  </a:cubicBezTo>
                  <a:cubicBezTo>
                    <a:pt x="544551" y="63268"/>
                    <a:pt x="513492" y="51859"/>
                    <a:pt x="464412" y="35096"/>
                  </a:cubicBezTo>
                  <a:cubicBezTo>
                    <a:pt x="390838" y="11068"/>
                    <a:pt x="348603" y="-666"/>
                    <a:pt x="337707" y="-108"/>
                  </a:cubicBezTo>
                  <a:cubicBezTo>
                    <a:pt x="327188" y="1521"/>
                    <a:pt x="317718" y="7183"/>
                    <a:pt x="311304" y="15678"/>
                  </a:cubicBezTo>
                  <a:cubicBezTo>
                    <a:pt x="295193" y="32162"/>
                    <a:pt x="260874" y="152208"/>
                    <a:pt x="208348" y="375816"/>
                  </a:cubicBezTo>
                  <a:cubicBezTo>
                    <a:pt x="197545" y="425827"/>
                    <a:pt x="179710" y="501868"/>
                    <a:pt x="154844" y="603940"/>
                  </a:cubicBezTo>
                  <a:cubicBezTo>
                    <a:pt x="129979" y="706011"/>
                    <a:pt x="116940" y="758863"/>
                    <a:pt x="115729" y="762495"/>
                  </a:cubicBezTo>
                  <a:cubicBezTo>
                    <a:pt x="113774" y="771156"/>
                    <a:pt x="102645" y="818840"/>
                    <a:pt x="82342" y="905544"/>
                  </a:cubicBezTo>
                  <a:cubicBezTo>
                    <a:pt x="62039" y="992249"/>
                    <a:pt x="47371" y="1053948"/>
                    <a:pt x="38338" y="1090642"/>
                  </a:cubicBezTo>
                  <a:cubicBezTo>
                    <a:pt x="11516" y="1202958"/>
                    <a:pt x="-1290" y="1271782"/>
                    <a:pt x="-79" y="1297114"/>
                  </a:cubicBezTo>
                  <a:cubicBezTo>
                    <a:pt x="-343" y="1308700"/>
                    <a:pt x="1454" y="1320242"/>
                    <a:pt x="5230" y="1331199"/>
                  </a:cubicBezTo>
                  <a:cubicBezTo>
                    <a:pt x="9835" y="1337257"/>
                    <a:pt x="16490" y="1341429"/>
                    <a:pt x="23949" y="1342934"/>
                  </a:cubicBezTo>
                  <a:cubicBezTo>
                    <a:pt x="39529" y="1348007"/>
                    <a:pt x="54060" y="1355864"/>
                    <a:pt x="66836" y="1366124"/>
                  </a:cubicBezTo>
                  <a:cubicBezTo>
                    <a:pt x="97808" y="1389650"/>
                    <a:pt x="132717" y="1407483"/>
                    <a:pt x="169932" y="1418789"/>
                  </a:cubicBezTo>
                  <a:cubicBezTo>
                    <a:pt x="203528" y="1431670"/>
                    <a:pt x="239145" y="1438481"/>
                    <a:pt x="275123" y="1438905"/>
                  </a:cubicBezTo>
                  <a:cubicBezTo>
                    <a:pt x="283903" y="1438910"/>
                    <a:pt x="292530" y="1436597"/>
                    <a:pt x="300129" y="1432200"/>
                  </a:cubicBezTo>
                  <a:cubicBezTo>
                    <a:pt x="307113" y="1428148"/>
                    <a:pt x="319407" y="1397415"/>
                    <a:pt x="337008" y="1339721"/>
                  </a:cubicBezTo>
                  <a:cubicBezTo>
                    <a:pt x="363515" y="1253623"/>
                    <a:pt x="385063" y="1166076"/>
                    <a:pt x="401548" y="1077511"/>
                  </a:cubicBezTo>
                  <a:cubicBezTo>
                    <a:pt x="416915" y="998349"/>
                    <a:pt x="432235" y="943262"/>
                    <a:pt x="447508" y="912250"/>
                  </a:cubicBezTo>
                  <a:cubicBezTo>
                    <a:pt x="462875" y="881377"/>
                    <a:pt x="484248" y="864474"/>
                    <a:pt x="511908" y="861959"/>
                  </a:cubicBezTo>
                  <a:cubicBezTo>
                    <a:pt x="531967" y="860208"/>
                    <a:pt x="551434" y="854259"/>
                    <a:pt x="569044" y="844497"/>
                  </a:cubicBezTo>
                  <a:cubicBezTo>
                    <a:pt x="586099" y="835841"/>
                    <a:pt x="604456" y="830037"/>
                    <a:pt x="623386" y="827314"/>
                  </a:cubicBezTo>
                  <a:cubicBezTo>
                    <a:pt x="644934" y="822167"/>
                    <a:pt x="666833" y="818618"/>
                    <a:pt x="688904" y="816697"/>
                  </a:cubicBezTo>
                  <a:cubicBezTo>
                    <a:pt x="694911" y="816697"/>
                    <a:pt x="697984" y="816697"/>
                    <a:pt x="697984" y="818094"/>
                  </a:cubicBezTo>
                  <a:lnTo>
                    <a:pt x="694911" y="828991"/>
                  </a:lnTo>
                  <a:cubicBezTo>
                    <a:pt x="693514" y="836814"/>
                    <a:pt x="690301" y="848129"/>
                    <a:pt x="685551" y="863496"/>
                  </a:cubicBezTo>
                  <a:close/>
                </a:path>
              </a:pathLst>
            </a:custGeom>
            <a:grpFill/>
            <a:ln w="13953" cap="flat">
              <a:noFill/>
              <a:prstDash val="solid"/>
              <a:miter/>
            </a:ln>
          </p:spPr>
          <p:txBody>
            <a:bodyPr rtlCol="0" anchor="ctr"/>
            <a:lstStyle/>
            <a:p>
              <a:endParaRPr lang="en-GB"/>
            </a:p>
          </p:txBody>
        </p:sp>
        <p:sp>
          <p:nvSpPr>
            <p:cNvPr id="22" name="Graphic 14">
              <a:extLst>
                <a:ext uri="{FF2B5EF4-FFF2-40B4-BE49-F238E27FC236}">
                  <a16:creationId xmlns:a16="http://schemas.microsoft.com/office/drawing/2014/main" id="{7182D69A-4792-4DBA-AD53-E9947A5A0649}"/>
                </a:ext>
              </a:extLst>
            </p:cNvPr>
            <p:cNvSpPr/>
            <p:nvPr/>
          </p:nvSpPr>
          <p:spPr>
            <a:xfrm>
              <a:off x="4318670" y="3168673"/>
              <a:ext cx="1039469" cy="1381027"/>
            </a:xfrm>
            <a:custGeom>
              <a:avLst/>
              <a:gdLst>
                <a:gd name="connsiteX0" fmla="*/ 999313 w 1039469"/>
                <a:gd name="connsiteY0" fmla="*/ 278288 h 1381027"/>
                <a:gd name="connsiteX1" fmla="*/ 889512 w 1039469"/>
                <a:gd name="connsiteY1" fmla="*/ 122806 h 1381027"/>
                <a:gd name="connsiteX2" fmla="*/ 668233 w 1039469"/>
                <a:gd name="connsiteY2" fmla="*/ 7277 h 1381027"/>
                <a:gd name="connsiteX3" fmla="*/ 598384 w 1039469"/>
                <a:gd name="connsiteY3" fmla="*/ -127 h 1381027"/>
                <a:gd name="connsiteX4" fmla="*/ 539433 w 1039469"/>
                <a:gd name="connsiteY4" fmla="*/ 13843 h 1381027"/>
                <a:gd name="connsiteX5" fmla="*/ 287979 w 1039469"/>
                <a:gd name="connsiteY5" fmla="*/ 205786 h 1381027"/>
                <a:gd name="connsiteX6" fmla="*/ 15850 w 1039469"/>
                <a:gd name="connsiteY6" fmla="*/ 764572 h 1381027"/>
                <a:gd name="connsiteX7" fmla="*/ 1881 w 1039469"/>
                <a:gd name="connsiteY7" fmla="*/ 988086 h 1381027"/>
                <a:gd name="connsiteX8" fmla="*/ 14314 w 1039469"/>
                <a:gd name="connsiteY8" fmla="*/ 1088807 h 1381027"/>
                <a:gd name="connsiteX9" fmla="*/ 109726 w 1039469"/>
                <a:gd name="connsiteY9" fmla="*/ 1275022 h 1381027"/>
                <a:gd name="connsiteX10" fmla="*/ 260319 w 1039469"/>
                <a:gd name="connsiteY10" fmla="*/ 1369597 h 1381027"/>
                <a:gd name="connsiteX11" fmla="*/ 400015 w 1039469"/>
                <a:gd name="connsiteY11" fmla="*/ 1380633 h 1381027"/>
                <a:gd name="connsiteX12" fmla="*/ 691282 w 1039469"/>
                <a:gd name="connsiteY12" fmla="*/ 1268037 h 1381027"/>
                <a:gd name="connsiteX13" fmla="*/ 712097 w 1039469"/>
                <a:gd name="connsiteY13" fmla="*/ 1252531 h 1381027"/>
                <a:gd name="connsiteX14" fmla="*/ 720898 w 1039469"/>
                <a:gd name="connsiteY14" fmla="*/ 1246664 h 1381027"/>
                <a:gd name="connsiteX15" fmla="*/ 781247 w 1039469"/>
                <a:gd name="connsiteY15" fmla="*/ 1187433 h 1381027"/>
                <a:gd name="connsiteX16" fmla="*/ 782923 w 1039469"/>
                <a:gd name="connsiteY16" fmla="*/ 1185477 h 1381027"/>
                <a:gd name="connsiteX17" fmla="*/ 784739 w 1039469"/>
                <a:gd name="connsiteY17" fmla="*/ 1183661 h 1381027"/>
                <a:gd name="connsiteX18" fmla="*/ 902783 w 1039469"/>
                <a:gd name="connsiteY18" fmla="*/ 1012812 h 1381027"/>
                <a:gd name="connsiteX19" fmla="*/ 936589 w 1039469"/>
                <a:gd name="connsiteY19" fmla="*/ 929693 h 1381027"/>
                <a:gd name="connsiteX20" fmla="*/ 1020407 w 1039469"/>
                <a:gd name="connsiteY20" fmla="*/ 694584 h 1381027"/>
                <a:gd name="connsiteX21" fmla="*/ 1038289 w 1039469"/>
                <a:gd name="connsiteY21" fmla="*/ 495377 h 1381027"/>
                <a:gd name="connsiteX22" fmla="*/ 999313 w 1039469"/>
                <a:gd name="connsiteY22" fmla="*/ 278288 h 1381027"/>
                <a:gd name="connsiteX23" fmla="*/ 694915 w 1039469"/>
                <a:gd name="connsiteY23" fmla="*/ 808017 h 1381027"/>
                <a:gd name="connsiteX24" fmla="*/ 535940 w 1039469"/>
                <a:gd name="connsiteY24" fmla="*/ 1079587 h 1381027"/>
                <a:gd name="connsiteX25" fmla="*/ 384369 w 1039469"/>
                <a:gd name="connsiteY25" fmla="*/ 1180448 h 1381027"/>
                <a:gd name="connsiteX26" fmla="*/ 342461 w 1039469"/>
                <a:gd name="connsiteY26" fmla="*/ 1173603 h 1381027"/>
                <a:gd name="connsiteX27" fmla="*/ 297758 w 1039469"/>
                <a:gd name="connsiteY27" fmla="*/ 1078190 h 1381027"/>
                <a:gd name="connsiteX28" fmla="*/ 287839 w 1039469"/>
                <a:gd name="connsiteY28" fmla="*/ 1026083 h 1381027"/>
                <a:gd name="connsiteX29" fmla="*/ 277921 w 1039469"/>
                <a:gd name="connsiteY29" fmla="*/ 1008482 h 1381027"/>
                <a:gd name="connsiteX30" fmla="*/ 286442 w 1039469"/>
                <a:gd name="connsiteY30" fmla="*/ 962801 h 1381027"/>
                <a:gd name="connsiteX31" fmla="*/ 323043 w 1039469"/>
                <a:gd name="connsiteY31" fmla="*/ 865014 h 1381027"/>
                <a:gd name="connsiteX32" fmla="*/ 330447 w 1039469"/>
                <a:gd name="connsiteY32" fmla="*/ 832045 h 1381027"/>
                <a:gd name="connsiteX33" fmla="*/ 335336 w 1039469"/>
                <a:gd name="connsiteY33" fmla="*/ 820870 h 1381027"/>
                <a:gd name="connsiteX34" fmla="*/ 342181 w 1039469"/>
                <a:gd name="connsiteY34" fmla="*/ 813326 h 1381027"/>
                <a:gd name="connsiteX35" fmla="*/ 349166 w 1039469"/>
                <a:gd name="connsiteY35" fmla="*/ 809274 h 1381027"/>
                <a:gd name="connsiteX36" fmla="*/ 348188 w 1039469"/>
                <a:gd name="connsiteY36" fmla="*/ 789438 h 1381027"/>
                <a:gd name="connsiteX37" fmla="*/ 345953 w 1039469"/>
                <a:gd name="connsiteY37" fmla="*/ 780497 h 1381027"/>
                <a:gd name="connsiteX38" fmla="*/ 354195 w 1039469"/>
                <a:gd name="connsiteY38" fmla="*/ 746551 h 1381027"/>
                <a:gd name="connsiteX39" fmla="*/ 373613 w 1039469"/>
                <a:gd name="connsiteY39" fmla="*/ 719310 h 1381027"/>
                <a:gd name="connsiteX40" fmla="*/ 383392 w 1039469"/>
                <a:gd name="connsiteY40" fmla="*/ 697098 h 1381027"/>
                <a:gd name="connsiteX41" fmla="*/ 400714 w 1039469"/>
                <a:gd name="connsiteY41" fmla="*/ 647366 h 1381027"/>
                <a:gd name="connsiteX42" fmla="*/ 427256 w 1039469"/>
                <a:gd name="connsiteY42" fmla="*/ 600708 h 1381027"/>
                <a:gd name="connsiteX43" fmla="*/ 446954 w 1039469"/>
                <a:gd name="connsiteY43" fmla="*/ 558799 h 1381027"/>
                <a:gd name="connsiteX44" fmla="*/ 540969 w 1039469"/>
                <a:gd name="connsiteY44" fmla="*/ 414632 h 1381027"/>
                <a:gd name="connsiteX45" fmla="*/ 651469 w 1039469"/>
                <a:gd name="connsiteY45" fmla="*/ 309441 h 1381027"/>
                <a:gd name="connsiteX46" fmla="*/ 688768 w 1039469"/>
                <a:gd name="connsiteY46" fmla="*/ 294773 h 1381027"/>
                <a:gd name="connsiteX47" fmla="*/ 732912 w 1039469"/>
                <a:gd name="connsiteY47" fmla="*/ 343247 h 1381027"/>
                <a:gd name="connsiteX48" fmla="*/ 770910 w 1039469"/>
                <a:gd name="connsiteY48" fmla="*/ 486157 h 1381027"/>
                <a:gd name="connsiteX49" fmla="*/ 694915 w 1039469"/>
                <a:gd name="connsiteY49" fmla="*/ 808017 h 138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39469" h="1381027">
                  <a:moveTo>
                    <a:pt x="999313" y="278288"/>
                  </a:moveTo>
                  <a:cubicBezTo>
                    <a:pt x="973974" y="219361"/>
                    <a:pt x="936570" y="166396"/>
                    <a:pt x="889512" y="122806"/>
                  </a:cubicBezTo>
                  <a:cubicBezTo>
                    <a:pt x="829199" y="62714"/>
                    <a:pt x="752015" y="22416"/>
                    <a:pt x="668233" y="7277"/>
                  </a:cubicBezTo>
                  <a:cubicBezTo>
                    <a:pt x="645225" y="2683"/>
                    <a:pt x="621844" y="205"/>
                    <a:pt x="598384" y="-127"/>
                  </a:cubicBezTo>
                  <a:cubicBezTo>
                    <a:pt x="578283" y="2363"/>
                    <a:pt x="558514" y="7047"/>
                    <a:pt x="539433" y="13843"/>
                  </a:cubicBezTo>
                  <a:cubicBezTo>
                    <a:pt x="459805" y="39547"/>
                    <a:pt x="375988" y="103528"/>
                    <a:pt x="287979" y="205786"/>
                  </a:cubicBezTo>
                  <a:cubicBezTo>
                    <a:pt x="154709" y="361129"/>
                    <a:pt x="63999" y="547391"/>
                    <a:pt x="15850" y="764572"/>
                  </a:cubicBezTo>
                  <a:cubicBezTo>
                    <a:pt x="1401" y="838140"/>
                    <a:pt x="-3296" y="913291"/>
                    <a:pt x="1881" y="988086"/>
                  </a:cubicBezTo>
                  <a:cubicBezTo>
                    <a:pt x="2743" y="1021984"/>
                    <a:pt x="6907" y="1055717"/>
                    <a:pt x="14314" y="1088807"/>
                  </a:cubicBezTo>
                  <a:cubicBezTo>
                    <a:pt x="29971" y="1157908"/>
                    <a:pt x="62785" y="1221951"/>
                    <a:pt x="109726" y="1275022"/>
                  </a:cubicBezTo>
                  <a:cubicBezTo>
                    <a:pt x="156292" y="1327548"/>
                    <a:pt x="206489" y="1359073"/>
                    <a:pt x="260319" y="1369597"/>
                  </a:cubicBezTo>
                  <a:cubicBezTo>
                    <a:pt x="306354" y="1378274"/>
                    <a:pt x="353189" y="1381974"/>
                    <a:pt x="400015" y="1380633"/>
                  </a:cubicBezTo>
                  <a:cubicBezTo>
                    <a:pt x="495102" y="1375697"/>
                    <a:pt x="592191" y="1338165"/>
                    <a:pt x="691282" y="1268037"/>
                  </a:cubicBezTo>
                  <a:cubicBezTo>
                    <a:pt x="695893" y="1264126"/>
                    <a:pt x="702878" y="1258957"/>
                    <a:pt x="712097" y="1252531"/>
                  </a:cubicBezTo>
                  <a:cubicBezTo>
                    <a:pt x="714874" y="1250350"/>
                    <a:pt x="717816" y="1248388"/>
                    <a:pt x="720898" y="1246664"/>
                  </a:cubicBezTo>
                  <a:cubicBezTo>
                    <a:pt x="743950" y="1230152"/>
                    <a:pt x="764307" y="1210172"/>
                    <a:pt x="781247" y="1187433"/>
                  </a:cubicBezTo>
                  <a:lnTo>
                    <a:pt x="782923" y="1185477"/>
                  </a:lnTo>
                  <a:lnTo>
                    <a:pt x="784739" y="1183661"/>
                  </a:lnTo>
                  <a:cubicBezTo>
                    <a:pt x="863621" y="1075815"/>
                    <a:pt x="902969" y="1018866"/>
                    <a:pt x="902783" y="1012812"/>
                  </a:cubicBezTo>
                  <a:cubicBezTo>
                    <a:pt x="902783" y="1011695"/>
                    <a:pt x="913959" y="983895"/>
                    <a:pt x="936589" y="929693"/>
                  </a:cubicBezTo>
                  <a:cubicBezTo>
                    <a:pt x="970946" y="853762"/>
                    <a:pt x="998980" y="775125"/>
                    <a:pt x="1020407" y="694584"/>
                  </a:cubicBezTo>
                  <a:cubicBezTo>
                    <a:pt x="1035893" y="629383"/>
                    <a:pt x="1041915" y="562293"/>
                    <a:pt x="1038289" y="495377"/>
                  </a:cubicBezTo>
                  <a:cubicBezTo>
                    <a:pt x="1034377" y="405133"/>
                    <a:pt x="1021385" y="332770"/>
                    <a:pt x="999313" y="278288"/>
                  </a:cubicBezTo>
                  <a:close/>
                  <a:moveTo>
                    <a:pt x="694915" y="808017"/>
                  </a:moveTo>
                  <a:cubicBezTo>
                    <a:pt x="642948" y="924058"/>
                    <a:pt x="589956" y="1014582"/>
                    <a:pt x="535940" y="1079587"/>
                  </a:cubicBezTo>
                  <a:cubicBezTo>
                    <a:pt x="481924" y="1144593"/>
                    <a:pt x="431401" y="1178213"/>
                    <a:pt x="384369" y="1180448"/>
                  </a:cubicBezTo>
                  <a:cubicBezTo>
                    <a:pt x="370082" y="1181008"/>
                    <a:pt x="355828" y="1178680"/>
                    <a:pt x="342461" y="1173603"/>
                  </a:cubicBezTo>
                  <a:cubicBezTo>
                    <a:pt x="315359" y="1162986"/>
                    <a:pt x="300459" y="1131182"/>
                    <a:pt x="297758" y="1078190"/>
                  </a:cubicBezTo>
                  <a:cubicBezTo>
                    <a:pt x="295942" y="1043266"/>
                    <a:pt x="292589" y="1025804"/>
                    <a:pt x="287839" y="1026083"/>
                  </a:cubicBezTo>
                  <a:cubicBezTo>
                    <a:pt x="283090" y="1026363"/>
                    <a:pt x="278480" y="1020496"/>
                    <a:pt x="277921" y="1008482"/>
                  </a:cubicBezTo>
                  <a:cubicBezTo>
                    <a:pt x="277049" y="992791"/>
                    <a:pt x="279973" y="977122"/>
                    <a:pt x="286442" y="962801"/>
                  </a:cubicBezTo>
                  <a:cubicBezTo>
                    <a:pt x="312286" y="901195"/>
                    <a:pt x="324440" y="868506"/>
                    <a:pt x="323043" y="865014"/>
                  </a:cubicBezTo>
                  <a:cubicBezTo>
                    <a:pt x="323870" y="853719"/>
                    <a:pt x="326365" y="842609"/>
                    <a:pt x="330447" y="832045"/>
                  </a:cubicBezTo>
                  <a:cubicBezTo>
                    <a:pt x="331541" y="828108"/>
                    <a:pt x="333187" y="824346"/>
                    <a:pt x="335336" y="820870"/>
                  </a:cubicBezTo>
                  <a:cubicBezTo>
                    <a:pt x="339667" y="811091"/>
                    <a:pt x="341902" y="808576"/>
                    <a:pt x="342181" y="813326"/>
                  </a:cubicBezTo>
                  <a:cubicBezTo>
                    <a:pt x="342181" y="815701"/>
                    <a:pt x="344696" y="814444"/>
                    <a:pt x="349166" y="809274"/>
                  </a:cubicBezTo>
                  <a:cubicBezTo>
                    <a:pt x="353637" y="800753"/>
                    <a:pt x="353217" y="794048"/>
                    <a:pt x="348188" y="789438"/>
                  </a:cubicBezTo>
                  <a:cubicBezTo>
                    <a:pt x="346931" y="788320"/>
                    <a:pt x="346232" y="785386"/>
                    <a:pt x="345953" y="780497"/>
                  </a:cubicBezTo>
                  <a:cubicBezTo>
                    <a:pt x="345915" y="768682"/>
                    <a:pt x="348743" y="757033"/>
                    <a:pt x="354195" y="746551"/>
                  </a:cubicBezTo>
                  <a:cubicBezTo>
                    <a:pt x="358437" y="736071"/>
                    <a:pt x="365090" y="726738"/>
                    <a:pt x="373613" y="719310"/>
                  </a:cubicBezTo>
                  <a:cubicBezTo>
                    <a:pt x="380577" y="714161"/>
                    <a:pt x="384297" y="705712"/>
                    <a:pt x="383392" y="697098"/>
                  </a:cubicBezTo>
                  <a:cubicBezTo>
                    <a:pt x="386228" y="679639"/>
                    <a:pt x="392091" y="662809"/>
                    <a:pt x="400714" y="647366"/>
                  </a:cubicBezTo>
                  <a:cubicBezTo>
                    <a:pt x="407215" y="630591"/>
                    <a:pt x="416158" y="614868"/>
                    <a:pt x="427256" y="600708"/>
                  </a:cubicBezTo>
                  <a:cubicBezTo>
                    <a:pt x="435545" y="587615"/>
                    <a:pt x="442163" y="573536"/>
                    <a:pt x="446954" y="558799"/>
                  </a:cubicBezTo>
                  <a:cubicBezTo>
                    <a:pt x="471235" y="506494"/>
                    <a:pt x="502896" y="457943"/>
                    <a:pt x="540969" y="414632"/>
                  </a:cubicBezTo>
                  <a:cubicBezTo>
                    <a:pt x="587535" y="357915"/>
                    <a:pt x="624368" y="322852"/>
                    <a:pt x="651469" y="309441"/>
                  </a:cubicBezTo>
                  <a:cubicBezTo>
                    <a:pt x="663225" y="302980"/>
                    <a:pt x="675760" y="298050"/>
                    <a:pt x="688768" y="294773"/>
                  </a:cubicBezTo>
                  <a:cubicBezTo>
                    <a:pt x="700782" y="294214"/>
                    <a:pt x="715497" y="310372"/>
                    <a:pt x="732912" y="343247"/>
                  </a:cubicBezTo>
                  <a:cubicBezTo>
                    <a:pt x="755765" y="387575"/>
                    <a:pt x="768729" y="436333"/>
                    <a:pt x="770910" y="486157"/>
                  </a:cubicBezTo>
                  <a:cubicBezTo>
                    <a:pt x="775473" y="576121"/>
                    <a:pt x="750141" y="683408"/>
                    <a:pt x="694915" y="808017"/>
                  </a:cubicBezTo>
                  <a:close/>
                </a:path>
              </a:pathLst>
            </a:custGeom>
            <a:grpFill/>
            <a:ln w="13953" cap="flat">
              <a:noFill/>
              <a:prstDash val="solid"/>
              <a:miter/>
            </a:ln>
          </p:spPr>
          <p:txBody>
            <a:bodyPr rtlCol="0" anchor="ctr"/>
            <a:lstStyle/>
            <a:p>
              <a:endParaRPr lang="en-GB"/>
            </a:p>
          </p:txBody>
        </p:sp>
        <p:sp>
          <p:nvSpPr>
            <p:cNvPr id="23" name="Graphic 14">
              <a:extLst>
                <a:ext uri="{FF2B5EF4-FFF2-40B4-BE49-F238E27FC236}">
                  <a16:creationId xmlns:a16="http://schemas.microsoft.com/office/drawing/2014/main" id="{7182D69A-4792-4DBA-AD53-E9947A5A0649}"/>
                </a:ext>
              </a:extLst>
            </p:cNvPr>
            <p:cNvSpPr/>
            <p:nvPr/>
          </p:nvSpPr>
          <p:spPr>
            <a:xfrm>
              <a:off x="5449128" y="3152329"/>
              <a:ext cx="1151037" cy="1334564"/>
            </a:xfrm>
            <a:custGeom>
              <a:avLst/>
              <a:gdLst>
                <a:gd name="connsiteX0" fmla="*/ 624054 w 1151037"/>
                <a:gd name="connsiteY0" fmla="*/ 830229 h 1334564"/>
                <a:gd name="connsiteX1" fmla="*/ 533111 w 1151037"/>
                <a:gd name="connsiteY1" fmla="*/ 1002335 h 1334564"/>
                <a:gd name="connsiteX2" fmla="*/ 444543 w 1151037"/>
                <a:gd name="connsiteY2" fmla="*/ 1040332 h 1334564"/>
                <a:gd name="connsiteX3" fmla="*/ 433787 w 1151037"/>
                <a:gd name="connsiteY3" fmla="*/ 1040332 h 1334564"/>
                <a:gd name="connsiteX4" fmla="*/ 362542 w 1151037"/>
                <a:gd name="connsiteY4" fmla="*/ 1029436 h 1334564"/>
                <a:gd name="connsiteX5" fmla="*/ 338375 w 1151037"/>
                <a:gd name="connsiteY5" fmla="*/ 998144 h 1334564"/>
                <a:gd name="connsiteX6" fmla="*/ 324405 w 1151037"/>
                <a:gd name="connsiteY6" fmla="*/ 964337 h 1334564"/>
                <a:gd name="connsiteX7" fmla="*/ 325942 w 1151037"/>
                <a:gd name="connsiteY7" fmla="*/ 958889 h 1334564"/>
                <a:gd name="connsiteX8" fmla="*/ 321751 w 1151037"/>
                <a:gd name="connsiteY8" fmla="*/ 946456 h 1334564"/>
                <a:gd name="connsiteX9" fmla="*/ 314905 w 1151037"/>
                <a:gd name="connsiteY9" fmla="*/ 919634 h 1334564"/>
                <a:gd name="connsiteX10" fmla="*/ 314905 w 1151037"/>
                <a:gd name="connsiteY10" fmla="*/ 890578 h 1334564"/>
                <a:gd name="connsiteX11" fmla="*/ 330133 w 1151037"/>
                <a:gd name="connsiteY11" fmla="*/ 728669 h 1334564"/>
                <a:gd name="connsiteX12" fmla="*/ 335721 w 1151037"/>
                <a:gd name="connsiteY12" fmla="*/ 695841 h 1334564"/>
                <a:gd name="connsiteX13" fmla="*/ 375115 w 1151037"/>
                <a:gd name="connsiteY13" fmla="*/ 545388 h 1334564"/>
                <a:gd name="connsiteX14" fmla="*/ 382100 w 1151037"/>
                <a:gd name="connsiteY14" fmla="*/ 505155 h 1334564"/>
                <a:gd name="connsiteX15" fmla="*/ 440493 w 1151037"/>
                <a:gd name="connsiteY15" fmla="*/ 265017 h 1334564"/>
                <a:gd name="connsiteX16" fmla="*/ 475696 w 1151037"/>
                <a:gd name="connsiteY16" fmla="*/ 102131 h 1334564"/>
                <a:gd name="connsiteX17" fmla="*/ 453065 w 1151037"/>
                <a:gd name="connsiteY17" fmla="*/ 85088 h 1334564"/>
                <a:gd name="connsiteX18" fmla="*/ 310994 w 1151037"/>
                <a:gd name="connsiteY18" fmla="*/ 33540 h 1334564"/>
                <a:gd name="connsiteX19" fmla="*/ 206082 w 1151037"/>
                <a:gd name="connsiteY19" fmla="*/ -127 h 1334564"/>
                <a:gd name="connsiteX20" fmla="*/ 179819 w 1151037"/>
                <a:gd name="connsiteY20" fmla="*/ 17615 h 1334564"/>
                <a:gd name="connsiteX21" fmla="*/ 63592 w 1151037"/>
                <a:gd name="connsiteY21" fmla="*/ 436704 h 1334564"/>
                <a:gd name="connsiteX22" fmla="*/ 2824 w 1151037"/>
                <a:gd name="connsiteY22" fmla="*/ 807318 h 1334564"/>
                <a:gd name="connsiteX23" fmla="*/ 1008 w 1151037"/>
                <a:gd name="connsiteY23" fmla="*/ 916142 h 1334564"/>
                <a:gd name="connsiteX24" fmla="*/ 182613 w 1151037"/>
                <a:gd name="connsiteY24" fmla="*/ 1274324 h 1334564"/>
                <a:gd name="connsiteX25" fmla="*/ 303870 w 1151037"/>
                <a:gd name="connsiteY25" fmla="*/ 1317769 h 1334564"/>
                <a:gd name="connsiteX26" fmla="*/ 437839 w 1151037"/>
                <a:gd name="connsiteY26" fmla="*/ 1334393 h 1334564"/>
                <a:gd name="connsiteX27" fmla="*/ 524730 w 1151037"/>
                <a:gd name="connsiteY27" fmla="*/ 1316372 h 1334564"/>
                <a:gd name="connsiteX28" fmla="*/ 593041 w 1151037"/>
                <a:gd name="connsiteY28" fmla="*/ 1289830 h 1334564"/>
                <a:gd name="connsiteX29" fmla="*/ 653670 w 1151037"/>
                <a:gd name="connsiteY29" fmla="*/ 1253230 h 1334564"/>
                <a:gd name="connsiteX30" fmla="*/ 712901 w 1151037"/>
                <a:gd name="connsiteY30" fmla="*/ 1224033 h 1334564"/>
                <a:gd name="connsiteX31" fmla="*/ 809571 w 1151037"/>
                <a:gd name="connsiteY31" fmla="*/ 1132252 h 1334564"/>
                <a:gd name="connsiteX32" fmla="*/ 894925 w 1151037"/>
                <a:gd name="connsiteY32" fmla="*/ 1031950 h 1334564"/>
                <a:gd name="connsiteX33" fmla="*/ 916857 w 1151037"/>
                <a:gd name="connsiteY33" fmla="*/ 998284 h 1334564"/>
                <a:gd name="connsiteX34" fmla="*/ 1009057 w 1151037"/>
                <a:gd name="connsiteY34" fmla="*/ 781614 h 1334564"/>
                <a:gd name="connsiteX35" fmla="*/ 1039231 w 1151037"/>
                <a:gd name="connsiteY35" fmla="*/ 700451 h 1334564"/>
                <a:gd name="connsiteX36" fmla="*/ 1050267 w 1151037"/>
                <a:gd name="connsiteY36" fmla="*/ 667343 h 1334564"/>
                <a:gd name="connsiteX37" fmla="*/ 1066890 w 1151037"/>
                <a:gd name="connsiteY37" fmla="*/ 603082 h 1334564"/>
                <a:gd name="connsiteX38" fmla="*/ 1098043 w 1151037"/>
                <a:gd name="connsiteY38" fmla="*/ 486576 h 1334564"/>
                <a:gd name="connsiteX39" fmla="*/ 1132689 w 1151037"/>
                <a:gd name="connsiteY39" fmla="*/ 364341 h 1334564"/>
                <a:gd name="connsiteX40" fmla="*/ 1138416 w 1151037"/>
                <a:gd name="connsiteY40" fmla="*/ 300779 h 1334564"/>
                <a:gd name="connsiteX41" fmla="*/ 1147635 w 1151037"/>
                <a:gd name="connsiteY41" fmla="*/ 233306 h 1334564"/>
                <a:gd name="connsiteX42" fmla="*/ 1150429 w 1151037"/>
                <a:gd name="connsiteY42" fmla="*/ 215006 h 1334564"/>
                <a:gd name="connsiteX43" fmla="*/ 1139254 w 1151037"/>
                <a:gd name="connsiteY43" fmla="*/ 173935 h 1334564"/>
                <a:gd name="connsiteX44" fmla="*/ 1113829 w 1151037"/>
                <a:gd name="connsiteY44" fmla="*/ 173935 h 1334564"/>
                <a:gd name="connsiteX45" fmla="*/ 1104889 w 1151037"/>
                <a:gd name="connsiteY45" fmla="*/ 173935 h 1334564"/>
                <a:gd name="connsiteX46" fmla="*/ 1066333 w 1151037"/>
                <a:gd name="connsiteY46" fmla="*/ 164016 h 1334564"/>
                <a:gd name="connsiteX47" fmla="*/ 1048591 w 1151037"/>
                <a:gd name="connsiteY47" fmla="*/ 135099 h 1334564"/>
                <a:gd name="connsiteX48" fmla="*/ 993830 w 1151037"/>
                <a:gd name="connsiteY48" fmla="*/ 90816 h 1334564"/>
                <a:gd name="connsiteX49" fmla="*/ 934738 w 1151037"/>
                <a:gd name="connsiteY49" fmla="*/ 70280 h 1334564"/>
                <a:gd name="connsiteX50" fmla="*/ 915180 w 1151037"/>
                <a:gd name="connsiteY50" fmla="*/ 74890 h 1334564"/>
                <a:gd name="connsiteX51" fmla="*/ 873271 w 1151037"/>
                <a:gd name="connsiteY51" fmla="*/ 86066 h 1334564"/>
                <a:gd name="connsiteX52" fmla="*/ 789454 w 1151037"/>
                <a:gd name="connsiteY52" fmla="*/ 278707 h 1334564"/>
                <a:gd name="connsiteX53" fmla="*/ 624054 w 1151037"/>
                <a:gd name="connsiteY53" fmla="*/ 830229 h 133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51037" h="1334564">
                  <a:moveTo>
                    <a:pt x="624054" y="830229"/>
                  </a:moveTo>
                  <a:cubicBezTo>
                    <a:pt x="584008" y="921590"/>
                    <a:pt x="553694" y="978959"/>
                    <a:pt x="533111" y="1002335"/>
                  </a:cubicBezTo>
                  <a:cubicBezTo>
                    <a:pt x="510205" y="1026835"/>
                    <a:pt x="478082" y="1040616"/>
                    <a:pt x="444543" y="1040332"/>
                  </a:cubicBezTo>
                  <a:lnTo>
                    <a:pt x="433787" y="1040332"/>
                  </a:lnTo>
                  <a:cubicBezTo>
                    <a:pt x="396534" y="1040984"/>
                    <a:pt x="372787" y="1037352"/>
                    <a:pt x="362542" y="1029436"/>
                  </a:cubicBezTo>
                  <a:cubicBezTo>
                    <a:pt x="352530" y="1020674"/>
                    <a:pt x="344321" y="1010045"/>
                    <a:pt x="338375" y="998144"/>
                  </a:cubicBezTo>
                  <a:cubicBezTo>
                    <a:pt x="331477" y="987937"/>
                    <a:pt x="326725" y="976436"/>
                    <a:pt x="324405" y="964337"/>
                  </a:cubicBezTo>
                  <a:cubicBezTo>
                    <a:pt x="325360" y="962676"/>
                    <a:pt x="325888" y="960804"/>
                    <a:pt x="325942" y="958889"/>
                  </a:cubicBezTo>
                  <a:cubicBezTo>
                    <a:pt x="328037" y="952742"/>
                    <a:pt x="325942" y="948552"/>
                    <a:pt x="321751" y="946456"/>
                  </a:cubicBezTo>
                  <a:cubicBezTo>
                    <a:pt x="317560" y="944361"/>
                    <a:pt x="315743" y="935280"/>
                    <a:pt x="314905" y="919634"/>
                  </a:cubicBezTo>
                  <a:cubicBezTo>
                    <a:pt x="314164" y="909963"/>
                    <a:pt x="314164" y="900249"/>
                    <a:pt x="314905" y="890578"/>
                  </a:cubicBezTo>
                  <a:cubicBezTo>
                    <a:pt x="318258" y="791580"/>
                    <a:pt x="323334" y="737610"/>
                    <a:pt x="330133" y="728669"/>
                  </a:cubicBezTo>
                  <a:cubicBezTo>
                    <a:pt x="333039" y="717930"/>
                    <a:pt x="334911" y="706937"/>
                    <a:pt x="335721" y="695841"/>
                  </a:cubicBezTo>
                  <a:cubicBezTo>
                    <a:pt x="342200" y="644180"/>
                    <a:pt x="355445" y="593595"/>
                    <a:pt x="375115" y="545388"/>
                  </a:cubicBezTo>
                  <a:cubicBezTo>
                    <a:pt x="379373" y="532384"/>
                    <a:pt x="381725" y="518833"/>
                    <a:pt x="382100" y="505155"/>
                  </a:cubicBezTo>
                  <a:cubicBezTo>
                    <a:pt x="383776" y="465202"/>
                    <a:pt x="403240" y="385156"/>
                    <a:pt x="440493" y="265017"/>
                  </a:cubicBezTo>
                  <a:cubicBezTo>
                    <a:pt x="465080" y="176822"/>
                    <a:pt x="476814" y="122527"/>
                    <a:pt x="475696" y="102131"/>
                  </a:cubicBezTo>
                  <a:cubicBezTo>
                    <a:pt x="475696" y="95984"/>
                    <a:pt x="467873" y="90397"/>
                    <a:pt x="453065" y="85088"/>
                  </a:cubicBezTo>
                  <a:cubicBezTo>
                    <a:pt x="423636" y="73354"/>
                    <a:pt x="376279" y="56171"/>
                    <a:pt x="310994" y="33540"/>
                  </a:cubicBezTo>
                  <a:cubicBezTo>
                    <a:pt x="276670" y="20393"/>
                    <a:pt x="241647" y="9153"/>
                    <a:pt x="206082" y="-127"/>
                  </a:cubicBezTo>
                  <a:cubicBezTo>
                    <a:pt x="195470" y="2417"/>
                    <a:pt x="186141" y="8720"/>
                    <a:pt x="179819" y="17615"/>
                  </a:cubicBezTo>
                  <a:cubicBezTo>
                    <a:pt x="160448" y="39128"/>
                    <a:pt x="121706" y="178824"/>
                    <a:pt x="63592" y="436704"/>
                  </a:cubicBezTo>
                  <a:cubicBezTo>
                    <a:pt x="34599" y="558650"/>
                    <a:pt x="14293" y="682499"/>
                    <a:pt x="2824" y="807318"/>
                  </a:cubicBezTo>
                  <a:cubicBezTo>
                    <a:pt x="-405" y="843501"/>
                    <a:pt x="-1012" y="879871"/>
                    <a:pt x="1008" y="916142"/>
                  </a:cubicBezTo>
                  <a:cubicBezTo>
                    <a:pt x="9855" y="1088248"/>
                    <a:pt x="70391" y="1207642"/>
                    <a:pt x="182613" y="1274324"/>
                  </a:cubicBezTo>
                  <a:cubicBezTo>
                    <a:pt x="220738" y="1294549"/>
                    <a:pt x="261575" y="1309181"/>
                    <a:pt x="303870" y="1317769"/>
                  </a:cubicBezTo>
                  <a:cubicBezTo>
                    <a:pt x="347557" y="1329405"/>
                    <a:pt x="392633" y="1334998"/>
                    <a:pt x="437839" y="1334393"/>
                  </a:cubicBezTo>
                  <a:cubicBezTo>
                    <a:pt x="467377" y="1331599"/>
                    <a:pt x="496517" y="1325555"/>
                    <a:pt x="524730" y="1316372"/>
                  </a:cubicBezTo>
                  <a:cubicBezTo>
                    <a:pt x="548663" y="1310872"/>
                    <a:pt x="571672" y="1301932"/>
                    <a:pt x="593041" y="1289830"/>
                  </a:cubicBezTo>
                  <a:cubicBezTo>
                    <a:pt x="612426" y="1276314"/>
                    <a:pt x="632680" y="1264087"/>
                    <a:pt x="653670" y="1253230"/>
                  </a:cubicBezTo>
                  <a:cubicBezTo>
                    <a:pt x="672376" y="1241519"/>
                    <a:pt x="692221" y="1231738"/>
                    <a:pt x="712901" y="1224033"/>
                  </a:cubicBezTo>
                  <a:cubicBezTo>
                    <a:pt x="719979" y="1224033"/>
                    <a:pt x="752202" y="1193440"/>
                    <a:pt x="809571" y="1132252"/>
                  </a:cubicBezTo>
                  <a:cubicBezTo>
                    <a:pt x="866939" y="1071065"/>
                    <a:pt x="895391" y="1037631"/>
                    <a:pt x="894925" y="1031950"/>
                  </a:cubicBezTo>
                  <a:cubicBezTo>
                    <a:pt x="900060" y="1019452"/>
                    <a:pt x="907500" y="1008031"/>
                    <a:pt x="916857" y="998284"/>
                  </a:cubicBezTo>
                  <a:cubicBezTo>
                    <a:pt x="942841" y="965408"/>
                    <a:pt x="973574" y="893185"/>
                    <a:pt x="1009057" y="781614"/>
                  </a:cubicBezTo>
                  <a:cubicBezTo>
                    <a:pt x="1016675" y="753714"/>
                    <a:pt x="1026773" y="726551"/>
                    <a:pt x="1039231" y="700451"/>
                  </a:cubicBezTo>
                  <a:cubicBezTo>
                    <a:pt x="1046526" y="690969"/>
                    <a:pt x="1050414" y="679305"/>
                    <a:pt x="1050267" y="667343"/>
                  </a:cubicBezTo>
                  <a:cubicBezTo>
                    <a:pt x="1053097" y="645311"/>
                    <a:pt x="1058682" y="623723"/>
                    <a:pt x="1066890" y="603082"/>
                  </a:cubicBezTo>
                  <a:cubicBezTo>
                    <a:pt x="1071082" y="590789"/>
                    <a:pt x="1080861" y="551953"/>
                    <a:pt x="1098043" y="486576"/>
                  </a:cubicBezTo>
                  <a:cubicBezTo>
                    <a:pt x="1115227" y="421198"/>
                    <a:pt x="1125983" y="380406"/>
                    <a:pt x="1132689" y="364341"/>
                  </a:cubicBezTo>
                  <a:cubicBezTo>
                    <a:pt x="1133667" y="360709"/>
                    <a:pt x="1135622" y="339475"/>
                    <a:pt x="1138416" y="300779"/>
                  </a:cubicBezTo>
                  <a:cubicBezTo>
                    <a:pt x="1138726" y="277996"/>
                    <a:pt x="1141823" y="255337"/>
                    <a:pt x="1147635" y="233306"/>
                  </a:cubicBezTo>
                  <a:cubicBezTo>
                    <a:pt x="1150567" y="227683"/>
                    <a:pt x="1151550" y="221247"/>
                    <a:pt x="1150429" y="215006"/>
                  </a:cubicBezTo>
                  <a:cubicBezTo>
                    <a:pt x="1150780" y="200520"/>
                    <a:pt x="1146896" y="186246"/>
                    <a:pt x="1139254" y="173935"/>
                  </a:cubicBezTo>
                  <a:cubicBezTo>
                    <a:pt x="1137857" y="170443"/>
                    <a:pt x="1129336" y="170163"/>
                    <a:pt x="1113829" y="173935"/>
                  </a:cubicBezTo>
                  <a:lnTo>
                    <a:pt x="1104889" y="173935"/>
                  </a:lnTo>
                  <a:cubicBezTo>
                    <a:pt x="1091299" y="174924"/>
                    <a:pt x="1077759" y="171441"/>
                    <a:pt x="1066333" y="164016"/>
                  </a:cubicBezTo>
                  <a:cubicBezTo>
                    <a:pt x="1055839" y="158070"/>
                    <a:pt x="1049138" y="147148"/>
                    <a:pt x="1048591" y="135099"/>
                  </a:cubicBezTo>
                  <a:cubicBezTo>
                    <a:pt x="1047939" y="123085"/>
                    <a:pt x="1029685" y="108324"/>
                    <a:pt x="993830" y="90816"/>
                  </a:cubicBezTo>
                  <a:cubicBezTo>
                    <a:pt x="965891" y="76846"/>
                    <a:pt x="945635" y="69722"/>
                    <a:pt x="934738" y="70280"/>
                  </a:cubicBezTo>
                  <a:cubicBezTo>
                    <a:pt x="928071" y="71104"/>
                    <a:pt x="921514" y="72650"/>
                    <a:pt x="915180" y="74890"/>
                  </a:cubicBezTo>
                  <a:cubicBezTo>
                    <a:pt x="902004" y="81124"/>
                    <a:pt x="887803" y="84911"/>
                    <a:pt x="873271" y="86066"/>
                  </a:cubicBezTo>
                  <a:cubicBezTo>
                    <a:pt x="850548" y="87184"/>
                    <a:pt x="822609" y="151397"/>
                    <a:pt x="789454" y="278707"/>
                  </a:cubicBezTo>
                  <a:cubicBezTo>
                    <a:pt x="719234" y="557355"/>
                    <a:pt x="664100" y="741195"/>
                    <a:pt x="624054" y="830229"/>
                  </a:cubicBezTo>
                  <a:close/>
                </a:path>
              </a:pathLst>
            </a:custGeom>
            <a:grpFill/>
            <a:ln w="13953" cap="flat">
              <a:noFill/>
              <a:prstDash val="solid"/>
              <a:miter/>
            </a:ln>
          </p:spPr>
          <p:txBody>
            <a:bodyPr rtlCol="0" anchor="ctr"/>
            <a:lstStyle/>
            <a:p>
              <a:endParaRPr lang="en-GB"/>
            </a:p>
          </p:txBody>
        </p:sp>
        <p:sp>
          <p:nvSpPr>
            <p:cNvPr id="24" name="Graphic 14">
              <a:extLst>
                <a:ext uri="{FF2B5EF4-FFF2-40B4-BE49-F238E27FC236}">
                  <a16:creationId xmlns:a16="http://schemas.microsoft.com/office/drawing/2014/main" id="{7182D69A-4792-4DBA-AD53-E9947A5A0649}"/>
                </a:ext>
              </a:extLst>
            </p:cNvPr>
            <p:cNvSpPr/>
            <p:nvPr/>
          </p:nvSpPr>
          <p:spPr>
            <a:xfrm>
              <a:off x="6617840" y="3064279"/>
              <a:ext cx="936604" cy="1423416"/>
            </a:xfrm>
            <a:custGeom>
              <a:avLst/>
              <a:gdLst>
                <a:gd name="connsiteX0" fmla="*/ 57154 w 936604"/>
                <a:gd name="connsiteY0" fmla="*/ 317304 h 1423416"/>
                <a:gd name="connsiteX1" fmla="*/ 62183 w 936604"/>
                <a:gd name="connsiteY1" fmla="*/ 327921 h 1423416"/>
                <a:gd name="connsiteX2" fmla="*/ 66374 w 936604"/>
                <a:gd name="connsiteY2" fmla="*/ 338538 h 1423416"/>
                <a:gd name="connsiteX3" fmla="*/ 109679 w 936604"/>
                <a:gd name="connsiteY3" fmla="*/ 426826 h 1423416"/>
                <a:gd name="connsiteX4" fmla="*/ 151588 w 936604"/>
                <a:gd name="connsiteY4" fmla="*/ 444707 h 1423416"/>
                <a:gd name="connsiteX5" fmla="*/ 230517 w 936604"/>
                <a:gd name="connsiteY5" fmla="*/ 429760 h 1423416"/>
                <a:gd name="connsiteX6" fmla="*/ 293520 w 936604"/>
                <a:gd name="connsiteY6" fmla="*/ 421099 h 1423416"/>
                <a:gd name="connsiteX7" fmla="*/ 306373 w 936604"/>
                <a:gd name="connsiteY7" fmla="*/ 425988 h 1423416"/>
                <a:gd name="connsiteX8" fmla="*/ 201041 w 936604"/>
                <a:gd name="connsiteY8" fmla="*/ 880281 h 1423416"/>
                <a:gd name="connsiteX9" fmla="*/ 95012 w 936604"/>
                <a:gd name="connsiteY9" fmla="*/ 1360138 h 1423416"/>
                <a:gd name="connsiteX10" fmla="*/ 103394 w 936604"/>
                <a:gd name="connsiteY10" fmla="*/ 1383188 h 1423416"/>
                <a:gd name="connsiteX11" fmla="*/ 207747 w 936604"/>
                <a:gd name="connsiteY11" fmla="*/ 1405121 h 1423416"/>
                <a:gd name="connsiteX12" fmla="*/ 313637 w 936604"/>
                <a:gd name="connsiteY12" fmla="*/ 1423281 h 1423416"/>
                <a:gd name="connsiteX13" fmla="*/ 320343 w 936604"/>
                <a:gd name="connsiteY13" fmla="*/ 1411965 h 1423416"/>
                <a:gd name="connsiteX14" fmla="*/ 336827 w 936604"/>
                <a:gd name="connsiteY14" fmla="*/ 1396739 h 1423416"/>
                <a:gd name="connsiteX15" fmla="*/ 363508 w 936604"/>
                <a:gd name="connsiteY15" fmla="*/ 1404422 h 1423416"/>
                <a:gd name="connsiteX16" fmla="*/ 370913 w 936604"/>
                <a:gd name="connsiteY16" fmla="*/ 1409451 h 1423416"/>
                <a:gd name="connsiteX17" fmla="*/ 373147 w 936604"/>
                <a:gd name="connsiteY17" fmla="*/ 1380394 h 1423416"/>
                <a:gd name="connsiteX18" fmla="*/ 383345 w 936604"/>
                <a:gd name="connsiteY18" fmla="*/ 1332757 h 1423416"/>
                <a:gd name="connsiteX19" fmla="*/ 393264 w 936604"/>
                <a:gd name="connsiteY19" fmla="*/ 1314178 h 1423416"/>
                <a:gd name="connsiteX20" fmla="*/ 412262 w 936604"/>
                <a:gd name="connsiteY20" fmla="*/ 1260674 h 1423416"/>
                <a:gd name="connsiteX21" fmla="*/ 553915 w 936604"/>
                <a:gd name="connsiteY21" fmla="*/ 806242 h 1423416"/>
                <a:gd name="connsiteX22" fmla="*/ 629351 w 936604"/>
                <a:gd name="connsiteY22" fmla="*/ 545289 h 1423416"/>
                <a:gd name="connsiteX23" fmla="*/ 658687 w 936604"/>
                <a:gd name="connsiteY23" fmla="*/ 446105 h 1423416"/>
                <a:gd name="connsiteX24" fmla="*/ 670980 w 936604"/>
                <a:gd name="connsiteY24" fmla="*/ 402799 h 1423416"/>
                <a:gd name="connsiteX25" fmla="*/ 693471 w 936604"/>
                <a:gd name="connsiteY25" fmla="*/ 382682 h 1423416"/>
                <a:gd name="connsiteX26" fmla="*/ 821573 w 936604"/>
                <a:gd name="connsiteY26" fmla="*/ 338119 h 1423416"/>
                <a:gd name="connsiteX27" fmla="*/ 876054 w 936604"/>
                <a:gd name="connsiteY27" fmla="*/ 304592 h 1423416"/>
                <a:gd name="connsiteX28" fmla="*/ 886392 w 936604"/>
                <a:gd name="connsiteY28" fmla="*/ 276653 h 1423416"/>
                <a:gd name="connsiteX29" fmla="*/ 867114 w 936604"/>
                <a:gd name="connsiteY29" fmla="*/ 273021 h 1423416"/>
                <a:gd name="connsiteX30" fmla="*/ 846858 w 936604"/>
                <a:gd name="connsiteY30" fmla="*/ 266874 h 1423416"/>
                <a:gd name="connsiteX31" fmla="*/ 886672 w 936604"/>
                <a:gd name="connsiteY31" fmla="*/ 230413 h 1423416"/>
                <a:gd name="connsiteX32" fmla="*/ 915868 w 936604"/>
                <a:gd name="connsiteY32" fmla="*/ 198143 h 1423416"/>
                <a:gd name="connsiteX33" fmla="*/ 910280 w 936604"/>
                <a:gd name="connsiteY33" fmla="*/ 194791 h 1423416"/>
                <a:gd name="connsiteX34" fmla="*/ 901339 w 936604"/>
                <a:gd name="connsiteY34" fmla="*/ 197026 h 1423416"/>
                <a:gd name="connsiteX35" fmla="*/ 907626 w 936604"/>
                <a:gd name="connsiteY35" fmla="*/ 178726 h 1423416"/>
                <a:gd name="connsiteX36" fmla="*/ 914471 w 936604"/>
                <a:gd name="connsiteY36" fmla="*/ 171042 h 1423416"/>
                <a:gd name="connsiteX37" fmla="*/ 913074 w 936604"/>
                <a:gd name="connsiteY37" fmla="*/ 143941 h 1423416"/>
                <a:gd name="connsiteX38" fmla="*/ 921176 w 936604"/>
                <a:gd name="connsiteY38" fmla="*/ 125501 h 1423416"/>
                <a:gd name="connsiteX39" fmla="*/ 934447 w 936604"/>
                <a:gd name="connsiteY39" fmla="*/ 101194 h 1423416"/>
                <a:gd name="connsiteX40" fmla="*/ 919640 w 936604"/>
                <a:gd name="connsiteY40" fmla="*/ 60403 h 1423416"/>
                <a:gd name="connsiteX41" fmla="*/ 866555 w 936604"/>
                <a:gd name="connsiteY41" fmla="*/ 12347 h 1423416"/>
                <a:gd name="connsiteX42" fmla="*/ 848115 w 936604"/>
                <a:gd name="connsiteY42" fmla="*/ 6061 h 1423416"/>
                <a:gd name="connsiteX43" fmla="*/ 824227 w 936604"/>
                <a:gd name="connsiteY43" fmla="*/ 54 h 1423416"/>
                <a:gd name="connsiteX44" fmla="*/ 581854 w 936604"/>
                <a:gd name="connsiteY44" fmla="*/ 39588 h 1423416"/>
                <a:gd name="connsiteX45" fmla="*/ 4768 w 936604"/>
                <a:gd name="connsiteY45" fmla="*/ 155815 h 1423416"/>
                <a:gd name="connsiteX46" fmla="*/ 18 w 936604"/>
                <a:gd name="connsiteY46" fmla="*/ 168667 h 1423416"/>
                <a:gd name="connsiteX47" fmla="*/ 52265 w 936604"/>
                <a:gd name="connsiteY47" fmla="*/ 305430 h 1423416"/>
                <a:gd name="connsiteX48" fmla="*/ 57154 w 936604"/>
                <a:gd name="connsiteY48" fmla="*/ 317304 h 142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6604" h="1423416">
                  <a:moveTo>
                    <a:pt x="57154" y="317304"/>
                  </a:moveTo>
                  <a:cubicBezTo>
                    <a:pt x="58592" y="320952"/>
                    <a:pt x="60272" y="324499"/>
                    <a:pt x="62183" y="327921"/>
                  </a:cubicBezTo>
                  <a:cubicBezTo>
                    <a:pt x="63867" y="331340"/>
                    <a:pt x="65269" y="334891"/>
                    <a:pt x="66374" y="338538"/>
                  </a:cubicBezTo>
                  <a:cubicBezTo>
                    <a:pt x="77799" y="369351"/>
                    <a:pt x="92309" y="398930"/>
                    <a:pt x="109679" y="426826"/>
                  </a:cubicBezTo>
                  <a:cubicBezTo>
                    <a:pt x="119521" y="439756"/>
                    <a:pt x="135444" y="446550"/>
                    <a:pt x="151588" y="444707"/>
                  </a:cubicBezTo>
                  <a:cubicBezTo>
                    <a:pt x="154104" y="444707"/>
                    <a:pt x="180413" y="439725"/>
                    <a:pt x="230517" y="429760"/>
                  </a:cubicBezTo>
                  <a:cubicBezTo>
                    <a:pt x="251306" y="425498"/>
                    <a:pt x="272353" y="422605"/>
                    <a:pt x="293520" y="421099"/>
                  </a:cubicBezTo>
                  <a:cubicBezTo>
                    <a:pt x="301903" y="421099"/>
                    <a:pt x="306233" y="422356"/>
                    <a:pt x="306373" y="425988"/>
                  </a:cubicBezTo>
                  <a:cubicBezTo>
                    <a:pt x="308049" y="457280"/>
                    <a:pt x="272938" y="608711"/>
                    <a:pt x="201041" y="880281"/>
                  </a:cubicBezTo>
                  <a:cubicBezTo>
                    <a:pt x="129144" y="1151851"/>
                    <a:pt x="93802" y="1311803"/>
                    <a:pt x="95012" y="1360138"/>
                  </a:cubicBezTo>
                  <a:cubicBezTo>
                    <a:pt x="95664" y="1373363"/>
                    <a:pt x="98458" y="1381046"/>
                    <a:pt x="103394" y="1383188"/>
                  </a:cubicBezTo>
                  <a:cubicBezTo>
                    <a:pt x="108330" y="1385330"/>
                    <a:pt x="143114" y="1392641"/>
                    <a:pt x="207747" y="1405121"/>
                  </a:cubicBezTo>
                  <a:cubicBezTo>
                    <a:pt x="272426" y="1417413"/>
                    <a:pt x="307630" y="1423560"/>
                    <a:pt x="313637" y="1423281"/>
                  </a:cubicBezTo>
                  <a:cubicBezTo>
                    <a:pt x="319643" y="1423002"/>
                    <a:pt x="320761" y="1419230"/>
                    <a:pt x="320343" y="1411965"/>
                  </a:cubicBezTo>
                  <a:cubicBezTo>
                    <a:pt x="319923" y="1404701"/>
                    <a:pt x="325371" y="1397996"/>
                    <a:pt x="336827" y="1396739"/>
                  </a:cubicBezTo>
                  <a:cubicBezTo>
                    <a:pt x="346454" y="1394386"/>
                    <a:pt x="356607" y="1397310"/>
                    <a:pt x="363508" y="1404422"/>
                  </a:cubicBezTo>
                  <a:cubicBezTo>
                    <a:pt x="366023" y="1407914"/>
                    <a:pt x="368537" y="1409590"/>
                    <a:pt x="370913" y="1409451"/>
                  </a:cubicBezTo>
                  <a:cubicBezTo>
                    <a:pt x="373287" y="1409311"/>
                    <a:pt x="373986" y="1398415"/>
                    <a:pt x="373147" y="1380394"/>
                  </a:cubicBezTo>
                  <a:cubicBezTo>
                    <a:pt x="371751" y="1355109"/>
                    <a:pt x="375243" y="1339184"/>
                    <a:pt x="383345" y="1332757"/>
                  </a:cubicBezTo>
                  <a:cubicBezTo>
                    <a:pt x="388827" y="1327997"/>
                    <a:pt x="392358" y="1321381"/>
                    <a:pt x="393264" y="1314178"/>
                  </a:cubicBezTo>
                  <a:cubicBezTo>
                    <a:pt x="393264" y="1312921"/>
                    <a:pt x="399550" y="1295179"/>
                    <a:pt x="412262" y="1260674"/>
                  </a:cubicBezTo>
                  <a:cubicBezTo>
                    <a:pt x="456407" y="1154598"/>
                    <a:pt x="503624" y="1003121"/>
                    <a:pt x="553915" y="806242"/>
                  </a:cubicBezTo>
                  <a:cubicBezTo>
                    <a:pt x="584182" y="691318"/>
                    <a:pt x="609328" y="604334"/>
                    <a:pt x="629351" y="545289"/>
                  </a:cubicBezTo>
                  <a:cubicBezTo>
                    <a:pt x="644997" y="496302"/>
                    <a:pt x="654776" y="463241"/>
                    <a:pt x="658687" y="446105"/>
                  </a:cubicBezTo>
                  <a:cubicBezTo>
                    <a:pt x="661469" y="431328"/>
                    <a:pt x="665584" y="416833"/>
                    <a:pt x="670980" y="402799"/>
                  </a:cubicBezTo>
                  <a:cubicBezTo>
                    <a:pt x="676416" y="394094"/>
                    <a:pt x="684217" y="387117"/>
                    <a:pt x="693471" y="382682"/>
                  </a:cubicBezTo>
                  <a:cubicBezTo>
                    <a:pt x="734081" y="362389"/>
                    <a:pt x="777136" y="347411"/>
                    <a:pt x="821573" y="338119"/>
                  </a:cubicBezTo>
                  <a:cubicBezTo>
                    <a:pt x="851282" y="330576"/>
                    <a:pt x="869442" y="319400"/>
                    <a:pt x="876054" y="304592"/>
                  </a:cubicBezTo>
                  <a:cubicBezTo>
                    <a:pt x="881192" y="295995"/>
                    <a:pt x="884696" y="286523"/>
                    <a:pt x="886392" y="276653"/>
                  </a:cubicBezTo>
                  <a:cubicBezTo>
                    <a:pt x="885554" y="273579"/>
                    <a:pt x="879128" y="272462"/>
                    <a:pt x="867114" y="273021"/>
                  </a:cubicBezTo>
                  <a:cubicBezTo>
                    <a:pt x="855100" y="273579"/>
                    <a:pt x="847137" y="271624"/>
                    <a:pt x="846858" y="266874"/>
                  </a:cubicBezTo>
                  <a:cubicBezTo>
                    <a:pt x="846858" y="258306"/>
                    <a:pt x="860129" y="246152"/>
                    <a:pt x="886672" y="230413"/>
                  </a:cubicBezTo>
                  <a:cubicBezTo>
                    <a:pt x="906648" y="219796"/>
                    <a:pt x="916427" y="209040"/>
                    <a:pt x="915868" y="198143"/>
                  </a:cubicBezTo>
                  <a:cubicBezTo>
                    <a:pt x="915868" y="195769"/>
                    <a:pt x="913912" y="194651"/>
                    <a:pt x="910280" y="194791"/>
                  </a:cubicBezTo>
                  <a:cubicBezTo>
                    <a:pt x="907166" y="194829"/>
                    <a:pt x="904105" y="195594"/>
                    <a:pt x="901339" y="197026"/>
                  </a:cubicBezTo>
                  <a:cubicBezTo>
                    <a:pt x="894075" y="198702"/>
                    <a:pt x="896311" y="192555"/>
                    <a:pt x="907626" y="178726"/>
                  </a:cubicBezTo>
                  <a:lnTo>
                    <a:pt x="914471" y="171042"/>
                  </a:lnTo>
                  <a:cubicBezTo>
                    <a:pt x="928441" y="152183"/>
                    <a:pt x="928441" y="143103"/>
                    <a:pt x="913074" y="143941"/>
                  </a:cubicBezTo>
                  <a:cubicBezTo>
                    <a:pt x="904692" y="143941"/>
                    <a:pt x="907346" y="138214"/>
                    <a:pt x="921176" y="125501"/>
                  </a:cubicBezTo>
                  <a:cubicBezTo>
                    <a:pt x="935007" y="112789"/>
                    <a:pt x="939476" y="104547"/>
                    <a:pt x="934447" y="101194"/>
                  </a:cubicBezTo>
                  <a:cubicBezTo>
                    <a:pt x="929419" y="97841"/>
                    <a:pt x="923272" y="84291"/>
                    <a:pt x="919640" y="60403"/>
                  </a:cubicBezTo>
                  <a:cubicBezTo>
                    <a:pt x="913214" y="26875"/>
                    <a:pt x="895472" y="10950"/>
                    <a:pt x="866555" y="12347"/>
                  </a:cubicBezTo>
                  <a:cubicBezTo>
                    <a:pt x="854542" y="12999"/>
                    <a:pt x="848395" y="10904"/>
                    <a:pt x="848115" y="6061"/>
                  </a:cubicBezTo>
                  <a:cubicBezTo>
                    <a:pt x="848115" y="1311"/>
                    <a:pt x="839874" y="-784"/>
                    <a:pt x="824227" y="54"/>
                  </a:cubicBezTo>
                  <a:cubicBezTo>
                    <a:pt x="804949" y="985"/>
                    <a:pt x="724158" y="14163"/>
                    <a:pt x="581854" y="39588"/>
                  </a:cubicBezTo>
                  <a:cubicBezTo>
                    <a:pt x="209795" y="106829"/>
                    <a:pt x="17434" y="145571"/>
                    <a:pt x="4768" y="155815"/>
                  </a:cubicBezTo>
                  <a:cubicBezTo>
                    <a:pt x="1048" y="158976"/>
                    <a:pt x="-752" y="163848"/>
                    <a:pt x="18" y="168667"/>
                  </a:cubicBezTo>
                  <a:cubicBezTo>
                    <a:pt x="577" y="179564"/>
                    <a:pt x="17993" y="225151"/>
                    <a:pt x="52265" y="305430"/>
                  </a:cubicBezTo>
                  <a:cubicBezTo>
                    <a:pt x="53662" y="308503"/>
                    <a:pt x="55478" y="312555"/>
                    <a:pt x="57154" y="317304"/>
                  </a:cubicBezTo>
                  <a:close/>
                </a:path>
              </a:pathLst>
            </a:custGeom>
            <a:grpFill/>
            <a:ln w="13953" cap="flat">
              <a:noFill/>
              <a:prstDash val="solid"/>
              <a:miter/>
            </a:ln>
          </p:spPr>
          <p:txBody>
            <a:bodyPr rtlCol="0" anchor="ctr"/>
            <a:lstStyle/>
            <a:p>
              <a:endParaRPr lang="en-GB"/>
            </a:p>
          </p:txBody>
        </p:sp>
        <p:sp>
          <p:nvSpPr>
            <p:cNvPr id="25" name="Graphic 14">
              <a:extLst>
                <a:ext uri="{FF2B5EF4-FFF2-40B4-BE49-F238E27FC236}">
                  <a16:creationId xmlns:a16="http://schemas.microsoft.com/office/drawing/2014/main" id="{7182D69A-4792-4DBA-AD53-E9947A5A0649}"/>
                </a:ext>
              </a:extLst>
            </p:cNvPr>
            <p:cNvSpPr/>
            <p:nvPr/>
          </p:nvSpPr>
          <p:spPr>
            <a:xfrm>
              <a:off x="1036823" y="4762738"/>
              <a:ext cx="940617" cy="1770618"/>
            </a:xfrm>
            <a:custGeom>
              <a:avLst/>
              <a:gdLst>
                <a:gd name="connsiteX0" fmla="*/ 828983 w 940617"/>
                <a:gd name="connsiteY0" fmla="*/ 1244020 h 1770618"/>
                <a:gd name="connsiteX1" fmla="*/ 754106 w 940617"/>
                <a:gd name="connsiteY1" fmla="*/ 1182833 h 1770618"/>
                <a:gd name="connsiteX2" fmla="*/ 674758 w 940617"/>
                <a:gd name="connsiteY2" fmla="*/ 1211470 h 1770618"/>
                <a:gd name="connsiteX3" fmla="*/ 547215 w 940617"/>
                <a:gd name="connsiteY3" fmla="*/ 1262879 h 1770618"/>
                <a:gd name="connsiteX4" fmla="*/ 492175 w 940617"/>
                <a:gd name="connsiteY4" fmla="*/ 1283694 h 1770618"/>
                <a:gd name="connsiteX5" fmla="*/ 548054 w 940617"/>
                <a:gd name="connsiteY5" fmla="*/ 1184230 h 1770618"/>
                <a:gd name="connsiteX6" fmla="*/ 599462 w 940617"/>
                <a:gd name="connsiteY6" fmla="*/ 1047048 h 1770618"/>
                <a:gd name="connsiteX7" fmla="*/ 619857 w 940617"/>
                <a:gd name="connsiteY7" fmla="*/ 1007793 h 1770618"/>
                <a:gd name="connsiteX8" fmla="*/ 630754 w 940617"/>
                <a:gd name="connsiteY8" fmla="*/ 1001647 h 1770618"/>
                <a:gd name="connsiteX9" fmla="*/ 632430 w 940617"/>
                <a:gd name="connsiteY9" fmla="*/ 987677 h 1770618"/>
                <a:gd name="connsiteX10" fmla="*/ 623070 w 940617"/>
                <a:gd name="connsiteY10" fmla="*/ 978597 h 1770618"/>
                <a:gd name="connsiteX11" fmla="*/ 615806 w 940617"/>
                <a:gd name="connsiteY11" fmla="*/ 967700 h 1770618"/>
                <a:gd name="connsiteX12" fmla="*/ 633408 w 940617"/>
                <a:gd name="connsiteY12" fmla="*/ 917410 h 1770618"/>
                <a:gd name="connsiteX13" fmla="*/ 656178 w 940617"/>
                <a:gd name="connsiteY13" fmla="*/ 880390 h 1770618"/>
                <a:gd name="connsiteX14" fmla="*/ 670148 w 940617"/>
                <a:gd name="connsiteY14" fmla="*/ 834710 h 1770618"/>
                <a:gd name="connsiteX15" fmla="*/ 701300 w 940617"/>
                <a:gd name="connsiteY15" fmla="*/ 741253 h 1770618"/>
                <a:gd name="connsiteX16" fmla="*/ 726865 w 940617"/>
                <a:gd name="connsiteY16" fmla="*/ 670287 h 1770618"/>
                <a:gd name="connsiteX17" fmla="*/ 752429 w 940617"/>
                <a:gd name="connsiteY17" fmla="*/ 599461 h 1770618"/>
                <a:gd name="connsiteX18" fmla="*/ 777993 w 940617"/>
                <a:gd name="connsiteY18" fmla="*/ 528634 h 1770618"/>
                <a:gd name="connsiteX19" fmla="*/ 821160 w 940617"/>
                <a:gd name="connsiteY19" fmla="*/ 405283 h 1770618"/>
                <a:gd name="connsiteX20" fmla="*/ 864047 w 940617"/>
                <a:gd name="connsiteY20" fmla="*/ 279556 h 1770618"/>
                <a:gd name="connsiteX21" fmla="*/ 876480 w 940617"/>
                <a:gd name="connsiteY21" fmla="*/ 216134 h 1770618"/>
                <a:gd name="connsiteX22" fmla="*/ 885560 w 940617"/>
                <a:gd name="connsiteY22" fmla="*/ 172967 h 1770618"/>
                <a:gd name="connsiteX23" fmla="*/ 872848 w 940617"/>
                <a:gd name="connsiteY23" fmla="*/ 145028 h 1770618"/>
                <a:gd name="connsiteX24" fmla="*/ 644863 w 940617"/>
                <a:gd name="connsiteY24" fmla="*/ 28801 h 1770618"/>
                <a:gd name="connsiteX25" fmla="*/ 551406 w 940617"/>
                <a:gd name="connsiteY25" fmla="*/ -116 h 1770618"/>
                <a:gd name="connsiteX26" fmla="*/ 534643 w 940617"/>
                <a:gd name="connsiteY26" fmla="*/ 25448 h 1770618"/>
                <a:gd name="connsiteX27" fmla="*/ 504468 w 940617"/>
                <a:gd name="connsiteY27" fmla="*/ 94179 h 1770618"/>
                <a:gd name="connsiteX28" fmla="*/ 400394 w 940617"/>
                <a:gd name="connsiteY28" fmla="*/ 384468 h 1770618"/>
                <a:gd name="connsiteX29" fmla="*/ 227031 w 940617"/>
                <a:gd name="connsiteY29" fmla="*/ 857899 h 1770618"/>
                <a:gd name="connsiteX30" fmla="*/ 38162 w 940617"/>
                <a:gd name="connsiteY30" fmla="*/ 1381341 h 1770618"/>
                <a:gd name="connsiteX31" fmla="*/ 20700 w 940617"/>
                <a:gd name="connsiteY31" fmla="*/ 1433867 h 1770618"/>
                <a:gd name="connsiteX32" fmla="*/ -115 w 940617"/>
                <a:gd name="connsiteY32" fmla="*/ 1511259 h 1770618"/>
                <a:gd name="connsiteX33" fmla="*/ 34250 w 940617"/>
                <a:gd name="connsiteY33" fmla="*/ 1567836 h 1770618"/>
                <a:gd name="connsiteX34" fmla="*/ 70292 w 940617"/>
                <a:gd name="connsiteY34" fmla="*/ 1615333 h 1770618"/>
                <a:gd name="connsiteX35" fmla="*/ 90967 w 940617"/>
                <a:gd name="connsiteY35" fmla="*/ 1646904 h 1770618"/>
                <a:gd name="connsiteX36" fmla="*/ 120024 w 940617"/>
                <a:gd name="connsiteY36" fmla="*/ 1666741 h 1770618"/>
                <a:gd name="connsiteX37" fmla="*/ 161933 w 940617"/>
                <a:gd name="connsiteY37" fmla="*/ 1693843 h 1770618"/>
                <a:gd name="connsiteX38" fmla="*/ 238207 w 940617"/>
                <a:gd name="connsiteY38" fmla="*/ 1737009 h 1770618"/>
                <a:gd name="connsiteX39" fmla="*/ 284307 w 940617"/>
                <a:gd name="connsiteY39" fmla="*/ 1761595 h 1770618"/>
                <a:gd name="connsiteX40" fmla="*/ 294784 w 940617"/>
                <a:gd name="connsiteY40" fmla="*/ 1770117 h 1770618"/>
                <a:gd name="connsiteX41" fmla="*/ 316018 w 940617"/>
                <a:gd name="connsiteY41" fmla="*/ 1766764 h 1770618"/>
                <a:gd name="connsiteX42" fmla="*/ 331105 w 940617"/>
                <a:gd name="connsiteY42" fmla="*/ 1754750 h 1770618"/>
                <a:gd name="connsiteX43" fmla="*/ 348707 w 940617"/>
                <a:gd name="connsiteY43" fmla="*/ 1747067 h 1770618"/>
                <a:gd name="connsiteX44" fmla="*/ 402071 w 940617"/>
                <a:gd name="connsiteY44" fmla="*/ 1739942 h 1770618"/>
                <a:gd name="connsiteX45" fmla="*/ 438671 w 940617"/>
                <a:gd name="connsiteY45" fmla="*/ 1730163 h 1770618"/>
                <a:gd name="connsiteX46" fmla="*/ 479463 w 940617"/>
                <a:gd name="connsiteY46" fmla="*/ 1716892 h 1770618"/>
                <a:gd name="connsiteX47" fmla="*/ 501116 w 940617"/>
                <a:gd name="connsiteY47" fmla="*/ 1699011 h 1770618"/>
                <a:gd name="connsiteX48" fmla="*/ 612873 w 940617"/>
                <a:gd name="connsiteY48" fmla="*/ 1655146 h 1770618"/>
                <a:gd name="connsiteX49" fmla="*/ 720020 w 940617"/>
                <a:gd name="connsiteY49" fmla="*/ 1601363 h 1770618"/>
                <a:gd name="connsiteX50" fmla="*/ 848261 w 940617"/>
                <a:gd name="connsiteY50" fmla="*/ 1517545 h 1770618"/>
                <a:gd name="connsiteX51" fmla="*/ 904140 w 940617"/>
                <a:gd name="connsiteY51" fmla="*/ 1481085 h 1770618"/>
                <a:gd name="connsiteX52" fmla="*/ 927189 w 940617"/>
                <a:gd name="connsiteY52" fmla="*/ 1449653 h 1770618"/>
                <a:gd name="connsiteX53" fmla="*/ 940461 w 940617"/>
                <a:gd name="connsiteY53" fmla="*/ 1400620 h 1770618"/>
                <a:gd name="connsiteX54" fmla="*/ 828983 w 940617"/>
                <a:gd name="connsiteY54" fmla="*/ 1244020 h 17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40617" h="1770618">
                  <a:moveTo>
                    <a:pt x="828983" y="1244020"/>
                  </a:moveTo>
                  <a:cubicBezTo>
                    <a:pt x="786515" y="1202856"/>
                    <a:pt x="761556" y="1182460"/>
                    <a:pt x="754106" y="1182833"/>
                  </a:cubicBezTo>
                  <a:cubicBezTo>
                    <a:pt x="726851" y="1189980"/>
                    <a:pt x="700295" y="1199565"/>
                    <a:pt x="674758" y="1211470"/>
                  </a:cubicBezTo>
                  <a:cubicBezTo>
                    <a:pt x="630800" y="1228607"/>
                    <a:pt x="588286" y="1245743"/>
                    <a:pt x="547215" y="1262879"/>
                  </a:cubicBezTo>
                  <a:lnTo>
                    <a:pt x="492175" y="1283694"/>
                  </a:lnTo>
                  <a:cubicBezTo>
                    <a:pt x="503698" y="1247021"/>
                    <a:pt x="522728" y="1213148"/>
                    <a:pt x="548054" y="1184230"/>
                  </a:cubicBezTo>
                  <a:cubicBezTo>
                    <a:pt x="565097" y="1165604"/>
                    <a:pt x="582232" y="1119877"/>
                    <a:pt x="599462" y="1047048"/>
                  </a:cubicBezTo>
                  <a:cubicBezTo>
                    <a:pt x="605608" y="1021344"/>
                    <a:pt x="612454" y="1008212"/>
                    <a:pt x="619857" y="1007793"/>
                  </a:cubicBezTo>
                  <a:cubicBezTo>
                    <a:pt x="624255" y="1007576"/>
                    <a:pt x="628293" y="1005298"/>
                    <a:pt x="630754" y="1001647"/>
                  </a:cubicBezTo>
                  <a:cubicBezTo>
                    <a:pt x="633788" y="997632"/>
                    <a:pt x="634428" y="992296"/>
                    <a:pt x="632430" y="987677"/>
                  </a:cubicBezTo>
                  <a:cubicBezTo>
                    <a:pt x="631001" y="983291"/>
                    <a:pt x="627498" y="979892"/>
                    <a:pt x="623070" y="978597"/>
                  </a:cubicBezTo>
                  <a:cubicBezTo>
                    <a:pt x="618881" y="976517"/>
                    <a:pt x="616115" y="972367"/>
                    <a:pt x="615806" y="967700"/>
                  </a:cubicBezTo>
                  <a:cubicBezTo>
                    <a:pt x="617623" y="949783"/>
                    <a:pt x="623655" y="932550"/>
                    <a:pt x="633408" y="917410"/>
                  </a:cubicBezTo>
                  <a:cubicBezTo>
                    <a:pt x="639332" y="904120"/>
                    <a:pt x="646989" y="891672"/>
                    <a:pt x="656178" y="880390"/>
                  </a:cubicBezTo>
                  <a:cubicBezTo>
                    <a:pt x="665368" y="866936"/>
                    <a:pt x="670241" y="851002"/>
                    <a:pt x="670148" y="834710"/>
                  </a:cubicBezTo>
                  <a:cubicBezTo>
                    <a:pt x="670148" y="816829"/>
                    <a:pt x="681184" y="785676"/>
                    <a:pt x="701300" y="741253"/>
                  </a:cubicBezTo>
                  <a:cubicBezTo>
                    <a:pt x="718809" y="701393"/>
                    <a:pt x="727331" y="677737"/>
                    <a:pt x="726865" y="670287"/>
                  </a:cubicBezTo>
                  <a:cubicBezTo>
                    <a:pt x="734056" y="646219"/>
                    <a:pt x="742591" y="622573"/>
                    <a:pt x="752429" y="599461"/>
                  </a:cubicBezTo>
                  <a:cubicBezTo>
                    <a:pt x="762267" y="576348"/>
                    <a:pt x="770802" y="552702"/>
                    <a:pt x="777993" y="528634"/>
                  </a:cubicBezTo>
                  <a:cubicBezTo>
                    <a:pt x="777994" y="525561"/>
                    <a:pt x="792382" y="484444"/>
                    <a:pt x="821160" y="405283"/>
                  </a:cubicBezTo>
                  <a:cubicBezTo>
                    <a:pt x="849937" y="326121"/>
                    <a:pt x="864233" y="284213"/>
                    <a:pt x="864047" y="279556"/>
                  </a:cubicBezTo>
                  <a:cubicBezTo>
                    <a:pt x="864859" y="257896"/>
                    <a:pt x="869054" y="236497"/>
                    <a:pt x="876480" y="216134"/>
                  </a:cubicBezTo>
                  <a:cubicBezTo>
                    <a:pt x="882167" y="202435"/>
                    <a:pt x="885246" y="187796"/>
                    <a:pt x="885560" y="172967"/>
                  </a:cubicBezTo>
                  <a:cubicBezTo>
                    <a:pt x="883858" y="162697"/>
                    <a:pt x="879472" y="153059"/>
                    <a:pt x="872848" y="145028"/>
                  </a:cubicBezTo>
                  <a:cubicBezTo>
                    <a:pt x="848634" y="110384"/>
                    <a:pt x="772639" y="71641"/>
                    <a:pt x="644863" y="28801"/>
                  </a:cubicBezTo>
                  <a:cubicBezTo>
                    <a:pt x="591499" y="9150"/>
                    <a:pt x="560347" y="-489"/>
                    <a:pt x="551406" y="-116"/>
                  </a:cubicBezTo>
                  <a:cubicBezTo>
                    <a:pt x="546936" y="-116"/>
                    <a:pt x="541348" y="8405"/>
                    <a:pt x="534643" y="25448"/>
                  </a:cubicBezTo>
                  <a:lnTo>
                    <a:pt x="504468" y="94179"/>
                  </a:lnTo>
                  <a:cubicBezTo>
                    <a:pt x="489753" y="127986"/>
                    <a:pt x="455062" y="224748"/>
                    <a:pt x="400394" y="384468"/>
                  </a:cubicBezTo>
                  <a:cubicBezTo>
                    <a:pt x="321792" y="603977"/>
                    <a:pt x="264004" y="761788"/>
                    <a:pt x="227031" y="857899"/>
                  </a:cubicBezTo>
                  <a:cubicBezTo>
                    <a:pt x="100466" y="1193170"/>
                    <a:pt x="37510" y="1367651"/>
                    <a:pt x="38162" y="1381341"/>
                  </a:cubicBezTo>
                  <a:cubicBezTo>
                    <a:pt x="34238" y="1399425"/>
                    <a:pt x="28384" y="1417034"/>
                    <a:pt x="20700" y="1433867"/>
                  </a:cubicBezTo>
                  <a:cubicBezTo>
                    <a:pt x="6171" y="1471958"/>
                    <a:pt x="-767" y="1497755"/>
                    <a:pt x="-115" y="1511259"/>
                  </a:cubicBezTo>
                  <a:cubicBezTo>
                    <a:pt x="630" y="1526160"/>
                    <a:pt x="12085" y="1545019"/>
                    <a:pt x="34250" y="1567836"/>
                  </a:cubicBezTo>
                  <a:cubicBezTo>
                    <a:pt x="57999" y="1595077"/>
                    <a:pt x="70012" y="1610863"/>
                    <a:pt x="70292" y="1615333"/>
                  </a:cubicBezTo>
                  <a:cubicBezTo>
                    <a:pt x="73585" y="1627817"/>
                    <a:pt x="80840" y="1638895"/>
                    <a:pt x="90967" y="1646904"/>
                  </a:cubicBezTo>
                  <a:cubicBezTo>
                    <a:pt x="104937" y="1660874"/>
                    <a:pt x="114017" y="1667021"/>
                    <a:pt x="120024" y="1666741"/>
                  </a:cubicBezTo>
                  <a:cubicBezTo>
                    <a:pt x="126031" y="1666462"/>
                    <a:pt x="141397" y="1675403"/>
                    <a:pt x="161933" y="1693843"/>
                  </a:cubicBezTo>
                  <a:cubicBezTo>
                    <a:pt x="184654" y="1712557"/>
                    <a:pt x="210466" y="1727165"/>
                    <a:pt x="238207" y="1737009"/>
                  </a:cubicBezTo>
                  <a:cubicBezTo>
                    <a:pt x="268521" y="1745949"/>
                    <a:pt x="283888" y="1754191"/>
                    <a:pt x="284307" y="1761595"/>
                  </a:cubicBezTo>
                  <a:cubicBezTo>
                    <a:pt x="284307" y="1766065"/>
                    <a:pt x="288079" y="1768859"/>
                    <a:pt x="294784" y="1770117"/>
                  </a:cubicBezTo>
                  <a:cubicBezTo>
                    <a:pt x="302038" y="1771167"/>
                    <a:pt x="309440" y="1769999"/>
                    <a:pt x="316018" y="1766764"/>
                  </a:cubicBezTo>
                  <a:cubicBezTo>
                    <a:pt x="322123" y="1764338"/>
                    <a:pt x="327373" y="1760157"/>
                    <a:pt x="331105" y="1754750"/>
                  </a:cubicBezTo>
                  <a:cubicBezTo>
                    <a:pt x="336553" y="1745530"/>
                    <a:pt x="342420" y="1742876"/>
                    <a:pt x="348707" y="1747067"/>
                  </a:cubicBezTo>
                  <a:cubicBezTo>
                    <a:pt x="354993" y="1751258"/>
                    <a:pt x="374131" y="1747067"/>
                    <a:pt x="402071" y="1739942"/>
                  </a:cubicBezTo>
                  <a:lnTo>
                    <a:pt x="438671" y="1730163"/>
                  </a:lnTo>
                  <a:cubicBezTo>
                    <a:pt x="452519" y="1726551"/>
                    <a:pt x="466140" y="1722119"/>
                    <a:pt x="479463" y="1716892"/>
                  </a:cubicBezTo>
                  <a:cubicBezTo>
                    <a:pt x="488569" y="1713682"/>
                    <a:pt x="496242" y="1707346"/>
                    <a:pt x="501116" y="1699011"/>
                  </a:cubicBezTo>
                  <a:cubicBezTo>
                    <a:pt x="507914" y="1688115"/>
                    <a:pt x="545166" y="1673493"/>
                    <a:pt x="612873" y="1655146"/>
                  </a:cubicBezTo>
                  <a:cubicBezTo>
                    <a:pt x="630661" y="1651235"/>
                    <a:pt x="666376" y="1633307"/>
                    <a:pt x="720020" y="1601363"/>
                  </a:cubicBezTo>
                  <a:cubicBezTo>
                    <a:pt x="764300" y="1575842"/>
                    <a:pt x="807114" y="1547859"/>
                    <a:pt x="848261" y="1517545"/>
                  </a:cubicBezTo>
                  <a:cubicBezTo>
                    <a:pt x="876852" y="1493704"/>
                    <a:pt x="895478" y="1481550"/>
                    <a:pt x="904140" y="1481085"/>
                  </a:cubicBezTo>
                  <a:cubicBezTo>
                    <a:pt x="910100" y="1481085"/>
                    <a:pt x="917783" y="1470608"/>
                    <a:pt x="927189" y="1449653"/>
                  </a:cubicBezTo>
                  <a:cubicBezTo>
                    <a:pt x="935183" y="1434491"/>
                    <a:pt x="939715" y="1417744"/>
                    <a:pt x="940461" y="1400620"/>
                  </a:cubicBezTo>
                  <a:cubicBezTo>
                    <a:pt x="938319" y="1361411"/>
                    <a:pt x="901160" y="1309211"/>
                    <a:pt x="828983" y="1244020"/>
                  </a:cubicBezTo>
                  <a:close/>
                </a:path>
              </a:pathLst>
            </a:custGeom>
            <a:grpFill/>
            <a:ln w="13953" cap="flat">
              <a:noFill/>
              <a:prstDash val="solid"/>
              <a:miter/>
            </a:ln>
          </p:spPr>
          <p:txBody>
            <a:bodyPr rtlCol="0" anchor="ctr"/>
            <a:lstStyle/>
            <a:p>
              <a:endParaRPr lang="en-GB"/>
            </a:p>
          </p:txBody>
        </p:sp>
        <p:sp>
          <p:nvSpPr>
            <p:cNvPr id="26" name="Graphic 14">
              <a:extLst>
                <a:ext uri="{FF2B5EF4-FFF2-40B4-BE49-F238E27FC236}">
                  <a16:creationId xmlns:a16="http://schemas.microsoft.com/office/drawing/2014/main" id="{7182D69A-4792-4DBA-AD53-E9947A5A0649}"/>
                </a:ext>
              </a:extLst>
            </p:cNvPr>
            <p:cNvSpPr/>
            <p:nvPr/>
          </p:nvSpPr>
          <p:spPr>
            <a:xfrm>
              <a:off x="2020048" y="4776715"/>
              <a:ext cx="852287" cy="1709328"/>
            </a:xfrm>
            <a:custGeom>
              <a:avLst/>
              <a:gdLst>
                <a:gd name="connsiteX0" fmla="*/ 807009 w 852287"/>
                <a:gd name="connsiteY0" fmla="*/ 380410 h 1709328"/>
                <a:gd name="connsiteX1" fmla="*/ 818045 w 852287"/>
                <a:gd name="connsiteY1" fmla="*/ 338501 h 1709328"/>
                <a:gd name="connsiteX2" fmla="*/ 826566 w 852287"/>
                <a:gd name="connsiteY2" fmla="*/ 291982 h 1709328"/>
                <a:gd name="connsiteX3" fmla="*/ 839418 w 852287"/>
                <a:gd name="connsiteY3" fmla="*/ 264043 h 1709328"/>
                <a:gd name="connsiteX4" fmla="*/ 852131 w 852287"/>
                <a:gd name="connsiteY4" fmla="*/ 233868 h 1709328"/>
                <a:gd name="connsiteX5" fmla="*/ 852131 w 852287"/>
                <a:gd name="connsiteY5" fmla="*/ 215149 h 1709328"/>
                <a:gd name="connsiteX6" fmla="*/ 852131 w 852287"/>
                <a:gd name="connsiteY6" fmla="*/ 194334 h 1709328"/>
                <a:gd name="connsiteX7" fmla="*/ 851013 w 852287"/>
                <a:gd name="connsiteY7" fmla="*/ 172541 h 1709328"/>
                <a:gd name="connsiteX8" fmla="*/ 841793 w 852287"/>
                <a:gd name="connsiteY8" fmla="*/ 122530 h 1709328"/>
                <a:gd name="connsiteX9" fmla="*/ 839698 w 852287"/>
                <a:gd name="connsiteY9" fmla="*/ 122530 h 1709328"/>
                <a:gd name="connsiteX10" fmla="*/ 816787 w 852287"/>
                <a:gd name="connsiteY10" fmla="*/ 103951 h 1709328"/>
                <a:gd name="connsiteX11" fmla="*/ 639373 w 852287"/>
                <a:gd name="connsiteY11" fmla="*/ 23066 h 1709328"/>
                <a:gd name="connsiteX12" fmla="*/ 532924 w 852287"/>
                <a:gd name="connsiteY12" fmla="*/ -123 h 1709328"/>
                <a:gd name="connsiteX13" fmla="*/ 513786 w 852287"/>
                <a:gd name="connsiteY13" fmla="*/ 11890 h 1709328"/>
                <a:gd name="connsiteX14" fmla="*/ 468804 w 852287"/>
                <a:gd name="connsiteY14" fmla="*/ 117222 h 1709328"/>
                <a:gd name="connsiteX15" fmla="*/ 364590 w 852287"/>
                <a:gd name="connsiteY15" fmla="*/ 391865 h 1709328"/>
                <a:gd name="connsiteX16" fmla="*/ 114394 w 852287"/>
                <a:gd name="connsiteY16" fmla="*/ 1163408 h 1709328"/>
                <a:gd name="connsiteX17" fmla="*/ 27782 w 852287"/>
                <a:gd name="connsiteY17" fmla="*/ 1488062 h 1709328"/>
                <a:gd name="connsiteX18" fmla="*/ -157 w 852287"/>
                <a:gd name="connsiteY18" fmla="*/ 1577189 h 1709328"/>
                <a:gd name="connsiteX19" fmla="*/ 24010 w 852287"/>
                <a:gd name="connsiteY19" fmla="*/ 1622031 h 1709328"/>
                <a:gd name="connsiteX20" fmla="*/ 37980 w 852287"/>
                <a:gd name="connsiteY20" fmla="*/ 1645361 h 1709328"/>
                <a:gd name="connsiteX21" fmla="*/ 55582 w 852287"/>
                <a:gd name="connsiteY21" fmla="*/ 1646757 h 1709328"/>
                <a:gd name="connsiteX22" fmla="*/ 69552 w 852287"/>
                <a:gd name="connsiteY22" fmla="*/ 1621891 h 1709328"/>
                <a:gd name="connsiteX23" fmla="*/ 83521 w 852287"/>
                <a:gd name="connsiteY23" fmla="*/ 1629994 h 1709328"/>
                <a:gd name="connsiteX24" fmla="*/ 99027 w 852287"/>
                <a:gd name="connsiteY24" fmla="*/ 1631391 h 1709328"/>
                <a:gd name="connsiteX25" fmla="*/ 107130 w 852287"/>
                <a:gd name="connsiteY25" fmla="*/ 1619936 h 1709328"/>
                <a:gd name="connsiteX26" fmla="*/ 126268 w 852287"/>
                <a:gd name="connsiteY26" fmla="*/ 1651927 h 1709328"/>
                <a:gd name="connsiteX27" fmla="*/ 147921 w 852287"/>
                <a:gd name="connsiteY27" fmla="*/ 1688108 h 1709328"/>
                <a:gd name="connsiteX28" fmla="*/ 180191 w 852287"/>
                <a:gd name="connsiteY28" fmla="*/ 1675535 h 1709328"/>
                <a:gd name="connsiteX29" fmla="*/ 209248 w 852287"/>
                <a:gd name="connsiteY29" fmla="*/ 1664080 h 1709328"/>
                <a:gd name="connsiteX30" fmla="*/ 228666 w 852287"/>
                <a:gd name="connsiteY30" fmla="*/ 1681821 h 1709328"/>
                <a:gd name="connsiteX31" fmla="*/ 255487 w 852287"/>
                <a:gd name="connsiteY31" fmla="*/ 1689225 h 1709328"/>
                <a:gd name="connsiteX32" fmla="*/ 299352 w 852287"/>
                <a:gd name="connsiteY32" fmla="*/ 1691321 h 1709328"/>
                <a:gd name="connsiteX33" fmla="*/ 337629 w 852287"/>
                <a:gd name="connsiteY33" fmla="*/ 1709202 h 1709328"/>
                <a:gd name="connsiteX34" fmla="*/ 349643 w 852287"/>
                <a:gd name="connsiteY34" fmla="*/ 1686571 h 1709328"/>
                <a:gd name="connsiteX35" fmla="*/ 381354 w 852287"/>
                <a:gd name="connsiteY35" fmla="*/ 1663102 h 1709328"/>
                <a:gd name="connsiteX36" fmla="*/ 439467 w 852287"/>
                <a:gd name="connsiteY36" fmla="*/ 1600937 h 1709328"/>
                <a:gd name="connsiteX37" fmla="*/ 456091 w 852287"/>
                <a:gd name="connsiteY37" fmla="*/ 1538633 h 1709328"/>
                <a:gd name="connsiteX38" fmla="*/ 491155 w 852287"/>
                <a:gd name="connsiteY38" fmla="*/ 1407458 h 1709328"/>
                <a:gd name="connsiteX39" fmla="*/ 589781 w 852287"/>
                <a:gd name="connsiteY39" fmla="*/ 1025249 h 1709328"/>
                <a:gd name="connsiteX40" fmla="*/ 619676 w 852287"/>
                <a:gd name="connsiteY40" fmla="*/ 922851 h 1709328"/>
                <a:gd name="connsiteX41" fmla="*/ 642307 w 852287"/>
                <a:gd name="connsiteY41" fmla="*/ 851467 h 1709328"/>
                <a:gd name="connsiteX42" fmla="*/ 668989 w 852287"/>
                <a:gd name="connsiteY42" fmla="*/ 771141 h 1709328"/>
                <a:gd name="connsiteX43" fmla="*/ 780746 w 852287"/>
                <a:gd name="connsiteY43" fmla="*/ 469396 h 1709328"/>
                <a:gd name="connsiteX44" fmla="*/ 807009 w 852287"/>
                <a:gd name="connsiteY44" fmla="*/ 380410 h 170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52287" h="1709328">
                  <a:moveTo>
                    <a:pt x="807009" y="380410"/>
                  </a:moveTo>
                  <a:cubicBezTo>
                    <a:pt x="809381" y="366128"/>
                    <a:pt x="813076" y="352099"/>
                    <a:pt x="818045" y="338501"/>
                  </a:cubicBezTo>
                  <a:cubicBezTo>
                    <a:pt x="823624" y="323623"/>
                    <a:pt x="826510" y="307871"/>
                    <a:pt x="826566" y="291982"/>
                  </a:cubicBezTo>
                  <a:cubicBezTo>
                    <a:pt x="827633" y="281501"/>
                    <a:pt x="832154" y="271673"/>
                    <a:pt x="839418" y="264043"/>
                  </a:cubicBezTo>
                  <a:cubicBezTo>
                    <a:pt x="847109" y="255816"/>
                    <a:pt x="851616" y="245118"/>
                    <a:pt x="852131" y="233868"/>
                  </a:cubicBezTo>
                  <a:cubicBezTo>
                    <a:pt x="852131" y="230935"/>
                    <a:pt x="852131" y="224788"/>
                    <a:pt x="852131" y="215149"/>
                  </a:cubicBezTo>
                  <a:cubicBezTo>
                    <a:pt x="852131" y="205510"/>
                    <a:pt x="852131" y="198804"/>
                    <a:pt x="852131" y="194334"/>
                  </a:cubicBezTo>
                  <a:lnTo>
                    <a:pt x="851013" y="172541"/>
                  </a:lnTo>
                  <a:cubicBezTo>
                    <a:pt x="849197" y="139014"/>
                    <a:pt x="846263" y="122251"/>
                    <a:pt x="841793" y="122530"/>
                  </a:cubicBezTo>
                  <a:lnTo>
                    <a:pt x="839698" y="122530"/>
                  </a:lnTo>
                  <a:cubicBezTo>
                    <a:pt x="833970" y="125743"/>
                    <a:pt x="825728" y="119597"/>
                    <a:pt x="816787" y="103951"/>
                  </a:cubicBezTo>
                  <a:cubicBezTo>
                    <a:pt x="797603" y="72752"/>
                    <a:pt x="738464" y="45790"/>
                    <a:pt x="639373" y="23066"/>
                  </a:cubicBezTo>
                  <a:cubicBezTo>
                    <a:pt x="571294" y="7420"/>
                    <a:pt x="535811" y="-310"/>
                    <a:pt x="532924" y="-123"/>
                  </a:cubicBezTo>
                  <a:cubicBezTo>
                    <a:pt x="525810" y="2571"/>
                    <a:pt x="519304" y="6655"/>
                    <a:pt x="513786" y="11890"/>
                  </a:cubicBezTo>
                  <a:cubicBezTo>
                    <a:pt x="504007" y="19713"/>
                    <a:pt x="488920" y="54777"/>
                    <a:pt x="468804" y="117222"/>
                  </a:cubicBezTo>
                  <a:cubicBezTo>
                    <a:pt x="456324" y="159969"/>
                    <a:pt x="421586" y="251516"/>
                    <a:pt x="364590" y="391865"/>
                  </a:cubicBezTo>
                  <a:cubicBezTo>
                    <a:pt x="270528" y="613051"/>
                    <a:pt x="187129" y="870232"/>
                    <a:pt x="114394" y="1163408"/>
                  </a:cubicBezTo>
                  <a:cubicBezTo>
                    <a:pt x="75651" y="1324711"/>
                    <a:pt x="46781" y="1432929"/>
                    <a:pt x="27782" y="1488062"/>
                  </a:cubicBezTo>
                  <a:lnTo>
                    <a:pt x="-157" y="1577189"/>
                  </a:lnTo>
                  <a:lnTo>
                    <a:pt x="24010" y="1622031"/>
                  </a:lnTo>
                  <a:lnTo>
                    <a:pt x="37980" y="1645361"/>
                  </a:lnTo>
                  <a:cubicBezTo>
                    <a:pt x="44406" y="1656816"/>
                    <a:pt x="50273" y="1657235"/>
                    <a:pt x="55582" y="1646757"/>
                  </a:cubicBezTo>
                  <a:cubicBezTo>
                    <a:pt x="58539" y="1637623"/>
                    <a:pt x="63289" y="1629169"/>
                    <a:pt x="69552" y="1621891"/>
                  </a:cubicBezTo>
                  <a:cubicBezTo>
                    <a:pt x="72345" y="1620215"/>
                    <a:pt x="76955" y="1622869"/>
                    <a:pt x="83521" y="1629994"/>
                  </a:cubicBezTo>
                  <a:cubicBezTo>
                    <a:pt x="89807" y="1639912"/>
                    <a:pt x="94976" y="1640331"/>
                    <a:pt x="99027" y="1631391"/>
                  </a:cubicBezTo>
                  <a:cubicBezTo>
                    <a:pt x="103079" y="1622450"/>
                    <a:pt x="104196" y="1620076"/>
                    <a:pt x="107130" y="1619936"/>
                  </a:cubicBezTo>
                  <a:cubicBezTo>
                    <a:pt x="114394" y="1618120"/>
                    <a:pt x="121100" y="1628737"/>
                    <a:pt x="126268" y="1651927"/>
                  </a:cubicBezTo>
                  <a:cubicBezTo>
                    <a:pt x="131437" y="1675116"/>
                    <a:pt x="139120" y="1688527"/>
                    <a:pt x="147921" y="1688108"/>
                  </a:cubicBezTo>
                  <a:cubicBezTo>
                    <a:pt x="159165" y="1685295"/>
                    <a:pt x="170008" y="1681071"/>
                    <a:pt x="180191" y="1675535"/>
                  </a:cubicBezTo>
                  <a:cubicBezTo>
                    <a:pt x="188975" y="1669739"/>
                    <a:pt x="198871" y="1665838"/>
                    <a:pt x="209248" y="1664080"/>
                  </a:cubicBezTo>
                  <a:cubicBezTo>
                    <a:pt x="212880" y="1664080"/>
                    <a:pt x="219306" y="1670506"/>
                    <a:pt x="228666" y="1681821"/>
                  </a:cubicBezTo>
                  <a:cubicBezTo>
                    <a:pt x="241099" y="1695791"/>
                    <a:pt x="250039" y="1698166"/>
                    <a:pt x="255487" y="1689225"/>
                  </a:cubicBezTo>
                  <a:cubicBezTo>
                    <a:pt x="260935" y="1680285"/>
                    <a:pt x="273927" y="1680983"/>
                    <a:pt x="299352" y="1691321"/>
                  </a:cubicBezTo>
                  <a:lnTo>
                    <a:pt x="337629" y="1709202"/>
                  </a:lnTo>
                  <a:lnTo>
                    <a:pt x="349643" y="1686571"/>
                  </a:lnTo>
                  <a:cubicBezTo>
                    <a:pt x="355640" y="1673951"/>
                    <a:pt x="367532" y="1665150"/>
                    <a:pt x="381354" y="1663102"/>
                  </a:cubicBezTo>
                  <a:cubicBezTo>
                    <a:pt x="416278" y="1661332"/>
                    <a:pt x="435649" y="1640611"/>
                    <a:pt x="439467" y="1600937"/>
                  </a:cubicBezTo>
                  <a:cubicBezTo>
                    <a:pt x="441546" y="1579396"/>
                    <a:pt x="447162" y="1558346"/>
                    <a:pt x="456091" y="1538633"/>
                  </a:cubicBezTo>
                  <a:cubicBezTo>
                    <a:pt x="465451" y="1520612"/>
                    <a:pt x="477046" y="1476887"/>
                    <a:pt x="491155" y="1407458"/>
                  </a:cubicBezTo>
                  <a:cubicBezTo>
                    <a:pt x="517390" y="1278433"/>
                    <a:pt x="550310" y="1150858"/>
                    <a:pt x="589781" y="1025249"/>
                  </a:cubicBezTo>
                  <a:cubicBezTo>
                    <a:pt x="602834" y="992095"/>
                    <a:pt x="612841" y="957821"/>
                    <a:pt x="619676" y="922851"/>
                  </a:cubicBezTo>
                  <a:cubicBezTo>
                    <a:pt x="625410" y="898520"/>
                    <a:pt x="632975" y="874657"/>
                    <a:pt x="642307" y="851467"/>
                  </a:cubicBezTo>
                  <a:cubicBezTo>
                    <a:pt x="652707" y="825216"/>
                    <a:pt x="661615" y="798398"/>
                    <a:pt x="668989" y="771141"/>
                  </a:cubicBezTo>
                  <a:cubicBezTo>
                    <a:pt x="691433" y="695425"/>
                    <a:pt x="728686" y="594844"/>
                    <a:pt x="780746" y="469396"/>
                  </a:cubicBezTo>
                  <a:cubicBezTo>
                    <a:pt x="794210" y="441332"/>
                    <a:pt x="803077" y="411287"/>
                    <a:pt x="807009" y="380410"/>
                  </a:cubicBezTo>
                  <a:close/>
                </a:path>
              </a:pathLst>
            </a:custGeom>
            <a:grpFill/>
            <a:ln w="13953" cap="flat">
              <a:noFill/>
              <a:prstDash val="solid"/>
              <a:miter/>
            </a:ln>
          </p:spPr>
          <p:txBody>
            <a:bodyPr rtlCol="0" anchor="ctr"/>
            <a:lstStyle/>
            <a:p>
              <a:endParaRPr lang="en-GB"/>
            </a:p>
          </p:txBody>
        </p:sp>
        <p:sp>
          <p:nvSpPr>
            <p:cNvPr id="27" name="Graphic 14">
              <a:extLst>
                <a:ext uri="{FF2B5EF4-FFF2-40B4-BE49-F238E27FC236}">
                  <a16:creationId xmlns:a16="http://schemas.microsoft.com/office/drawing/2014/main" id="{7182D69A-4792-4DBA-AD53-E9947A5A0649}"/>
                </a:ext>
              </a:extLst>
            </p:cNvPr>
            <p:cNvSpPr/>
            <p:nvPr/>
          </p:nvSpPr>
          <p:spPr>
            <a:xfrm>
              <a:off x="2693924" y="4705955"/>
              <a:ext cx="1819757" cy="1818364"/>
            </a:xfrm>
            <a:custGeom>
              <a:avLst/>
              <a:gdLst>
                <a:gd name="connsiteX0" fmla="*/ 1819409 w 1819757"/>
                <a:gd name="connsiteY0" fmla="*/ 399342 h 1818364"/>
                <a:gd name="connsiteX1" fmla="*/ 1814659 w 1819757"/>
                <a:gd name="connsiteY1" fmla="*/ 348493 h 1818364"/>
                <a:gd name="connsiteX2" fmla="*/ 1806836 w 1819757"/>
                <a:gd name="connsiteY2" fmla="*/ 282417 h 1818364"/>
                <a:gd name="connsiteX3" fmla="*/ 1807814 w 1819757"/>
                <a:gd name="connsiteY3" fmla="*/ 257970 h 1818364"/>
                <a:gd name="connsiteX4" fmla="*/ 1808931 w 1819757"/>
                <a:gd name="connsiteY4" fmla="*/ 237853 h 1818364"/>
                <a:gd name="connsiteX5" fmla="*/ 1788256 w 1819757"/>
                <a:gd name="connsiteY5" fmla="*/ 157947 h 1818364"/>
                <a:gd name="connsiteX6" fmla="*/ 1742855 w 1819757"/>
                <a:gd name="connsiteY6" fmla="*/ 117016 h 1818364"/>
                <a:gd name="connsiteX7" fmla="*/ 1645068 w 1819757"/>
                <a:gd name="connsiteY7" fmla="*/ 92010 h 1818364"/>
                <a:gd name="connsiteX8" fmla="*/ 1526605 w 1819757"/>
                <a:gd name="connsiteY8" fmla="*/ 52616 h 1818364"/>
                <a:gd name="connsiteX9" fmla="*/ 1474917 w 1819757"/>
                <a:gd name="connsiteY9" fmla="*/ 39624 h 1818364"/>
                <a:gd name="connsiteX10" fmla="*/ 1407025 w 1819757"/>
                <a:gd name="connsiteY10" fmla="*/ 98576 h 1818364"/>
                <a:gd name="connsiteX11" fmla="*/ 1360506 w 1819757"/>
                <a:gd name="connsiteY11" fmla="*/ 166329 h 1818364"/>
                <a:gd name="connsiteX12" fmla="*/ 1311892 w 1819757"/>
                <a:gd name="connsiteY12" fmla="*/ 236177 h 1818364"/>
                <a:gd name="connsiteX13" fmla="*/ 1242043 w 1819757"/>
                <a:gd name="connsiteY13" fmla="*/ 338434 h 1818364"/>
                <a:gd name="connsiteX14" fmla="*/ 1160321 w 1819757"/>
                <a:gd name="connsiteY14" fmla="*/ 454523 h 1818364"/>
                <a:gd name="connsiteX15" fmla="*/ 1081951 w 1819757"/>
                <a:gd name="connsiteY15" fmla="*/ 552310 h 1818364"/>
                <a:gd name="connsiteX16" fmla="*/ 1008751 w 1819757"/>
                <a:gd name="connsiteY16" fmla="*/ 638083 h 1818364"/>
                <a:gd name="connsiteX17" fmla="*/ 1000788 w 1819757"/>
                <a:gd name="connsiteY17" fmla="*/ 611960 h 1818364"/>
                <a:gd name="connsiteX18" fmla="*/ 979973 w 1819757"/>
                <a:gd name="connsiteY18" fmla="*/ 466536 h 1818364"/>
                <a:gd name="connsiteX19" fmla="*/ 960974 w 1819757"/>
                <a:gd name="connsiteY19" fmla="*/ 265653 h 1818364"/>
                <a:gd name="connsiteX20" fmla="*/ 947983 w 1819757"/>
                <a:gd name="connsiteY20" fmla="*/ 186445 h 1818364"/>
                <a:gd name="connsiteX21" fmla="*/ 944350 w 1819757"/>
                <a:gd name="connsiteY21" fmla="*/ 157808 h 1818364"/>
                <a:gd name="connsiteX22" fmla="*/ 944350 w 1819757"/>
                <a:gd name="connsiteY22" fmla="*/ 153337 h 1818364"/>
                <a:gd name="connsiteX23" fmla="*/ 946446 w 1819757"/>
                <a:gd name="connsiteY23" fmla="*/ 148867 h 1818364"/>
                <a:gd name="connsiteX24" fmla="*/ 829660 w 1819757"/>
                <a:gd name="connsiteY24" fmla="*/ 77063 h 1818364"/>
                <a:gd name="connsiteX25" fmla="*/ 557252 w 1819757"/>
                <a:gd name="connsiteY25" fmla="*/ -50 h 1818364"/>
                <a:gd name="connsiteX26" fmla="*/ 529313 w 1819757"/>
                <a:gd name="connsiteY26" fmla="*/ 12523 h 1818364"/>
                <a:gd name="connsiteX27" fmla="*/ 397858 w 1819757"/>
                <a:gd name="connsiteY27" fmla="*/ 349750 h 1818364"/>
                <a:gd name="connsiteX28" fmla="*/ 288196 w 1819757"/>
                <a:gd name="connsiteY28" fmla="*/ 681529 h 1818364"/>
                <a:gd name="connsiteX29" fmla="*/ 147383 w 1819757"/>
                <a:gd name="connsiteY29" fmla="*/ 1139035 h 1818364"/>
                <a:gd name="connsiteX30" fmla="*/ 701 w 1819757"/>
                <a:gd name="connsiteY30" fmla="*/ 1614003 h 1818364"/>
                <a:gd name="connsiteX31" fmla="*/ 701 w 1819757"/>
                <a:gd name="connsiteY31" fmla="*/ 1624061 h 1818364"/>
                <a:gd name="connsiteX32" fmla="*/ 3 w 1819757"/>
                <a:gd name="connsiteY32" fmla="*/ 1631884 h 1818364"/>
                <a:gd name="connsiteX33" fmla="*/ 31719 w 1819757"/>
                <a:gd name="connsiteY33" fmla="*/ 1670259 h 1818364"/>
                <a:gd name="connsiteX34" fmla="*/ 41912 w 1819757"/>
                <a:gd name="connsiteY34" fmla="*/ 1669742 h 1818364"/>
                <a:gd name="connsiteX35" fmla="*/ 49595 w 1819757"/>
                <a:gd name="connsiteY35" fmla="*/ 1668205 h 1818364"/>
                <a:gd name="connsiteX36" fmla="*/ 59513 w 1819757"/>
                <a:gd name="connsiteY36" fmla="*/ 1666528 h 1818364"/>
                <a:gd name="connsiteX37" fmla="*/ 120142 w 1819757"/>
                <a:gd name="connsiteY37" fmla="*/ 1681196 h 1818364"/>
                <a:gd name="connsiteX38" fmla="*/ 177277 w 1819757"/>
                <a:gd name="connsiteY38" fmla="*/ 1715003 h 1818364"/>
                <a:gd name="connsiteX39" fmla="*/ 237906 w 1819757"/>
                <a:gd name="connsiteY39" fmla="*/ 1728973 h 1818364"/>
                <a:gd name="connsiteX40" fmla="*/ 246846 w 1819757"/>
                <a:gd name="connsiteY40" fmla="*/ 1728973 h 1818364"/>
                <a:gd name="connsiteX41" fmla="*/ 265007 w 1819757"/>
                <a:gd name="connsiteY41" fmla="*/ 1736796 h 1818364"/>
                <a:gd name="connsiteX42" fmla="*/ 274506 w 1819757"/>
                <a:gd name="connsiteY42" fmla="*/ 1749648 h 1818364"/>
                <a:gd name="connsiteX43" fmla="*/ 316415 w 1819757"/>
                <a:gd name="connsiteY43" fmla="*/ 1711930 h 1818364"/>
                <a:gd name="connsiteX44" fmla="*/ 348964 w 1819757"/>
                <a:gd name="connsiteY44" fmla="*/ 1664014 h 1818364"/>
                <a:gd name="connsiteX45" fmla="*/ 367265 w 1819757"/>
                <a:gd name="connsiteY45" fmla="*/ 1632023 h 1818364"/>
                <a:gd name="connsiteX46" fmla="*/ 419791 w 1819757"/>
                <a:gd name="connsiteY46" fmla="*/ 1530604 h 1818364"/>
                <a:gd name="connsiteX47" fmla="*/ 459883 w 1819757"/>
                <a:gd name="connsiteY47" fmla="*/ 1400966 h 1818364"/>
                <a:gd name="connsiteX48" fmla="*/ 504866 w 1819757"/>
                <a:gd name="connsiteY48" fmla="*/ 1238918 h 1818364"/>
                <a:gd name="connsiteX49" fmla="*/ 526239 w 1819757"/>
                <a:gd name="connsiteY49" fmla="*/ 1180245 h 1818364"/>
                <a:gd name="connsiteX50" fmla="*/ 545657 w 1819757"/>
                <a:gd name="connsiteY50" fmla="*/ 1126043 h 1818364"/>
                <a:gd name="connsiteX51" fmla="*/ 564097 w 1819757"/>
                <a:gd name="connsiteY51" fmla="*/ 1051864 h 1818364"/>
                <a:gd name="connsiteX52" fmla="*/ 586309 w 1819757"/>
                <a:gd name="connsiteY52" fmla="*/ 944158 h 1818364"/>
                <a:gd name="connsiteX53" fmla="*/ 607822 w 1819757"/>
                <a:gd name="connsiteY53" fmla="*/ 865369 h 1818364"/>
                <a:gd name="connsiteX54" fmla="*/ 622909 w 1819757"/>
                <a:gd name="connsiteY54" fmla="*/ 811447 h 1818364"/>
                <a:gd name="connsiteX55" fmla="*/ 636040 w 1819757"/>
                <a:gd name="connsiteY55" fmla="*/ 741599 h 1818364"/>
                <a:gd name="connsiteX56" fmla="*/ 642746 w 1819757"/>
                <a:gd name="connsiteY56" fmla="*/ 679154 h 1818364"/>
                <a:gd name="connsiteX57" fmla="*/ 650569 w 1819757"/>
                <a:gd name="connsiteY57" fmla="*/ 658759 h 1818364"/>
                <a:gd name="connsiteX58" fmla="*/ 686192 w 1819757"/>
                <a:gd name="connsiteY58" fmla="*/ 966091 h 1818364"/>
                <a:gd name="connsiteX59" fmla="*/ 712873 w 1819757"/>
                <a:gd name="connsiteY59" fmla="*/ 1273423 h 1818364"/>
                <a:gd name="connsiteX60" fmla="*/ 768054 w 1819757"/>
                <a:gd name="connsiteY60" fmla="*/ 1331676 h 1818364"/>
                <a:gd name="connsiteX61" fmla="*/ 885259 w 1819757"/>
                <a:gd name="connsiteY61" fmla="*/ 1391187 h 1818364"/>
                <a:gd name="connsiteX62" fmla="*/ 969077 w 1819757"/>
                <a:gd name="connsiteY62" fmla="*/ 1413538 h 1818364"/>
                <a:gd name="connsiteX63" fmla="*/ 1003023 w 1819757"/>
                <a:gd name="connsiteY63" fmla="*/ 1382945 h 1818364"/>
                <a:gd name="connsiteX64" fmla="*/ 1021463 w 1819757"/>
                <a:gd name="connsiteY64" fmla="*/ 1353189 h 1818364"/>
                <a:gd name="connsiteX65" fmla="*/ 1060159 w 1819757"/>
                <a:gd name="connsiteY65" fmla="*/ 1284738 h 1818364"/>
                <a:gd name="connsiteX66" fmla="*/ 1182114 w 1819757"/>
                <a:gd name="connsiteY66" fmla="*/ 1044460 h 1818364"/>
                <a:gd name="connsiteX67" fmla="*/ 1288982 w 1819757"/>
                <a:gd name="connsiteY67" fmla="*/ 856010 h 1818364"/>
                <a:gd name="connsiteX68" fmla="*/ 1385372 w 1819757"/>
                <a:gd name="connsiteY68" fmla="*/ 700109 h 1818364"/>
                <a:gd name="connsiteX69" fmla="*/ 1397665 w 1819757"/>
                <a:gd name="connsiteY69" fmla="*/ 679573 h 1818364"/>
                <a:gd name="connsiteX70" fmla="*/ 1400040 w 1819757"/>
                <a:gd name="connsiteY70" fmla="*/ 681669 h 1818364"/>
                <a:gd name="connsiteX71" fmla="*/ 1349750 w 1819757"/>
                <a:gd name="connsiteY71" fmla="*/ 959245 h 1818364"/>
                <a:gd name="connsiteX72" fmla="*/ 1274732 w 1819757"/>
                <a:gd name="connsiteY72" fmla="*/ 1404737 h 1818364"/>
                <a:gd name="connsiteX73" fmla="*/ 1260763 w 1819757"/>
                <a:gd name="connsiteY73" fmla="*/ 1508532 h 1818364"/>
                <a:gd name="connsiteX74" fmla="*/ 1248609 w 1819757"/>
                <a:gd name="connsiteY74" fmla="*/ 1595702 h 1818364"/>
                <a:gd name="connsiteX75" fmla="*/ 1243720 w 1819757"/>
                <a:gd name="connsiteY75" fmla="*/ 1630347 h 1818364"/>
                <a:gd name="connsiteX76" fmla="*/ 1253638 w 1819757"/>
                <a:gd name="connsiteY76" fmla="*/ 1652000 h 1818364"/>
                <a:gd name="connsiteX77" fmla="*/ 1263557 w 1819757"/>
                <a:gd name="connsiteY77" fmla="*/ 1671418 h 1818364"/>
                <a:gd name="connsiteX78" fmla="*/ 1264255 w 1819757"/>
                <a:gd name="connsiteY78" fmla="*/ 1685387 h 1818364"/>
                <a:gd name="connsiteX79" fmla="*/ 1273336 w 1819757"/>
                <a:gd name="connsiteY79" fmla="*/ 1688321 h 1818364"/>
                <a:gd name="connsiteX80" fmla="*/ 1281578 w 1819757"/>
                <a:gd name="connsiteY80" fmla="*/ 1676726 h 1818364"/>
                <a:gd name="connsiteX81" fmla="*/ 1290379 w 1819757"/>
                <a:gd name="connsiteY81" fmla="*/ 1718635 h 1818364"/>
                <a:gd name="connsiteX82" fmla="*/ 1308818 w 1819757"/>
                <a:gd name="connsiteY82" fmla="*/ 1775352 h 1818364"/>
                <a:gd name="connsiteX83" fmla="*/ 1345419 w 1819757"/>
                <a:gd name="connsiteY83" fmla="*/ 1797843 h 1818364"/>
                <a:gd name="connsiteX84" fmla="*/ 1381879 w 1819757"/>
                <a:gd name="connsiteY84" fmla="*/ 1818238 h 1818364"/>
                <a:gd name="connsiteX85" fmla="*/ 1443625 w 1819757"/>
                <a:gd name="connsiteY85" fmla="*/ 1766272 h 1818364"/>
                <a:gd name="connsiteX86" fmla="*/ 1477153 w 1819757"/>
                <a:gd name="connsiteY86" fmla="*/ 1727995 h 1818364"/>
                <a:gd name="connsiteX87" fmla="*/ 1491122 w 1819757"/>
                <a:gd name="connsiteY87" fmla="*/ 1730649 h 1818364"/>
                <a:gd name="connsiteX88" fmla="*/ 1507327 w 1819757"/>
                <a:gd name="connsiteY88" fmla="*/ 1745317 h 1818364"/>
                <a:gd name="connsiteX89" fmla="*/ 1538898 w 1819757"/>
                <a:gd name="connsiteY89" fmla="*/ 1710393 h 1818364"/>
                <a:gd name="connsiteX90" fmla="*/ 1565860 w 1819757"/>
                <a:gd name="connsiteY90" fmla="*/ 1673513 h 1818364"/>
                <a:gd name="connsiteX91" fmla="*/ 1609445 w 1819757"/>
                <a:gd name="connsiteY91" fmla="*/ 1658007 h 1818364"/>
                <a:gd name="connsiteX92" fmla="*/ 1625231 w 1819757"/>
                <a:gd name="connsiteY92" fmla="*/ 1621686 h 1818364"/>
                <a:gd name="connsiteX93" fmla="*/ 1637524 w 1819757"/>
                <a:gd name="connsiteY93" fmla="*/ 1556727 h 1818364"/>
                <a:gd name="connsiteX94" fmla="*/ 1663787 w 1819757"/>
                <a:gd name="connsiteY94" fmla="*/ 1417869 h 1818364"/>
                <a:gd name="connsiteX95" fmla="*/ 1715894 w 1819757"/>
                <a:gd name="connsiteY95" fmla="*/ 1046975 h 1818364"/>
                <a:gd name="connsiteX96" fmla="*/ 1731959 w 1819757"/>
                <a:gd name="connsiteY96" fmla="*/ 970701 h 1818364"/>
                <a:gd name="connsiteX97" fmla="*/ 1791609 w 1819757"/>
                <a:gd name="connsiteY97" fmla="*/ 617129 h 1818364"/>
                <a:gd name="connsiteX98" fmla="*/ 1819408 w 1819757"/>
                <a:gd name="connsiteY98" fmla="*/ 399342 h 1818364"/>
                <a:gd name="connsiteX99" fmla="*/ 1273755 w 1819757"/>
                <a:gd name="connsiteY99" fmla="*/ 1622943 h 1818364"/>
                <a:gd name="connsiteX100" fmla="*/ 1271799 w 1819757"/>
                <a:gd name="connsiteY100" fmla="*/ 1627414 h 1818364"/>
                <a:gd name="connsiteX101" fmla="*/ 1266770 w 1819757"/>
                <a:gd name="connsiteY101" fmla="*/ 1616657 h 1818364"/>
                <a:gd name="connsiteX102" fmla="*/ 1268446 w 1819757"/>
                <a:gd name="connsiteY102" fmla="*/ 1605481 h 1818364"/>
                <a:gd name="connsiteX103" fmla="*/ 1273056 w 1819757"/>
                <a:gd name="connsiteY103" fmla="*/ 1609672 h 1818364"/>
                <a:gd name="connsiteX104" fmla="*/ 1273754 w 1819757"/>
                <a:gd name="connsiteY104" fmla="*/ 1622943 h 1818364"/>
                <a:gd name="connsiteX105" fmla="*/ 1278504 w 1819757"/>
                <a:gd name="connsiteY105" fmla="*/ 1584946 h 1818364"/>
                <a:gd name="connsiteX106" fmla="*/ 1275570 w 1819757"/>
                <a:gd name="connsiteY106" fmla="*/ 1571814 h 1818364"/>
                <a:gd name="connsiteX107" fmla="*/ 1279342 w 1819757"/>
                <a:gd name="connsiteY107" fmla="*/ 1557845 h 1818364"/>
                <a:gd name="connsiteX108" fmla="*/ 1284232 w 1819757"/>
                <a:gd name="connsiteY108" fmla="*/ 1522501 h 1818364"/>
                <a:gd name="connsiteX109" fmla="*/ 1279482 w 1819757"/>
                <a:gd name="connsiteY109" fmla="*/ 1518311 h 1818364"/>
                <a:gd name="connsiteX110" fmla="*/ 1282614 w 1819757"/>
                <a:gd name="connsiteY110" fmla="*/ 1513751 h 1818364"/>
                <a:gd name="connsiteX111" fmla="*/ 1283673 w 1819757"/>
                <a:gd name="connsiteY111" fmla="*/ 1513701 h 1818364"/>
                <a:gd name="connsiteX112" fmla="*/ 1290518 w 1819757"/>
                <a:gd name="connsiteY112" fmla="*/ 1517752 h 1818364"/>
                <a:gd name="connsiteX113" fmla="*/ 1284930 w 1819757"/>
                <a:gd name="connsiteY113" fmla="*/ 1522501 h 1818364"/>
                <a:gd name="connsiteX114" fmla="*/ 1399621 w 1819757"/>
                <a:gd name="connsiteY114" fmla="*/ 651355 h 1818364"/>
                <a:gd name="connsiteX115" fmla="*/ 1393055 w 1819757"/>
                <a:gd name="connsiteY115" fmla="*/ 653869 h 1818364"/>
                <a:gd name="connsiteX116" fmla="*/ 1394871 w 1819757"/>
                <a:gd name="connsiteY116" fmla="*/ 647164 h 1818364"/>
                <a:gd name="connsiteX117" fmla="*/ 1409959 w 1819757"/>
                <a:gd name="connsiteY117" fmla="*/ 637525 h 1818364"/>
                <a:gd name="connsiteX118" fmla="*/ 1399621 w 1819757"/>
                <a:gd name="connsiteY118" fmla="*/ 651355 h 181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819757" h="1818364">
                  <a:moveTo>
                    <a:pt x="1819409" y="399342"/>
                  </a:moveTo>
                  <a:cubicBezTo>
                    <a:pt x="1818749" y="382319"/>
                    <a:pt x="1817163" y="365344"/>
                    <a:pt x="1814659" y="348493"/>
                  </a:cubicBezTo>
                  <a:cubicBezTo>
                    <a:pt x="1809909" y="316223"/>
                    <a:pt x="1807395" y="294151"/>
                    <a:pt x="1806836" y="282417"/>
                  </a:cubicBezTo>
                  <a:cubicBezTo>
                    <a:pt x="1805764" y="274272"/>
                    <a:pt x="1806094" y="266003"/>
                    <a:pt x="1807814" y="257970"/>
                  </a:cubicBezTo>
                  <a:cubicBezTo>
                    <a:pt x="1809375" y="251383"/>
                    <a:pt x="1809754" y="244572"/>
                    <a:pt x="1808931" y="237853"/>
                  </a:cubicBezTo>
                  <a:cubicBezTo>
                    <a:pt x="1807025" y="210171"/>
                    <a:pt x="1800015" y="183080"/>
                    <a:pt x="1788256" y="157947"/>
                  </a:cubicBezTo>
                  <a:cubicBezTo>
                    <a:pt x="1775683" y="130008"/>
                    <a:pt x="1760550" y="116364"/>
                    <a:pt x="1742855" y="117016"/>
                  </a:cubicBezTo>
                  <a:cubicBezTo>
                    <a:pt x="1734101" y="117016"/>
                    <a:pt x="1701505" y="108681"/>
                    <a:pt x="1645068" y="92010"/>
                  </a:cubicBezTo>
                  <a:cubicBezTo>
                    <a:pt x="1588630" y="75340"/>
                    <a:pt x="1549143" y="62208"/>
                    <a:pt x="1526605" y="52616"/>
                  </a:cubicBezTo>
                  <a:cubicBezTo>
                    <a:pt x="1510675" y="44180"/>
                    <a:pt x="1492942" y="39723"/>
                    <a:pt x="1474917" y="39624"/>
                  </a:cubicBezTo>
                  <a:cubicBezTo>
                    <a:pt x="1454242" y="40741"/>
                    <a:pt x="1431612" y="60392"/>
                    <a:pt x="1407025" y="98576"/>
                  </a:cubicBezTo>
                  <a:cubicBezTo>
                    <a:pt x="1400133" y="110776"/>
                    <a:pt x="1384627" y="133360"/>
                    <a:pt x="1360506" y="166329"/>
                  </a:cubicBezTo>
                  <a:cubicBezTo>
                    <a:pt x="1336338" y="199437"/>
                    <a:pt x="1320134" y="222207"/>
                    <a:pt x="1311892" y="236177"/>
                  </a:cubicBezTo>
                  <a:cubicBezTo>
                    <a:pt x="1295408" y="259087"/>
                    <a:pt x="1271939" y="293313"/>
                    <a:pt x="1242043" y="338434"/>
                  </a:cubicBezTo>
                  <a:cubicBezTo>
                    <a:pt x="1212149" y="383557"/>
                    <a:pt x="1184489" y="422252"/>
                    <a:pt x="1160321" y="454523"/>
                  </a:cubicBezTo>
                  <a:cubicBezTo>
                    <a:pt x="1136154" y="486792"/>
                    <a:pt x="1109891" y="519341"/>
                    <a:pt x="1081951" y="552310"/>
                  </a:cubicBezTo>
                  <a:lnTo>
                    <a:pt x="1008751" y="638083"/>
                  </a:lnTo>
                  <a:lnTo>
                    <a:pt x="1000788" y="611960"/>
                  </a:lnTo>
                  <a:cubicBezTo>
                    <a:pt x="996876" y="595895"/>
                    <a:pt x="990031" y="547421"/>
                    <a:pt x="979973" y="466536"/>
                  </a:cubicBezTo>
                  <a:cubicBezTo>
                    <a:pt x="969915" y="385652"/>
                    <a:pt x="963629" y="318738"/>
                    <a:pt x="960974" y="265653"/>
                  </a:cubicBezTo>
                  <a:cubicBezTo>
                    <a:pt x="958600" y="221369"/>
                    <a:pt x="954409" y="194966"/>
                    <a:pt x="947983" y="186445"/>
                  </a:cubicBezTo>
                  <a:cubicBezTo>
                    <a:pt x="942977" y="177774"/>
                    <a:pt x="941668" y="167454"/>
                    <a:pt x="944350" y="157808"/>
                  </a:cubicBezTo>
                  <a:lnTo>
                    <a:pt x="944350" y="153337"/>
                  </a:lnTo>
                  <a:lnTo>
                    <a:pt x="946446" y="148867"/>
                  </a:lnTo>
                  <a:cubicBezTo>
                    <a:pt x="945421" y="129589"/>
                    <a:pt x="906493" y="105654"/>
                    <a:pt x="829660" y="77063"/>
                  </a:cubicBezTo>
                  <a:cubicBezTo>
                    <a:pt x="681861" y="23978"/>
                    <a:pt x="591058" y="-1726"/>
                    <a:pt x="557252" y="-50"/>
                  </a:cubicBezTo>
                  <a:cubicBezTo>
                    <a:pt x="542444" y="788"/>
                    <a:pt x="533084" y="4979"/>
                    <a:pt x="529313" y="12523"/>
                  </a:cubicBezTo>
                  <a:cubicBezTo>
                    <a:pt x="515436" y="32453"/>
                    <a:pt x="471618" y="144862"/>
                    <a:pt x="397858" y="349750"/>
                  </a:cubicBezTo>
                  <a:cubicBezTo>
                    <a:pt x="324098" y="554638"/>
                    <a:pt x="287545" y="665231"/>
                    <a:pt x="288196" y="681529"/>
                  </a:cubicBezTo>
                  <a:cubicBezTo>
                    <a:pt x="288848" y="693264"/>
                    <a:pt x="241910" y="845765"/>
                    <a:pt x="147383" y="1139035"/>
                  </a:cubicBezTo>
                  <a:cubicBezTo>
                    <a:pt x="51551" y="1438264"/>
                    <a:pt x="2657" y="1596587"/>
                    <a:pt x="701" y="1614003"/>
                  </a:cubicBezTo>
                  <a:cubicBezTo>
                    <a:pt x="965" y="1617350"/>
                    <a:pt x="965" y="1620713"/>
                    <a:pt x="701" y="1624061"/>
                  </a:cubicBezTo>
                  <a:cubicBezTo>
                    <a:pt x="136" y="1626628"/>
                    <a:pt x="-98" y="1629257"/>
                    <a:pt x="3" y="1631884"/>
                  </a:cubicBezTo>
                  <a:cubicBezTo>
                    <a:pt x="-1836" y="1651239"/>
                    <a:pt x="12364" y="1668420"/>
                    <a:pt x="31719" y="1670259"/>
                  </a:cubicBezTo>
                  <a:cubicBezTo>
                    <a:pt x="35124" y="1670583"/>
                    <a:pt x="38558" y="1670409"/>
                    <a:pt x="41912" y="1669742"/>
                  </a:cubicBezTo>
                  <a:lnTo>
                    <a:pt x="49595" y="1668205"/>
                  </a:lnTo>
                  <a:cubicBezTo>
                    <a:pt x="52833" y="1667296"/>
                    <a:pt x="56157" y="1666734"/>
                    <a:pt x="59513" y="1666528"/>
                  </a:cubicBezTo>
                  <a:cubicBezTo>
                    <a:pt x="80869" y="1659518"/>
                    <a:pt x="104352" y="1665200"/>
                    <a:pt x="120142" y="1681196"/>
                  </a:cubicBezTo>
                  <a:cubicBezTo>
                    <a:pt x="137097" y="1695673"/>
                    <a:pt x="156427" y="1707110"/>
                    <a:pt x="177277" y="1715003"/>
                  </a:cubicBezTo>
                  <a:cubicBezTo>
                    <a:pt x="196275" y="1723885"/>
                    <a:pt x="216937" y="1728645"/>
                    <a:pt x="237906" y="1728973"/>
                  </a:cubicBezTo>
                  <a:lnTo>
                    <a:pt x="246846" y="1728973"/>
                  </a:lnTo>
                  <a:cubicBezTo>
                    <a:pt x="258441" y="1726877"/>
                    <a:pt x="264588" y="1728973"/>
                    <a:pt x="265007" y="1736796"/>
                  </a:cubicBezTo>
                  <a:cubicBezTo>
                    <a:pt x="265426" y="1744619"/>
                    <a:pt x="268499" y="1749927"/>
                    <a:pt x="274506" y="1749648"/>
                  </a:cubicBezTo>
                  <a:cubicBezTo>
                    <a:pt x="280513" y="1749368"/>
                    <a:pt x="294483" y="1736796"/>
                    <a:pt x="316415" y="1711930"/>
                  </a:cubicBezTo>
                  <a:cubicBezTo>
                    <a:pt x="338347" y="1687064"/>
                    <a:pt x="348964" y="1670719"/>
                    <a:pt x="348964" y="1664014"/>
                  </a:cubicBezTo>
                  <a:cubicBezTo>
                    <a:pt x="348964" y="1657308"/>
                    <a:pt x="354692" y="1645993"/>
                    <a:pt x="367265" y="1632023"/>
                  </a:cubicBezTo>
                  <a:cubicBezTo>
                    <a:pt x="379837" y="1618054"/>
                    <a:pt x="398836" y="1584108"/>
                    <a:pt x="419791" y="1530604"/>
                  </a:cubicBezTo>
                  <a:cubicBezTo>
                    <a:pt x="437229" y="1488758"/>
                    <a:pt x="450654" y="1445350"/>
                    <a:pt x="459883" y="1400966"/>
                  </a:cubicBezTo>
                  <a:cubicBezTo>
                    <a:pt x="469196" y="1325157"/>
                    <a:pt x="484190" y="1271141"/>
                    <a:pt x="504866" y="1238918"/>
                  </a:cubicBezTo>
                  <a:cubicBezTo>
                    <a:pt x="513667" y="1220012"/>
                    <a:pt x="520818" y="1200382"/>
                    <a:pt x="526239" y="1180245"/>
                  </a:cubicBezTo>
                  <a:cubicBezTo>
                    <a:pt x="531471" y="1161757"/>
                    <a:pt x="537958" y="1143647"/>
                    <a:pt x="545657" y="1126043"/>
                  </a:cubicBezTo>
                  <a:cubicBezTo>
                    <a:pt x="555686" y="1102447"/>
                    <a:pt x="561910" y="1077410"/>
                    <a:pt x="564097" y="1051864"/>
                  </a:cubicBezTo>
                  <a:cubicBezTo>
                    <a:pt x="567600" y="1015267"/>
                    <a:pt x="575047" y="979155"/>
                    <a:pt x="586309" y="944158"/>
                  </a:cubicBezTo>
                  <a:cubicBezTo>
                    <a:pt x="600278" y="893169"/>
                    <a:pt x="607962" y="866906"/>
                    <a:pt x="607822" y="865369"/>
                  </a:cubicBezTo>
                  <a:cubicBezTo>
                    <a:pt x="610918" y="846909"/>
                    <a:pt x="615976" y="828833"/>
                    <a:pt x="622909" y="811447"/>
                  </a:cubicBezTo>
                  <a:cubicBezTo>
                    <a:pt x="630684" y="788933"/>
                    <a:pt x="635109" y="765399"/>
                    <a:pt x="636040" y="741599"/>
                  </a:cubicBezTo>
                  <a:cubicBezTo>
                    <a:pt x="639393" y="705836"/>
                    <a:pt x="641629" y="685720"/>
                    <a:pt x="642746" y="679154"/>
                  </a:cubicBezTo>
                  <a:cubicBezTo>
                    <a:pt x="646518" y="665185"/>
                    <a:pt x="649172" y="658759"/>
                    <a:pt x="650569" y="658759"/>
                  </a:cubicBezTo>
                  <a:cubicBezTo>
                    <a:pt x="659882" y="658759"/>
                    <a:pt x="671756" y="761202"/>
                    <a:pt x="686192" y="966091"/>
                  </a:cubicBezTo>
                  <a:cubicBezTo>
                    <a:pt x="697833" y="1137079"/>
                    <a:pt x="706727" y="1239523"/>
                    <a:pt x="712873" y="1273423"/>
                  </a:cubicBezTo>
                  <a:cubicBezTo>
                    <a:pt x="716645" y="1289628"/>
                    <a:pt x="734946" y="1308905"/>
                    <a:pt x="768054" y="1331676"/>
                  </a:cubicBezTo>
                  <a:cubicBezTo>
                    <a:pt x="804524" y="1356261"/>
                    <a:pt x="843890" y="1376249"/>
                    <a:pt x="885259" y="1391187"/>
                  </a:cubicBezTo>
                  <a:cubicBezTo>
                    <a:pt x="926050" y="1406833"/>
                    <a:pt x="953710" y="1414237"/>
                    <a:pt x="969077" y="1413538"/>
                  </a:cubicBezTo>
                  <a:cubicBezTo>
                    <a:pt x="986397" y="1413127"/>
                    <a:pt x="1000819" y="1400128"/>
                    <a:pt x="1003023" y="1382945"/>
                  </a:cubicBezTo>
                  <a:cubicBezTo>
                    <a:pt x="1007866" y="1363574"/>
                    <a:pt x="1014012" y="1353655"/>
                    <a:pt x="1021463" y="1353189"/>
                  </a:cubicBezTo>
                  <a:cubicBezTo>
                    <a:pt x="1028913" y="1352724"/>
                    <a:pt x="1041812" y="1329907"/>
                    <a:pt x="1060159" y="1284738"/>
                  </a:cubicBezTo>
                  <a:cubicBezTo>
                    <a:pt x="1095543" y="1202079"/>
                    <a:pt x="1136281" y="1121816"/>
                    <a:pt x="1182114" y="1044460"/>
                  </a:cubicBezTo>
                  <a:cubicBezTo>
                    <a:pt x="1233057" y="956731"/>
                    <a:pt x="1268679" y="893914"/>
                    <a:pt x="1288982" y="856010"/>
                  </a:cubicBezTo>
                  <a:cubicBezTo>
                    <a:pt x="1297270" y="842133"/>
                    <a:pt x="1329400" y="790166"/>
                    <a:pt x="1385372" y="700109"/>
                  </a:cubicBezTo>
                  <a:cubicBezTo>
                    <a:pt x="1392078" y="686139"/>
                    <a:pt x="1396128" y="679713"/>
                    <a:pt x="1397665" y="679573"/>
                  </a:cubicBezTo>
                  <a:lnTo>
                    <a:pt x="1400040" y="681669"/>
                  </a:lnTo>
                  <a:cubicBezTo>
                    <a:pt x="1400599" y="693589"/>
                    <a:pt x="1383835" y="786115"/>
                    <a:pt x="1349750" y="959245"/>
                  </a:cubicBezTo>
                  <a:cubicBezTo>
                    <a:pt x="1309051" y="1177358"/>
                    <a:pt x="1284046" y="1325855"/>
                    <a:pt x="1274732" y="1404737"/>
                  </a:cubicBezTo>
                  <a:cubicBezTo>
                    <a:pt x="1270542" y="1437426"/>
                    <a:pt x="1265885" y="1472024"/>
                    <a:pt x="1260763" y="1508532"/>
                  </a:cubicBezTo>
                  <a:cubicBezTo>
                    <a:pt x="1255640" y="1545039"/>
                    <a:pt x="1251590" y="1574096"/>
                    <a:pt x="1248609" y="1595702"/>
                  </a:cubicBezTo>
                  <a:cubicBezTo>
                    <a:pt x="1245257" y="1617216"/>
                    <a:pt x="1243580" y="1628811"/>
                    <a:pt x="1243720" y="1630347"/>
                  </a:cubicBezTo>
                  <a:cubicBezTo>
                    <a:pt x="1239948" y="1645295"/>
                    <a:pt x="1243720" y="1652559"/>
                    <a:pt x="1253638" y="1652000"/>
                  </a:cubicBezTo>
                  <a:cubicBezTo>
                    <a:pt x="1263557" y="1651441"/>
                    <a:pt x="1267608" y="1658007"/>
                    <a:pt x="1263557" y="1671418"/>
                  </a:cubicBezTo>
                  <a:cubicBezTo>
                    <a:pt x="1262337" y="1676034"/>
                    <a:pt x="1262581" y="1680916"/>
                    <a:pt x="1264255" y="1685387"/>
                  </a:cubicBezTo>
                  <a:cubicBezTo>
                    <a:pt x="1265932" y="1689020"/>
                    <a:pt x="1269005" y="1689997"/>
                    <a:pt x="1273336" y="1688321"/>
                  </a:cubicBezTo>
                  <a:cubicBezTo>
                    <a:pt x="1277992" y="1686249"/>
                    <a:pt x="1281151" y="1681805"/>
                    <a:pt x="1281578" y="1676726"/>
                  </a:cubicBezTo>
                  <a:cubicBezTo>
                    <a:pt x="1284651" y="1678123"/>
                    <a:pt x="1287585" y="1691953"/>
                    <a:pt x="1290379" y="1718635"/>
                  </a:cubicBezTo>
                  <a:cubicBezTo>
                    <a:pt x="1292334" y="1756912"/>
                    <a:pt x="1298481" y="1775911"/>
                    <a:pt x="1308818" y="1775352"/>
                  </a:cubicBezTo>
                  <a:cubicBezTo>
                    <a:pt x="1319156" y="1774793"/>
                    <a:pt x="1331310" y="1782337"/>
                    <a:pt x="1345419" y="1797843"/>
                  </a:cubicBezTo>
                  <a:cubicBezTo>
                    <a:pt x="1354295" y="1809314"/>
                    <a:pt x="1367459" y="1816678"/>
                    <a:pt x="1381879" y="1818238"/>
                  </a:cubicBezTo>
                  <a:cubicBezTo>
                    <a:pt x="1396687" y="1817400"/>
                    <a:pt x="1417269" y="1800078"/>
                    <a:pt x="1443625" y="1766272"/>
                  </a:cubicBezTo>
                  <a:cubicBezTo>
                    <a:pt x="1461786" y="1744619"/>
                    <a:pt x="1472962" y="1731906"/>
                    <a:pt x="1477153" y="1727995"/>
                  </a:cubicBezTo>
                  <a:cubicBezTo>
                    <a:pt x="1481343" y="1724083"/>
                    <a:pt x="1485954" y="1724921"/>
                    <a:pt x="1491122" y="1730649"/>
                  </a:cubicBezTo>
                  <a:cubicBezTo>
                    <a:pt x="1496011" y="1740707"/>
                    <a:pt x="1501460" y="1745597"/>
                    <a:pt x="1507327" y="1745317"/>
                  </a:cubicBezTo>
                  <a:cubicBezTo>
                    <a:pt x="1521297" y="1744619"/>
                    <a:pt x="1531075" y="1733024"/>
                    <a:pt x="1538898" y="1710393"/>
                  </a:cubicBezTo>
                  <a:cubicBezTo>
                    <a:pt x="1546721" y="1687762"/>
                    <a:pt x="1555522" y="1674072"/>
                    <a:pt x="1565860" y="1673513"/>
                  </a:cubicBezTo>
                  <a:cubicBezTo>
                    <a:pt x="1581705" y="1673315"/>
                    <a:pt x="1597035" y="1667861"/>
                    <a:pt x="1609445" y="1658007"/>
                  </a:cubicBezTo>
                  <a:cubicBezTo>
                    <a:pt x="1620456" y="1649307"/>
                    <a:pt x="1626382" y="1635672"/>
                    <a:pt x="1625231" y="1621686"/>
                  </a:cubicBezTo>
                  <a:cubicBezTo>
                    <a:pt x="1624864" y="1599422"/>
                    <a:pt x="1629048" y="1577318"/>
                    <a:pt x="1637524" y="1556727"/>
                  </a:cubicBezTo>
                  <a:cubicBezTo>
                    <a:pt x="1644090" y="1540103"/>
                    <a:pt x="1652751" y="1493864"/>
                    <a:pt x="1663787" y="1417869"/>
                  </a:cubicBezTo>
                  <a:cubicBezTo>
                    <a:pt x="1694520" y="1179733"/>
                    <a:pt x="1711889" y="1056102"/>
                    <a:pt x="1715894" y="1046975"/>
                  </a:cubicBezTo>
                  <a:cubicBezTo>
                    <a:pt x="1721482" y="1040735"/>
                    <a:pt x="1726837" y="1015310"/>
                    <a:pt x="1731959" y="970701"/>
                  </a:cubicBezTo>
                  <a:cubicBezTo>
                    <a:pt x="1761947" y="776895"/>
                    <a:pt x="1781830" y="659038"/>
                    <a:pt x="1791609" y="617129"/>
                  </a:cubicBezTo>
                  <a:cubicBezTo>
                    <a:pt x="1811720" y="546333"/>
                    <a:pt x="1821090" y="472920"/>
                    <a:pt x="1819408" y="399342"/>
                  </a:cubicBezTo>
                  <a:close/>
                  <a:moveTo>
                    <a:pt x="1273755" y="1622943"/>
                  </a:moveTo>
                  <a:lnTo>
                    <a:pt x="1271799" y="1627414"/>
                  </a:lnTo>
                  <a:lnTo>
                    <a:pt x="1266770" y="1616657"/>
                  </a:lnTo>
                  <a:lnTo>
                    <a:pt x="1268446" y="1605481"/>
                  </a:lnTo>
                  <a:cubicBezTo>
                    <a:pt x="1269564" y="1599428"/>
                    <a:pt x="1271100" y="1600824"/>
                    <a:pt x="1273056" y="1609672"/>
                  </a:cubicBezTo>
                  <a:cubicBezTo>
                    <a:pt x="1274753" y="1613896"/>
                    <a:pt x="1274999" y="1618564"/>
                    <a:pt x="1273754" y="1622943"/>
                  </a:cubicBezTo>
                  <a:close/>
                  <a:moveTo>
                    <a:pt x="1278504" y="1584946"/>
                  </a:moveTo>
                  <a:cubicBezTo>
                    <a:pt x="1276967" y="1584946"/>
                    <a:pt x="1275990" y="1580615"/>
                    <a:pt x="1275570" y="1571814"/>
                  </a:cubicBezTo>
                  <a:cubicBezTo>
                    <a:pt x="1276272" y="1567025"/>
                    <a:pt x="1277538" y="1562336"/>
                    <a:pt x="1279342" y="1557845"/>
                  </a:cubicBezTo>
                  <a:close/>
                  <a:moveTo>
                    <a:pt x="1284232" y="1522501"/>
                  </a:moveTo>
                  <a:cubicBezTo>
                    <a:pt x="1281159" y="1522501"/>
                    <a:pt x="1279622" y="1521384"/>
                    <a:pt x="1279482" y="1518311"/>
                  </a:cubicBezTo>
                  <a:cubicBezTo>
                    <a:pt x="1279088" y="1516187"/>
                    <a:pt x="1280490" y="1514145"/>
                    <a:pt x="1282614" y="1513751"/>
                  </a:cubicBezTo>
                  <a:cubicBezTo>
                    <a:pt x="1282963" y="1513686"/>
                    <a:pt x="1283319" y="1513669"/>
                    <a:pt x="1283673" y="1513701"/>
                  </a:cubicBezTo>
                  <a:cubicBezTo>
                    <a:pt x="1288143" y="1513700"/>
                    <a:pt x="1290379" y="1514818"/>
                    <a:pt x="1290518" y="1517752"/>
                  </a:cubicBezTo>
                  <a:cubicBezTo>
                    <a:pt x="1290658" y="1520685"/>
                    <a:pt x="1288563" y="1522362"/>
                    <a:pt x="1284930" y="1522501"/>
                  </a:cubicBezTo>
                  <a:close/>
                  <a:moveTo>
                    <a:pt x="1399621" y="651355"/>
                  </a:moveTo>
                  <a:cubicBezTo>
                    <a:pt x="1396827" y="654568"/>
                    <a:pt x="1394592" y="655406"/>
                    <a:pt x="1393055" y="653869"/>
                  </a:cubicBezTo>
                  <a:cubicBezTo>
                    <a:pt x="1391519" y="652332"/>
                    <a:pt x="1392078" y="650377"/>
                    <a:pt x="1394871" y="647164"/>
                  </a:cubicBezTo>
                  <a:cubicBezTo>
                    <a:pt x="1403253" y="636454"/>
                    <a:pt x="1408282" y="633241"/>
                    <a:pt x="1409959" y="637525"/>
                  </a:cubicBezTo>
                  <a:cubicBezTo>
                    <a:pt x="1410657" y="641995"/>
                    <a:pt x="1406746" y="646605"/>
                    <a:pt x="1399621" y="651355"/>
                  </a:cubicBezTo>
                  <a:close/>
                </a:path>
              </a:pathLst>
            </a:custGeom>
            <a:grpFill/>
            <a:ln w="13953" cap="flat">
              <a:noFill/>
              <a:prstDash val="solid"/>
              <a:miter/>
            </a:ln>
          </p:spPr>
          <p:txBody>
            <a:bodyPr rtlCol="0" anchor="ctr"/>
            <a:lstStyle/>
            <a:p>
              <a:endParaRPr lang="en-GB"/>
            </a:p>
          </p:txBody>
        </p:sp>
        <p:sp>
          <p:nvSpPr>
            <p:cNvPr id="28" name="Graphic 14">
              <a:extLst>
                <a:ext uri="{FF2B5EF4-FFF2-40B4-BE49-F238E27FC236}">
                  <a16:creationId xmlns:a16="http://schemas.microsoft.com/office/drawing/2014/main" id="{7182D69A-4792-4DBA-AD53-E9947A5A0649}"/>
                </a:ext>
              </a:extLst>
            </p:cNvPr>
            <p:cNvSpPr/>
            <p:nvPr/>
          </p:nvSpPr>
          <p:spPr>
            <a:xfrm>
              <a:off x="4472836" y="4581972"/>
              <a:ext cx="857111" cy="1799581"/>
            </a:xfrm>
            <a:custGeom>
              <a:avLst/>
              <a:gdLst>
                <a:gd name="connsiteX0" fmla="*/ 847103 w 857111"/>
                <a:gd name="connsiteY0" fmla="*/ 148380 h 1799581"/>
                <a:gd name="connsiteX1" fmla="*/ 842074 w 857111"/>
                <a:gd name="connsiteY1" fmla="*/ 135388 h 1799581"/>
                <a:gd name="connsiteX2" fmla="*/ 832016 w 857111"/>
                <a:gd name="connsiteY2" fmla="*/ 111500 h 1799581"/>
                <a:gd name="connsiteX3" fmla="*/ 665777 w 857111"/>
                <a:gd name="connsiteY3" fmla="*/ 51151 h 1799581"/>
                <a:gd name="connsiteX4" fmla="*/ 497862 w 857111"/>
                <a:gd name="connsiteY4" fmla="*/ -117 h 1799581"/>
                <a:gd name="connsiteX5" fmla="*/ 446174 w 857111"/>
                <a:gd name="connsiteY5" fmla="*/ 115691 h 1799581"/>
                <a:gd name="connsiteX6" fmla="*/ 273091 w 857111"/>
                <a:gd name="connsiteY6" fmla="*/ 550426 h 1799581"/>
                <a:gd name="connsiteX7" fmla="*/ 186479 w 857111"/>
                <a:gd name="connsiteY7" fmla="*/ 812217 h 1799581"/>
                <a:gd name="connsiteX8" fmla="*/ 99867 w 857111"/>
                <a:gd name="connsiteY8" fmla="*/ 1158245 h 1799581"/>
                <a:gd name="connsiteX9" fmla="*/ 13814 w 857111"/>
                <a:gd name="connsiteY9" fmla="*/ 1559873 h 1799581"/>
                <a:gd name="connsiteX10" fmla="*/ -156 w 857111"/>
                <a:gd name="connsiteY10" fmla="*/ 1684761 h 1799581"/>
                <a:gd name="connsiteX11" fmla="*/ 2778 w 857111"/>
                <a:gd name="connsiteY11" fmla="*/ 1697892 h 1799581"/>
                <a:gd name="connsiteX12" fmla="*/ 23872 w 857111"/>
                <a:gd name="connsiteY12" fmla="*/ 1676938 h 1799581"/>
                <a:gd name="connsiteX13" fmla="*/ 29460 w 857111"/>
                <a:gd name="connsiteY13" fmla="*/ 1654447 h 1799581"/>
                <a:gd name="connsiteX14" fmla="*/ 48039 w 857111"/>
                <a:gd name="connsiteY14" fmla="*/ 1676240 h 1799581"/>
                <a:gd name="connsiteX15" fmla="*/ 69832 w 857111"/>
                <a:gd name="connsiteY15" fmla="*/ 1710605 h 1799581"/>
                <a:gd name="connsiteX16" fmla="*/ 77236 w 857111"/>
                <a:gd name="connsiteY16" fmla="*/ 1725692 h 1799581"/>
                <a:gd name="connsiteX17" fmla="*/ 98610 w 857111"/>
                <a:gd name="connsiteY17" fmla="*/ 1753631 h 1799581"/>
                <a:gd name="connsiteX18" fmla="*/ 131019 w 857111"/>
                <a:gd name="connsiteY18" fmla="*/ 1780872 h 1799581"/>
                <a:gd name="connsiteX19" fmla="*/ 151415 w 857111"/>
                <a:gd name="connsiteY19" fmla="*/ 1788695 h 1799581"/>
                <a:gd name="connsiteX20" fmla="*/ 158539 w 857111"/>
                <a:gd name="connsiteY20" fmla="*/ 1799452 h 1799581"/>
                <a:gd name="connsiteX21" fmla="*/ 198213 w 857111"/>
                <a:gd name="connsiteY21" fmla="*/ 1748602 h 1799581"/>
                <a:gd name="connsiteX22" fmla="*/ 218748 w 857111"/>
                <a:gd name="connsiteY22" fmla="*/ 1716472 h 1799581"/>
                <a:gd name="connsiteX23" fmla="*/ 232718 w 857111"/>
                <a:gd name="connsiteY23" fmla="*/ 1698032 h 1799581"/>
                <a:gd name="connsiteX24" fmla="*/ 224895 w 857111"/>
                <a:gd name="connsiteY24" fmla="*/ 1718288 h 1799581"/>
                <a:gd name="connsiteX25" fmla="*/ 219307 w 857111"/>
                <a:gd name="connsiteY25" fmla="*/ 1738544 h 1799581"/>
                <a:gd name="connsiteX26" fmla="*/ 224057 w 857111"/>
                <a:gd name="connsiteY26" fmla="*/ 1744970 h 1799581"/>
                <a:gd name="connsiteX27" fmla="*/ 291810 w 857111"/>
                <a:gd name="connsiteY27" fmla="*/ 1681688 h 1799581"/>
                <a:gd name="connsiteX28" fmla="*/ 330226 w 857111"/>
                <a:gd name="connsiteY28" fmla="*/ 1650815 h 1799581"/>
                <a:gd name="connsiteX29" fmla="*/ 350343 w 857111"/>
                <a:gd name="connsiteY29" fmla="*/ 1654307 h 1799581"/>
                <a:gd name="connsiteX30" fmla="*/ 386943 w 857111"/>
                <a:gd name="connsiteY30" fmla="*/ 1633492 h 1799581"/>
                <a:gd name="connsiteX31" fmla="*/ 414184 w 857111"/>
                <a:gd name="connsiteY31" fmla="*/ 1578871 h 1799581"/>
                <a:gd name="connsiteX32" fmla="*/ 432903 w 857111"/>
                <a:gd name="connsiteY32" fmla="*/ 1532492 h 1799581"/>
                <a:gd name="connsiteX33" fmla="*/ 471180 w 857111"/>
                <a:gd name="connsiteY33" fmla="*/ 1434704 h 1799581"/>
                <a:gd name="connsiteX34" fmla="*/ 496744 w 857111"/>
                <a:gd name="connsiteY34" fmla="*/ 1347953 h 1799581"/>
                <a:gd name="connsiteX35" fmla="*/ 513228 w 857111"/>
                <a:gd name="connsiteY35" fmla="*/ 1280619 h 1799581"/>
                <a:gd name="connsiteX36" fmla="*/ 517140 w 857111"/>
                <a:gd name="connsiteY36" fmla="*/ 1271539 h 1799581"/>
                <a:gd name="connsiteX37" fmla="*/ 519096 w 857111"/>
                <a:gd name="connsiteY37" fmla="*/ 1264833 h 1799581"/>
                <a:gd name="connsiteX38" fmla="*/ 520912 w 857111"/>
                <a:gd name="connsiteY38" fmla="*/ 1257988 h 1799581"/>
                <a:gd name="connsiteX39" fmla="*/ 524683 w 857111"/>
                <a:gd name="connsiteY39" fmla="*/ 1244019 h 1799581"/>
                <a:gd name="connsiteX40" fmla="*/ 560865 w 857111"/>
                <a:gd name="connsiteY40" fmla="*/ 1125696 h 1799581"/>
                <a:gd name="connsiteX41" fmla="*/ 602774 w 857111"/>
                <a:gd name="connsiteY41" fmla="*/ 1002623 h 1799581"/>
                <a:gd name="connsiteX42" fmla="*/ 614090 w 857111"/>
                <a:gd name="connsiteY42" fmla="*/ 962112 h 1799581"/>
                <a:gd name="connsiteX43" fmla="*/ 637977 w 857111"/>
                <a:gd name="connsiteY43" fmla="*/ 865441 h 1799581"/>
                <a:gd name="connsiteX44" fmla="*/ 665917 w 857111"/>
                <a:gd name="connsiteY44" fmla="*/ 755361 h 1799581"/>
                <a:gd name="connsiteX45" fmla="*/ 709782 w 857111"/>
                <a:gd name="connsiteY45" fmla="*/ 613289 h 1799581"/>
                <a:gd name="connsiteX46" fmla="*/ 728641 w 857111"/>
                <a:gd name="connsiteY46" fmla="*/ 548051 h 1799581"/>
                <a:gd name="connsiteX47" fmla="*/ 762028 w 857111"/>
                <a:gd name="connsiteY47" fmla="*/ 464233 h 1799581"/>
                <a:gd name="connsiteX48" fmla="*/ 795136 w 857111"/>
                <a:gd name="connsiteY48" fmla="*/ 373850 h 1799581"/>
                <a:gd name="connsiteX49" fmla="*/ 804636 w 857111"/>
                <a:gd name="connsiteY49" fmla="*/ 341161 h 1799581"/>
                <a:gd name="connsiteX50" fmla="*/ 813995 w 857111"/>
                <a:gd name="connsiteY50" fmla="*/ 306377 h 1799581"/>
                <a:gd name="connsiteX51" fmla="*/ 832016 w 857111"/>
                <a:gd name="connsiteY51" fmla="*/ 269916 h 1799581"/>
                <a:gd name="connsiteX52" fmla="*/ 843191 w 857111"/>
                <a:gd name="connsiteY52" fmla="*/ 248263 h 1799581"/>
                <a:gd name="connsiteX53" fmla="*/ 850036 w 857111"/>
                <a:gd name="connsiteY53" fmla="*/ 231220 h 1799581"/>
                <a:gd name="connsiteX54" fmla="*/ 856602 w 857111"/>
                <a:gd name="connsiteY54" fmla="*/ 186517 h 1799581"/>
                <a:gd name="connsiteX55" fmla="*/ 847103 w 857111"/>
                <a:gd name="connsiteY55" fmla="*/ 148380 h 1799581"/>
                <a:gd name="connsiteX56" fmla="*/ 237188 w 857111"/>
                <a:gd name="connsiteY56" fmla="*/ 1685879 h 1799581"/>
                <a:gd name="connsiteX57" fmla="*/ 232629 w 857111"/>
                <a:gd name="connsiteY57" fmla="*/ 1682746 h 1799581"/>
                <a:gd name="connsiteX58" fmla="*/ 232579 w 857111"/>
                <a:gd name="connsiteY58" fmla="*/ 1681687 h 1799581"/>
                <a:gd name="connsiteX59" fmla="*/ 235373 w 857111"/>
                <a:gd name="connsiteY59" fmla="*/ 1677144 h 1799581"/>
                <a:gd name="connsiteX60" fmla="*/ 236769 w 857111"/>
                <a:gd name="connsiteY60" fmla="*/ 1677078 h 1799581"/>
                <a:gd name="connsiteX61" fmla="*/ 243614 w 857111"/>
                <a:gd name="connsiteY61" fmla="*/ 1681129 h 1799581"/>
                <a:gd name="connsiteX62" fmla="*/ 237188 w 857111"/>
                <a:gd name="connsiteY62" fmla="*/ 1685879 h 1799581"/>
                <a:gd name="connsiteX63" fmla="*/ 295023 w 857111"/>
                <a:gd name="connsiteY63" fmla="*/ 1469908 h 1799581"/>
                <a:gd name="connsiteX64" fmla="*/ 290350 w 857111"/>
                <a:gd name="connsiteY64" fmla="*/ 1466948 h 1799581"/>
                <a:gd name="connsiteX65" fmla="*/ 290273 w 857111"/>
                <a:gd name="connsiteY65" fmla="*/ 1465717 h 1799581"/>
                <a:gd name="connsiteX66" fmla="*/ 293406 w 857111"/>
                <a:gd name="connsiteY66" fmla="*/ 1461158 h 1799581"/>
                <a:gd name="connsiteX67" fmla="*/ 294464 w 857111"/>
                <a:gd name="connsiteY67" fmla="*/ 1461108 h 1799581"/>
                <a:gd name="connsiteX68" fmla="*/ 299157 w 857111"/>
                <a:gd name="connsiteY68" fmla="*/ 1464394 h 1799581"/>
                <a:gd name="connsiteX69" fmla="*/ 299214 w 857111"/>
                <a:gd name="connsiteY69" fmla="*/ 1465298 h 1799581"/>
                <a:gd name="connsiteX70" fmla="*/ 296082 w 857111"/>
                <a:gd name="connsiteY70" fmla="*/ 1469858 h 1799581"/>
                <a:gd name="connsiteX71" fmla="*/ 295023 w 857111"/>
                <a:gd name="connsiteY71" fmla="*/ 1469908 h 1799581"/>
                <a:gd name="connsiteX72" fmla="*/ 305081 w 857111"/>
                <a:gd name="connsiteY72" fmla="*/ 1449512 h 1799581"/>
                <a:gd name="connsiteX73" fmla="*/ 298096 w 857111"/>
                <a:gd name="connsiteY73" fmla="*/ 1445321 h 1799581"/>
                <a:gd name="connsiteX74" fmla="*/ 304522 w 857111"/>
                <a:gd name="connsiteY74" fmla="*/ 1440572 h 1799581"/>
                <a:gd name="connsiteX75" fmla="*/ 309215 w 857111"/>
                <a:gd name="connsiteY75" fmla="*/ 1443858 h 1799581"/>
                <a:gd name="connsiteX76" fmla="*/ 309272 w 857111"/>
                <a:gd name="connsiteY76" fmla="*/ 1444762 h 1799581"/>
                <a:gd name="connsiteX77" fmla="*/ 306311 w 857111"/>
                <a:gd name="connsiteY77" fmla="*/ 1449435 h 1799581"/>
                <a:gd name="connsiteX78" fmla="*/ 305081 w 857111"/>
                <a:gd name="connsiteY78" fmla="*/ 1449512 h 1799581"/>
                <a:gd name="connsiteX79" fmla="*/ 312345 w 857111"/>
                <a:gd name="connsiteY79" fmla="*/ 1420176 h 1799581"/>
                <a:gd name="connsiteX80" fmla="*/ 307802 w 857111"/>
                <a:gd name="connsiteY80" fmla="*/ 1417382 h 1799581"/>
                <a:gd name="connsiteX81" fmla="*/ 307735 w 857111"/>
                <a:gd name="connsiteY81" fmla="*/ 1415985 h 1799581"/>
                <a:gd name="connsiteX82" fmla="*/ 310868 w 857111"/>
                <a:gd name="connsiteY82" fmla="*/ 1411426 h 1799581"/>
                <a:gd name="connsiteX83" fmla="*/ 311927 w 857111"/>
                <a:gd name="connsiteY83" fmla="*/ 1411376 h 1799581"/>
                <a:gd name="connsiteX84" fmla="*/ 316619 w 857111"/>
                <a:gd name="connsiteY84" fmla="*/ 1414662 h 1799581"/>
                <a:gd name="connsiteX85" fmla="*/ 316676 w 857111"/>
                <a:gd name="connsiteY85" fmla="*/ 1415566 h 1799581"/>
                <a:gd name="connsiteX86" fmla="*/ 312345 w 857111"/>
                <a:gd name="connsiteY86" fmla="*/ 1420176 h 1799581"/>
                <a:gd name="connsiteX87" fmla="*/ 320308 w 857111"/>
                <a:gd name="connsiteY87" fmla="*/ 1399920 h 1799581"/>
                <a:gd name="connsiteX88" fmla="*/ 315838 w 857111"/>
                <a:gd name="connsiteY88" fmla="*/ 1395450 h 1799581"/>
                <a:gd name="connsiteX89" fmla="*/ 320308 w 857111"/>
                <a:gd name="connsiteY89" fmla="*/ 1390979 h 1799581"/>
                <a:gd name="connsiteX90" fmla="*/ 327293 w 857111"/>
                <a:gd name="connsiteY90" fmla="*/ 1395170 h 1799581"/>
                <a:gd name="connsiteX91" fmla="*/ 320308 w 857111"/>
                <a:gd name="connsiteY91" fmla="*/ 1399920 h 1799581"/>
                <a:gd name="connsiteX92" fmla="*/ 338748 w 857111"/>
                <a:gd name="connsiteY92" fmla="*/ 1370025 h 1799581"/>
                <a:gd name="connsiteX93" fmla="*/ 327013 w 857111"/>
                <a:gd name="connsiteY93" fmla="*/ 1380642 h 1799581"/>
                <a:gd name="connsiteX94" fmla="*/ 329667 w 857111"/>
                <a:gd name="connsiteY94" fmla="*/ 1366672 h 1799581"/>
                <a:gd name="connsiteX95" fmla="*/ 338608 w 857111"/>
                <a:gd name="connsiteY95" fmla="*/ 1326300 h 1799581"/>
                <a:gd name="connsiteX96" fmla="*/ 344615 w 857111"/>
                <a:gd name="connsiteY96" fmla="*/ 1312330 h 1799581"/>
                <a:gd name="connsiteX97" fmla="*/ 349924 w 857111"/>
                <a:gd name="connsiteY97" fmla="*/ 1329793 h 1799581"/>
                <a:gd name="connsiteX98" fmla="*/ 338748 w 857111"/>
                <a:gd name="connsiteY98" fmla="*/ 1370025 h 1799581"/>
                <a:gd name="connsiteX99" fmla="*/ 355092 w 857111"/>
                <a:gd name="connsiteY99" fmla="*/ 1300177 h 1799581"/>
                <a:gd name="connsiteX100" fmla="*/ 350354 w 857111"/>
                <a:gd name="connsiteY100" fmla="*/ 1295992 h 1799581"/>
                <a:gd name="connsiteX101" fmla="*/ 354538 w 857111"/>
                <a:gd name="connsiteY101" fmla="*/ 1291253 h 1799581"/>
                <a:gd name="connsiteX102" fmla="*/ 359277 w 857111"/>
                <a:gd name="connsiteY102" fmla="*/ 1295438 h 1799581"/>
                <a:gd name="connsiteX103" fmla="*/ 359283 w 857111"/>
                <a:gd name="connsiteY103" fmla="*/ 1295567 h 1799581"/>
                <a:gd name="connsiteX104" fmla="*/ 356501 w 857111"/>
                <a:gd name="connsiteY104" fmla="*/ 1300348 h 1799581"/>
                <a:gd name="connsiteX105" fmla="*/ 355092 w 857111"/>
                <a:gd name="connsiteY105" fmla="*/ 1300456 h 179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857111" h="1799581">
                  <a:moveTo>
                    <a:pt x="847103" y="148380"/>
                  </a:moveTo>
                  <a:cubicBezTo>
                    <a:pt x="841236" y="148380"/>
                    <a:pt x="839560" y="144049"/>
                    <a:pt x="842074" y="135388"/>
                  </a:cubicBezTo>
                  <a:cubicBezTo>
                    <a:pt x="844921" y="126042"/>
                    <a:pt x="840691" y="115995"/>
                    <a:pt x="832016" y="111500"/>
                  </a:cubicBezTo>
                  <a:cubicBezTo>
                    <a:pt x="825776" y="105912"/>
                    <a:pt x="770363" y="85796"/>
                    <a:pt x="665777" y="51151"/>
                  </a:cubicBezTo>
                  <a:cubicBezTo>
                    <a:pt x="561191" y="16507"/>
                    <a:pt x="505219" y="-583"/>
                    <a:pt x="497862" y="-117"/>
                  </a:cubicBezTo>
                  <a:cubicBezTo>
                    <a:pt x="494928" y="-117"/>
                    <a:pt x="477746" y="38718"/>
                    <a:pt x="446174" y="115691"/>
                  </a:cubicBezTo>
                  <a:cubicBezTo>
                    <a:pt x="417397" y="191127"/>
                    <a:pt x="359702" y="336039"/>
                    <a:pt x="273091" y="550426"/>
                  </a:cubicBezTo>
                  <a:cubicBezTo>
                    <a:pt x="213952" y="698505"/>
                    <a:pt x="185082" y="785768"/>
                    <a:pt x="186479" y="812217"/>
                  </a:cubicBezTo>
                  <a:cubicBezTo>
                    <a:pt x="187410" y="830005"/>
                    <a:pt x="158539" y="945348"/>
                    <a:pt x="99867" y="1158245"/>
                  </a:cubicBezTo>
                  <a:cubicBezTo>
                    <a:pt x="53301" y="1325881"/>
                    <a:pt x="24617" y="1459757"/>
                    <a:pt x="13814" y="1559873"/>
                  </a:cubicBezTo>
                  <a:cubicBezTo>
                    <a:pt x="4175" y="1634331"/>
                    <a:pt x="-156" y="1675960"/>
                    <a:pt x="-156" y="1684761"/>
                  </a:cubicBezTo>
                  <a:cubicBezTo>
                    <a:pt x="-203" y="1689306"/>
                    <a:pt x="801" y="1693800"/>
                    <a:pt x="2778" y="1697892"/>
                  </a:cubicBezTo>
                  <a:cubicBezTo>
                    <a:pt x="10461" y="1704877"/>
                    <a:pt x="17446" y="1697892"/>
                    <a:pt x="23872" y="1676938"/>
                  </a:cubicBezTo>
                  <a:lnTo>
                    <a:pt x="29460" y="1654447"/>
                  </a:lnTo>
                  <a:lnTo>
                    <a:pt x="48039" y="1676240"/>
                  </a:lnTo>
                  <a:cubicBezTo>
                    <a:pt x="58423" y="1685390"/>
                    <a:pt x="65983" y="1697311"/>
                    <a:pt x="69832" y="1710605"/>
                  </a:cubicBezTo>
                  <a:cubicBezTo>
                    <a:pt x="69832" y="1720943"/>
                    <a:pt x="72766" y="1725971"/>
                    <a:pt x="77236" y="1725692"/>
                  </a:cubicBezTo>
                  <a:cubicBezTo>
                    <a:pt x="81706" y="1725413"/>
                    <a:pt x="88831" y="1734772"/>
                    <a:pt x="98610" y="1753631"/>
                  </a:cubicBezTo>
                  <a:cubicBezTo>
                    <a:pt x="108388" y="1772491"/>
                    <a:pt x="119145" y="1781571"/>
                    <a:pt x="131019" y="1780872"/>
                  </a:cubicBezTo>
                  <a:cubicBezTo>
                    <a:pt x="142893" y="1780174"/>
                    <a:pt x="151135" y="1782828"/>
                    <a:pt x="151415" y="1788695"/>
                  </a:cubicBezTo>
                  <a:cubicBezTo>
                    <a:pt x="151694" y="1794562"/>
                    <a:pt x="154209" y="1799591"/>
                    <a:pt x="158539" y="1799452"/>
                  </a:cubicBezTo>
                  <a:cubicBezTo>
                    <a:pt x="165943" y="1799452"/>
                    <a:pt x="179075" y="1782129"/>
                    <a:pt x="198213" y="1748602"/>
                  </a:cubicBezTo>
                  <a:lnTo>
                    <a:pt x="218748" y="1716472"/>
                  </a:lnTo>
                  <a:lnTo>
                    <a:pt x="232718" y="1698032"/>
                  </a:lnTo>
                  <a:cubicBezTo>
                    <a:pt x="231327" y="1705193"/>
                    <a:pt x="228679" y="1712051"/>
                    <a:pt x="224895" y="1718288"/>
                  </a:cubicBezTo>
                  <a:cubicBezTo>
                    <a:pt x="221673" y="1724589"/>
                    <a:pt x="219771" y="1731482"/>
                    <a:pt x="219307" y="1738544"/>
                  </a:cubicBezTo>
                  <a:cubicBezTo>
                    <a:pt x="219307" y="1743014"/>
                    <a:pt x="221123" y="1745110"/>
                    <a:pt x="224057" y="1744970"/>
                  </a:cubicBezTo>
                  <a:cubicBezTo>
                    <a:pt x="243242" y="1743946"/>
                    <a:pt x="265826" y="1722852"/>
                    <a:pt x="291810" y="1681688"/>
                  </a:cubicBezTo>
                  <a:cubicBezTo>
                    <a:pt x="305779" y="1657380"/>
                    <a:pt x="318213" y="1647043"/>
                    <a:pt x="330226" y="1650815"/>
                  </a:cubicBezTo>
                  <a:cubicBezTo>
                    <a:pt x="336718" y="1652984"/>
                    <a:pt x="343500" y="1654161"/>
                    <a:pt x="350343" y="1654307"/>
                  </a:cubicBezTo>
                  <a:cubicBezTo>
                    <a:pt x="365145" y="1653537"/>
                    <a:pt x="378714" y="1645820"/>
                    <a:pt x="386943" y="1633492"/>
                  </a:cubicBezTo>
                  <a:cubicBezTo>
                    <a:pt x="398603" y="1616690"/>
                    <a:pt x="407778" y="1598294"/>
                    <a:pt x="414184" y="1578871"/>
                  </a:cubicBezTo>
                  <a:cubicBezTo>
                    <a:pt x="419485" y="1563049"/>
                    <a:pt x="425736" y="1547561"/>
                    <a:pt x="432903" y="1532492"/>
                  </a:cubicBezTo>
                  <a:cubicBezTo>
                    <a:pt x="447634" y="1500702"/>
                    <a:pt x="460417" y="1468046"/>
                    <a:pt x="471180" y="1434704"/>
                  </a:cubicBezTo>
                  <a:cubicBezTo>
                    <a:pt x="482338" y="1406630"/>
                    <a:pt x="490895" y="1377591"/>
                    <a:pt x="496744" y="1347953"/>
                  </a:cubicBezTo>
                  <a:cubicBezTo>
                    <a:pt x="494604" y="1324300"/>
                    <a:pt x="500405" y="1300609"/>
                    <a:pt x="513228" y="1280619"/>
                  </a:cubicBezTo>
                  <a:cubicBezTo>
                    <a:pt x="514486" y="1277546"/>
                    <a:pt x="515883" y="1274612"/>
                    <a:pt x="517140" y="1271539"/>
                  </a:cubicBezTo>
                  <a:lnTo>
                    <a:pt x="519096" y="1264833"/>
                  </a:lnTo>
                  <a:lnTo>
                    <a:pt x="520912" y="1257988"/>
                  </a:lnTo>
                  <a:cubicBezTo>
                    <a:pt x="521692" y="1253216"/>
                    <a:pt x="522956" y="1248535"/>
                    <a:pt x="524683" y="1244019"/>
                  </a:cubicBezTo>
                  <a:cubicBezTo>
                    <a:pt x="525988" y="1239362"/>
                    <a:pt x="538048" y="1199921"/>
                    <a:pt x="560865" y="1125696"/>
                  </a:cubicBezTo>
                  <a:cubicBezTo>
                    <a:pt x="583636" y="1051238"/>
                    <a:pt x="597885" y="1010307"/>
                    <a:pt x="602774" y="1002623"/>
                  </a:cubicBezTo>
                  <a:cubicBezTo>
                    <a:pt x="610915" y="990739"/>
                    <a:pt x="614894" y="976494"/>
                    <a:pt x="614090" y="962112"/>
                  </a:cubicBezTo>
                  <a:cubicBezTo>
                    <a:pt x="612972" y="939900"/>
                    <a:pt x="620934" y="907769"/>
                    <a:pt x="637977" y="865441"/>
                  </a:cubicBezTo>
                  <a:cubicBezTo>
                    <a:pt x="641703" y="852031"/>
                    <a:pt x="651016" y="815337"/>
                    <a:pt x="665917" y="755361"/>
                  </a:cubicBezTo>
                  <a:cubicBezTo>
                    <a:pt x="677331" y="707072"/>
                    <a:pt x="691985" y="659608"/>
                    <a:pt x="709782" y="613289"/>
                  </a:cubicBezTo>
                  <a:cubicBezTo>
                    <a:pt x="719520" y="592693"/>
                    <a:pt x="725888" y="570667"/>
                    <a:pt x="728641" y="548051"/>
                  </a:cubicBezTo>
                  <a:cubicBezTo>
                    <a:pt x="738364" y="519572"/>
                    <a:pt x="749507" y="491598"/>
                    <a:pt x="762028" y="464233"/>
                  </a:cubicBezTo>
                  <a:cubicBezTo>
                    <a:pt x="784472" y="411428"/>
                    <a:pt x="795508" y="381301"/>
                    <a:pt x="795136" y="373850"/>
                  </a:cubicBezTo>
                  <a:cubicBezTo>
                    <a:pt x="796345" y="362477"/>
                    <a:pt x="799561" y="351410"/>
                    <a:pt x="804636" y="341161"/>
                  </a:cubicBezTo>
                  <a:cubicBezTo>
                    <a:pt x="809959" y="330274"/>
                    <a:pt x="813136" y="318464"/>
                    <a:pt x="813995" y="306377"/>
                  </a:cubicBezTo>
                  <a:cubicBezTo>
                    <a:pt x="813782" y="292031"/>
                    <a:pt x="820490" y="278460"/>
                    <a:pt x="832016" y="269916"/>
                  </a:cubicBezTo>
                  <a:cubicBezTo>
                    <a:pt x="838606" y="264579"/>
                    <a:pt x="842658" y="256726"/>
                    <a:pt x="843191" y="248263"/>
                  </a:cubicBezTo>
                  <a:cubicBezTo>
                    <a:pt x="842791" y="241842"/>
                    <a:pt x="845306" y="235582"/>
                    <a:pt x="850036" y="231220"/>
                  </a:cubicBezTo>
                  <a:cubicBezTo>
                    <a:pt x="855764" y="226470"/>
                    <a:pt x="857860" y="211662"/>
                    <a:pt x="856602" y="186517"/>
                  </a:cubicBezTo>
                  <a:cubicBezTo>
                    <a:pt x="855345" y="161372"/>
                    <a:pt x="852551" y="148100"/>
                    <a:pt x="847103" y="148380"/>
                  </a:cubicBezTo>
                  <a:close/>
                  <a:moveTo>
                    <a:pt x="237188" y="1685879"/>
                  </a:moveTo>
                  <a:cubicBezTo>
                    <a:pt x="235065" y="1686273"/>
                    <a:pt x="233023" y="1684870"/>
                    <a:pt x="232629" y="1682746"/>
                  </a:cubicBezTo>
                  <a:cubicBezTo>
                    <a:pt x="232564" y="1682397"/>
                    <a:pt x="232547" y="1682041"/>
                    <a:pt x="232579" y="1681687"/>
                  </a:cubicBezTo>
                  <a:cubicBezTo>
                    <a:pt x="232096" y="1679661"/>
                    <a:pt x="233347" y="1677627"/>
                    <a:pt x="235373" y="1677144"/>
                  </a:cubicBezTo>
                  <a:cubicBezTo>
                    <a:pt x="235831" y="1677035"/>
                    <a:pt x="236304" y="1677012"/>
                    <a:pt x="236769" y="1677078"/>
                  </a:cubicBezTo>
                  <a:cubicBezTo>
                    <a:pt x="241100" y="1677078"/>
                    <a:pt x="243475" y="1678195"/>
                    <a:pt x="243614" y="1681129"/>
                  </a:cubicBezTo>
                  <a:cubicBezTo>
                    <a:pt x="243754" y="1684062"/>
                    <a:pt x="241659" y="1685599"/>
                    <a:pt x="237188" y="1685879"/>
                  </a:cubicBezTo>
                  <a:close/>
                  <a:moveTo>
                    <a:pt x="295023" y="1469908"/>
                  </a:moveTo>
                  <a:cubicBezTo>
                    <a:pt x="292915" y="1470381"/>
                    <a:pt x="290823" y="1469055"/>
                    <a:pt x="290350" y="1466948"/>
                  </a:cubicBezTo>
                  <a:cubicBezTo>
                    <a:pt x="290260" y="1466544"/>
                    <a:pt x="290234" y="1466129"/>
                    <a:pt x="290273" y="1465717"/>
                  </a:cubicBezTo>
                  <a:cubicBezTo>
                    <a:pt x="289879" y="1463593"/>
                    <a:pt x="291282" y="1461552"/>
                    <a:pt x="293406" y="1461158"/>
                  </a:cubicBezTo>
                  <a:cubicBezTo>
                    <a:pt x="293755" y="1461093"/>
                    <a:pt x="294111" y="1461076"/>
                    <a:pt x="294464" y="1461108"/>
                  </a:cubicBezTo>
                  <a:cubicBezTo>
                    <a:pt x="296668" y="1460719"/>
                    <a:pt x="298769" y="1462190"/>
                    <a:pt x="299157" y="1464394"/>
                  </a:cubicBezTo>
                  <a:cubicBezTo>
                    <a:pt x="299210" y="1464692"/>
                    <a:pt x="299229" y="1464996"/>
                    <a:pt x="299214" y="1465298"/>
                  </a:cubicBezTo>
                  <a:cubicBezTo>
                    <a:pt x="299608" y="1467422"/>
                    <a:pt x="298206" y="1469464"/>
                    <a:pt x="296082" y="1469858"/>
                  </a:cubicBezTo>
                  <a:cubicBezTo>
                    <a:pt x="295733" y="1469923"/>
                    <a:pt x="295377" y="1469940"/>
                    <a:pt x="295023" y="1469908"/>
                  </a:cubicBezTo>
                  <a:close/>
                  <a:moveTo>
                    <a:pt x="305081" y="1449512"/>
                  </a:moveTo>
                  <a:cubicBezTo>
                    <a:pt x="300611" y="1449512"/>
                    <a:pt x="298376" y="1448395"/>
                    <a:pt x="298096" y="1445321"/>
                  </a:cubicBezTo>
                  <a:cubicBezTo>
                    <a:pt x="297817" y="1442248"/>
                    <a:pt x="300192" y="1440851"/>
                    <a:pt x="304522" y="1440572"/>
                  </a:cubicBezTo>
                  <a:cubicBezTo>
                    <a:pt x="306725" y="1440183"/>
                    <a:pt x="308827" y="1441655"/>
                    <a:pt x="309215" y="1443858"/>
                  </a:cubicBezTo>
                  <a:cubicBezTo>
                    <a:pt x="309268" y="1444156"/>
                    <a:pt x="309287" y="1444460"/>
                    <a:pt x="309272" y="1444762"/>
                  </a:cubicBezTo>
                  <a:cubicBezTo>
                    <a:pt x="309745" y="1446870"/>
                    <a:pt x="308419" y="1448963"/>
                    <a:pt x="306311" y="1449435"/>
                  </a:cubicBezTo>
                  <a:cubicBezTo>
                    <a:pt x="305908" y="1449526"/>
                    <a:pt x="305493" y="1449552"/>
                    <a:pt x="305081" y="1449512"/>
                  </a:cubicBezTo>
                  <a:close/>
                  <a:moveTo>
                    <a:pt x="312345" y="1420176"/>
                  </a:moveTo>
                  <a:cubicBezTo>
                    <a:pt x="310319" y="1420659"/>
                    <a:pt x="308284" y="1419408"/>
                    <a:pt x="307802" y="1417382"/>
                  </a:cubicBezTo>
                  <a:cubicBezTo>
                    <a:pt x="307693" y="1416924"/>
                    <a:pt x="307670" y="1416451"/>
                    <a:pt x="307735" y="1415985"/>
                  </a:cubicBezTo>
                  <a:cubicBezTo>
                    <a:pt x="307341" y="1413862"/>
                    <a:pt x="308744" y="1411820"/>
                    <a:pt x="310868" y="1411426"/>
                  </a:cubicBezTo>
                  <a:cubicBezTo>
                    <a:pt x="311217" y="1411361"/>
                    <a:pt x="311573" y="1411344"/>
                    <a:pt x="311927" y="1411376"/>
                  </a:cubicBezTo>
                  <a:cubicBezTo>
                    <a:pt x="314130" y="1410987"/>
                    <a:pt x="316231" y="1412459"/>
                    <a:pt x="316619" y="1414662"/>
                  </a:cubicBezTo>
                  <a:cubicBezTo>
                    <a:pt x="316672" y="1414960"/>
                    <a:pt x="316691" y="1415264"/>
                    <a:pt x="316676" y="1415566"/>
                  </a:cubicBezTo>
                  <a:cubicBezTo>
                    <a:pt x="316257" y="1418499"/>
                    <a:pt x="315419" y="1420036"/>
                    <a:pt x="312345" y="1420176"/>
                  </a:cubicBezTo>
                  <a:close/>
                  <a:moveTo>
                    <a:pt x="320308" y="1399920"/>
                  </a:moveTo>
                  <a:cubicBezTo>
                    <a:pt x="317839" y="1399920"/>
                    <a:pt x="315838" y="1397918"/>
                    <a:pt x="315838" y="1395450"/>
                  </a:cubicBezTo>
                  <a:cubicBezTo>
                    <a:pt x="315838" y="1392981"/>
                    <a:pt x="317839" y="1390979"/>
                    <a:pt x="320308" y="1390979"/>
                  </a:cubicBezTo>
                  <a:cubicBezTo>
                    <a:pt x="324778" y="1390979"/>
                    <a:pt x="327013" y="1392097"/>
                    <a:pt x="327293" y="1395170"/>
                  </a:cubicBezTo>
                  <a:cubicBezTo>
                    <a:pt x="327572" y="1398244"/>
                    <a:pt x="324639" y="1399641"/>
                    <a:pt x="320308" y="1399920"/>
                  </a:cubicBezTo>
                  <a:close/>
                  <a:moveTo>
                    <a:pt x="338748" y="1370025"/>
                  </a:moveTo>
                  <a:cubicBezTo>
                    <a:pt x="331623" y="1377848"/>
                    <a:pt x="327851" y="1381341"/>
                    <a:pt x="327013" y="1380642"/>
                  </a:cubicBezTo>
                  <a:cubicBezTo>
                    <a:pt x="326175" y="1379944"/>
                    <a:pt x="327013" y="1375054"/>
                    <a:pt x="329667" y="1366672"/>
                  </a:cubicBezTo>
                  <a:cubicBezTo>
                    <a:pt x="334122" y="1353584"/>
                    <a:pt x="337120" y="1340045"/>
                    <a:pt x="338608" y="1326300"/>
                  </a:cubicBezTo>
                  <a:cubicBezTo>
                    <a:pt x="339915" y="1321374"/>
                    <a:pt x="341939" y="1316667"/>
                    <a:pt x="344615" y="1312330"/>
                  </a:cubicBezTo>
                  <a:lnTo>
                    <a:pt x="349924" y="1329793"/>
                  </a:lnTo>
                  <a:cubicBezTo>
                    <a:pt x="353620" y="1344237"/>
                    <a:pt x="349365" y="1359557"/>
                    <a:pt x="338748" y="1370025"/>
                  </a:cubicBezTo>
                  <a:close/>
                  <a:moveTo>
                    <a:pt x="355092" y="1300177"/>
                  </a:moveTo>
                  <a:cubicBezTo>
                    <a:pt x="352628" y="1300330"/>
                    <a:pt x="350507" y="1298456"/>
                    <a:pt x="350354" y="1295992"/>
                  </a:cubicBezTo>
                  <a:cubicBezTo>
                    <a:pt x="350201" y="1293528"/>
                    <a:pt x="352074" y="1291406"/>
                    <a:pt x="354538" y="1291253"/>
                  </a:cubicBezTo>
                  <a:cubicBezTo>
                    <a:pt x="357003" y="1291100"/>
                    <a:pt x="359124" y="1292974"/>
                    <a:pt x="359277" y="1295438"/>
                  </a:cubicBezTo>
                  <a:cubicBezTo>
                    <a:pt x="359280" y="1295481"/>
                    <a:pt x="359282" y="1295524"/>
                    <a:pt x="359283" y="1295567"/>
                  </a:cubicBezTo>
                  <a:cubicBezTo>
                    <a:pt x="359835" y="1297655"/>
                    <a:pt x="358589" y="1299796"/>
                    <a:pt x="356501" y="1300348"/>
                  </a:cubicBezTo>
                  <a:cubicBezTo>
                    <a:pt x="356042" y="1300470"/>
                    <a:pt x="355565" y="1300506"/>
                    <a:pt x="355092" y="1300456"/>
                  </a:cubicBezTo>
                  <a:close/>
                </a:path>
              </a:pathLst>
            </a:custGeom>
            <a:grpFill/>
            <a:ln w="13953" cap="flat">
              <a:noFill/>
              <a:prstDash val="solid"/>
              <a:miter/>
            </a:ln>
          </p:spPr>
          <p:txBody>
            <a:bodyPr rtlCol="0" anchor="ctr"/>
            <a:lstStyle/>
            <a:p>
              <a:endParaRPr lang="en-GB"/>
            </a:p>
          </p:txBody>
        </p:sp>
        <p:sp>
          <p:nvSpPr>
            <p:cNvPr id="29" name="Graphic 14">
              <a:extLst>
                <a:ext uri="{FF2B5EF4-FFF2-40B4-BE49-F238E27FC236}">
                  <a16:creationId xmlns:a16="http://schemas.microsoft.com/office/drawing/2014/main" id="{7182D69A-4792-4DBA-AD53-E9947A5A0649}"/>
                </a:ext>
              </a:extLst>
            </p:cNvPr>
            <p:cNvSpPr/>
            <p:nvPr/>
          </p:nvSpPr>
          <p:spPr>
            <a:xfrm>
              <a:off x="5419698" y="4603002"/>
              <a:ext cx="1194266" cy="1779332"/>
            </a:xfrm>
            <a:custGeom>
              <a:avLst/>
              <a:gdLst>
                <a:gd name="connsiteX0" fmla="*/ 1182934 w 1194266"/>
                <a:gd name="connsiteY0" fmla="*/ 322227 h 1779332"/>
                <a:gd name="connsiteX1" fmla="*/ 1127055 w 1194266"/>
                <a:gd name="connsiteY1" fmla="*/ 44231 h 1779332"/>
                <a:gd name="connsiteX2" fmla="*/ 1107637 w 1194266"/>
                <a:gd name="connsiteY2" fmla="*/ 5815 h 1779332"/>
                <a:gd name="connsiteX3" fmla="*/ 1076066 w 1194266"/>
                <a:gd name="connsiteY3" fmla="*/ 506 h 1779332"/>
                <a:gd name="connsiteX4" fmla="*/ 620236 w 1194266"/>
                <a:gd name="connsiteY4" fmla="*/ 72450 h 1779332"/>
                <a:gd name="connsiteX5" fmla="*/ -155 w 1194266"/>
                <a:gd name="connsiteY5" fmla="*/ 194545 h 1779332"/>
                <a:gd name="connsiteX6" fmla="*/ 37143 w 1194266"/>
                <a:gd name="connsiteY6" fmla="*/ 378245 h 1779332"/>
                <a:gd name="connsiteX7" fmla="*/ 78214 w 1194266"/>
                <a:gd name="connsiteY7" fmla="*/ 547837 h 1779332"/>
                <a:gd name="connsiteX8" fmla="*/ 99309 w 1194266"/>
                <a:gd name="connsiteY8" fmla="*/ 551469 h 1779332"/>
                <a:gd name="connsiteX9" fmla="*/ 230484 w 1194266"/>
                <a:gd name="connsiteY9" fmla="*/ 530794 h 1779332"/>
                <a:gd name="connsiteX10" fmla="*/ 382334 w 1194266"/>
                <a:gd name="connsiteY10" fmla="*/ 504531 h 1779332"/>
                <a:gd name="connsiteX11" fmla="*/ 273231 w 1194266"/>
                <a:gd name="connsiteY11" fmla="*/ 938288 h 1779332"/>
                <a:gd name="connsiteX12" fmla="*/ 114954 w 1194266"/>
                <a:gd name="connsiteY12" fmla="*/ 1499728 h 1779332"/>
                <a:gd name="connsiteX13" fmla="*/ 73046 w 1194266"/>
                <a:gd name="connsiteY13" fmla="*/ 1692230 h 1779332"/>
                <a:gd name="connsiteX14" fmla="*/ 91066 w 1194266"/>
                <a:gd name="connsiteY14" fmla="*/ 1726036 h 1779332"/>
                <a:gd name="connsiteX15" fmla="*/ 143732 w 1194266"/>
                <a:gd name="connsiteY15" fmla="*/ 1712067 h 1779332"/>
                <a:gd name="connsiteX16" fmla="*/ 199610 w 1194266"/>
                <a:gd name="connsiteY16" fmla="*/ 1706898 h 1779332"/>
                <a:gd name="connsiteX17" fmla="*/ 215816 w 1194266"/>
                <a:gd name="connsiteY17" fmla="*/ 1727014 h 1779332"/>
                <a:gd name="connsiteX18" fmla="*/ 231740 w 1194266"/>
                <a:gd name="connsiteY18" fmla="*/ 1744756 h 1779332"/>
                <a:gd name="connsiteX19" fmla="*/ 270995 w 1194266"/>
                <a:gd name="connsiteY19" fmla="*/ 1763615 h 1779332"/>
                <a:gd name="connsiteX20" fmla="*/ 339865 w 1194266"/>
                <a:gd name="connsiteY20" fmla="*/ 1771717 h 1779332"/>
                <a:gd name="connsiteX21" fmla="*/ 365150 w 1194266"/>
                <a:gd name="connsiteY21" fmla="*/ 1765849 h 1779332"/>
                <a:gd name="connsiteX22" fmla="*/ 384290 w 1194266"/>
                <a:gd name="connsiteY22" fmla="*/ 1755512 h 1779332"/>
                <a:gd name="connsiteX23" fmla="*/ 392531 w 1194266"/>
                <a:gd name="connsiteY23" fmla="*/ 1756350 h 1779332"/>
                <a:gd name="connsiteX24" fmla="*/ 395465 w 1194266"/>
                <a:gd name="connsiteY24" fmla="*/ 1768923 h 1779332"/>
                <a:gd name="connsiteX25" fmla="*/ 429691 w 1194266"/>
                <a:gd name="connsiteY25" fmla="*/ 1757887 h 1779332"/>
                <a:gd name="connsiteX26" fmla="*/ 469644 w 1194266"/>
                <a:gd name="connsiteY26" fmla="*/ 1723382 h 1779332"/>
                <a:gd name="connsiteX27" fmla="*/ 497583 w 1194266"/>
                <a:gd name="connsiteY27" fmla="*/ 1680076 h 1779332"/>
                <a:gd name="connsiteX28" fmla="*/ 519516 w 1194266"/>
                <a:gd name="connsiteY28" fmla="*/ 1609390 h 1779332"/>
                <a:gd name="connsiteX29" fmla="*/ 613112 w 1194266"/>
                <a:gd name="connsiteY29" fmla="*/ 1307645 h 1779332"/>
                <a:gd name="connsiteX30" fmla="*/ 678071 w 1194266"/>
                <a:gd name="connsiteY30" fmla="*/ 1079242 h 1779332"/>
                <a:gd name="connsiteX31" fmla="*/ 729200 w 1194266"/>
                <a:gd name="connsiteY31" fmla="*/ 897636 h 1779332"/>
                <a:gd name="connsiteX32" fmla="*/ 825450 w 1194266"/>
                <a:gd name="connsiteY32" fmla="*/ 553984 h 1779332"/>
                <a:gd name="connsiteX33" fmla="*/ 851853 w 1194266"/>
                <a:gd name="connsiteY33" fmla="*/ 501597 h 1779332"/>
                <a:gd name="connsiteX34" fmla="*/ 875462 w 1194266"/>
                <a:gd name="connsiteY34" fmla="*/ 488745 h 1779332"/>
                <a:gd name="connsiteX35" fmla="*/ 928128 w 1194266"/>
                <a:gd name="connsiteY35" fmla="*/ 474776 h 1779332"/>
                <a:gd name="connsiteX36" fmla="*/ 1038069 w 1194266"/>
                <a:gd name="connsiteY36" fmla="*/ 445858 h 1779332"/>
                <a:gd name="connsiteX37" fmla="*/ 1066008 w 1194266"/>
                <a:gd name="connsiteY37" fmla="*/ 449211 h 1779332"/>
                <a:gd name="connsiteX38" fmla="*/ 1093947 w 1194266"/>
                <a:gd name="connsiteY38" fmla="*/ 445439 h 1779332"/>
                <a:gd name="connsiteX39" fmla="*/ 1107917 w 1194266"/>
                <a:gd name="connsiteY39" fmla="*/ 437756 h 1779332"/>
                <a:gd name="connsiteX40" fmla="*/ 1153458 w 1194266"/>
                <a:gd name="connsiteY40" fmla="*/ 421551 h 1779332"/>
                <a:gd name="connsiteX41" fmla="*/ 1194109 w 1194266"/>
                <a:gd name="connsiteY41" fmla="*/ 400876 h 177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94266" h="1779332">
                  <a:moveTo>
                    <a:pt x="1182934" y="322227"/>
                  </a:moveTo>
                  <a:cubicBezTo>
                    <a:pt x="1167101" y="193147"/>
                    <a:pt x="1148475" y="100482"/>
                    <a:pt x="1127055" y="44231"/>
                  </a:cubicBezTo>
                  <a:cubicBezTo>
                    <a:pt x="1123627" y="30102"/>
                    <a:pt x="1116981" y="16954"/>
                    <a:pt x="1107637" y="5815"/>
                  </a:cubicBezTo>
                  <a:cubicBezTo>
                    <a:pt x="1097979" y="633"/>
                    <a:pt x="1086887" y="-1232"/>
                    <a:pt x="1076066" y="506"/>
                  </a:cubicBezTo>
                  <a:cubicBezTo>
                    <a:pt x="1068429" y="506"/>
                    <a:pt x="916486" y="24487"/>
                    <a:pt x="620236" y="72450"/>
                  </a:cubicBezTo>
                  <a:cubicBezTo>
                    <a:pt x="205897" y="139877"/>
                    <a:pt x="-900" y="180575"/>
                    <a:pt x="-155" y="194545"/>
                  </a:cubicBezTo>
                  <a:cubicBezTo>
                    <a:pt x="683" y="209911"/>
                    <a:pt x="13116" y="271145"/>
                    <a:pt x="37143" y="378245"/>
                  </a:cubicBezTo>
                  <a:cubicBezTo>
                    <a:pt x="61172" y="485346"/>
                    <a:pt x="74862" y="541877"/>
                    <a:pt x="78214" y="547837"/>
                  </a:cubicBezTo>
                  <a:cubicBezTo>
                    <a:pt x="84574" y="551560"/>
                    <a:pt x="92069" y="552850"/>
                    <a:pt x="99309" y="551469"/>
                  </a:cubicBezTo>
                  <a:cubicBezTo>
                    <a:pt x="117934" y="550445"/>
                    <a:pt x="161660" y="543553"/>
                    <a:pt x="230484" y="530794"/>
                  </a:cubicBezTo>
                  <a:cubicBezTo>
                    <a:pt x="316257" y="514216"/>
                    <a:pt x="366874" y="505462"/>
                    <a:pt x="382334" y="504531"/>
                  </a:cubicBezTo>
                  <a:cubicBezTo>
                    <a:pt x="386990" y="505928"/>
                    <a:pt x="350622" y="650513"/>
                    <a:pt x="273231" y="938288"/>
                  </a:cubicBezTo>
                  <a:cubicBezTo>
                    <a:pt x="195839" y="1226063"/>
                    <a:pt x="143080" y="1413209"/>
                    <a:pt x="114954" y="1499728"/>
                  </a:cubicBezTo>
                  <a:cubicBezTo>
                    <a:pt x="85712" y="1594070"/>
                    <a:pt x="71742" y="1658237"/>
                    <a:pt x="73046" y="1692230"/>
                  </a:cubicBezTo>
                  <a:cubicBezTo>
                    <a:pt x="74163" y="1713743"/>
                    <a:pt x="80170" y="1725058"/>
                    <a:pt x="91066" y="1726036"/>
                  </a:cubicBezTo>
                  <a:cubicBezTo>
                    <a:pt x="109687" y="1727375"/>
                    <a:pt x="128222" y="1722459"/>
                    <a:pt x="143732" y="1712067"/>
                  </a:cubicBezTo>
                  <a:cubicBezTo>
                    <a:pt x="179774" y="1691671"/>
                    <a:pt x="198214" y="1689855"/>
                    <a:pt x="199610" y="1706898"/>
                  </a:cubicBezTo>
                  <a:cubicBezTo>
                    <a:pt x="199610" y="1714581"/>
                    <a:pt x="205338" y="1720868"/>
                    <a:pt x="215816" y="1727014"/>
                  </a:cubicBezTo>
                  <a:cubicBezTo>
                    <a:pt x="226293" y="1733161"/>
                    <a:pt x="231462" y="1738609"/>
                    <a:pt x="231740" y="1744756"/>
                  </a:cubicBezTo>
                  <a:cubicBezTo>
                    <a:pt x="232020" y="1750902"/>
                    <a:pt x="245710" y="1757188"/>
                    <a:pt x="270995" y="1763615"/>
                  </a:cubicBezTo>
                  <a:cubicBezTo>
                    <a:pt x="293438" y="1769637"/>
                    <a:pt x="316638" y="1772367"/>
                    <a:pt x="339865" y="1771717"/>
                  </a:cubicBezTo>
                  <a:cubicBezTo>
                    <a:pt x="348622" y="1771641"/>
                    <a:pt x="357255" y="1769638"/>
                    <a:pt x="365150" y="1765849"/>
                  </a:cubicBezTo>
                  <a:cubicBezTo>
                    <a:pt x="374091" y="1760681"/>
                    <a:pt x="380517" y="1757328"/>
                    <a:pt x="384290" y="1755512"/>
                  </a:cubicBezTo>
                  <a:cubicBezTo>
                    <a:pt x="388061" y="1753696"/>
                    <a:pt x="390855" y="1753976"/>
                    <a:pt x="392531" y="1756350"/>
                  </a:cubicBezTo>
                  <a:cubicBezTo>
                    <a:pt x="394477" y="1760254"/>
                    <a:pt x="395482" y="1764560"/>
                    <a:pt x="395465" y="1768923"/>
                  </a:cubicBezTo>
                  <a:cubicBezTo>
                    <a:pt x="400913" y="1785687"/>
                    <a:pt x="412368" y="1781915"/>
                    <a:pt x="429691" y="1757887"/>
                  </a:cubicBezTo>
                  <a:cubicBezTo>
                    <a:pt x="438991" y="1742421"/>
                    <a:pt x="452989" y="1730331"/>
                    <a:pt x="469644" y="1723382"/>
                  </a:cubicBezTo>
                  <a:cubicBezTo>
                    <a:pt x="484870" y="1717934"/>
                    <a:pt x="494231" y="1703545"/>
                    <a:pt x="497583" y="1680076"/>
                  </a:cubicBezTo>
                  <a:cubicBezTo>
                    <a:pt x="500933" y="1655463"/>
                    <a:pt x="508344" y="1631576"/>
                    <a:pt x="519516" y="1609390"/>
                  </a:cubicBezTo>
                  <a:cubicBezTo>
                    <a:pt x="532088" y="1583965"/>
                    <a:pt x="563287" y="1483384"/>
                    <a:pt x="613112" y="1307645"/>
                  </a:cubicBezTo>
                  <a:cubicBezTo>
                    <a:pt x="636767" y="1222803"/>
                    <a:pt x="658420" y="1146669"/>
                    <a:pt x="678071" y="1079242"/>
                  </a:cubicBezTo>
                  <a:cubicBezTo>
                    <a:pt x="697721" y="1011815"/>
                    <a:pt x="714764" y="951280"/>
                    <a:pt x="729200" y="897636"/>
                  </a:cubicBezTo>
                  <a:cubicBezTo>
                    <a:pt x="767197" y="730001"/>
                    <a:pt x="799281" y="615450"/>
                    <a:pt x="825450" y="553984"/>
                  </a:cubicBezTo>
                  <a:cubicBezTo>
                    <a:pt x="832087" y="535512"/>
                    <a:pt x="840954" y="517920"/>
                    <a:pt x="851853" y="501597"/>
                  </a:cubicBezTo>
                  <a:cubicBezTo>
                    <a:pt x="857415" y="494010"/>
                    <a:pt x="866071" y="489298"/>
                    <a:pt x="875462" y="488745"/>
                  </a:cubicBezTo>
                  <a:cubicBezTo>
                    <a:pt x="893775" y="487657"/>
                    <a:pt x="911683" y="482907"/>
                    <a:pt x="928128" y="474776"/>
                  </a:cubicBezTo>
                  <a:cubicBezTo>
                    <a:pt x="962387" y="457655"/>
                    <a:pt x="999819" y="447810"/>
                    <a:pt x="1038069" y="445858"/>
                  </a:cubicBezTo>
                  <a:cubicBezTo>
                    <a:pt x="1047514" y="444943"/>
                    <a:pt x="1057047" y="446087"/>
                    <a:pt x="1066008" y="449211"/>
                  </a:cubicBezTo>
                  <a:cubicBezTo>
                    <a:pt x="1078580" y="454706"/>
                    <a:pt x="1087893" y="453448"/>
                    <a:pt x="1093947" y="445439"/>
                  </a:cubicBezTo>
                  <a:cubicBezTo>
                    <a:pt x="1098278" y="439013"/>
                    <a:pt x="1102748" y="436499"/>
                    <a:pt x="1107917" y="437756"/>
                  </a:cubicBezTo>
                  <a:cubicBezTo>
                    <a:pt x="1111129" y="442226"/>
                    <a:pt x="1126357" y="436778"/>
                    <a:pt x="1153458" y="421551"/>
                  </a:cubicBezTo>
                  <a:lnTo>
                    <a:pt x="1194109" y="400876"/>
                  </a:lnTo>
                  <a:close/>
                </a:path>
              </a:pathLst>
            </a:custGeom>
            <a:grpFill/>
            <a:ln w="13953" cap="flat">
              <a:noFill/>
              <a:prstDash val="solid"/>
              <a:miter/>
            </a:ln>
          </p:spPr>
          <p:txBody>
            <a:bodyPr rtlCol="0" anchor="ctr"/>
            <a:lstStyle/>
            <a:p>
              <a:endParaRPr lang="en-GB"/>
            </a:p>
          </p:txBody>
        </p:sp>
        <p:sp>
          <p:nvSpPr>
            <p:cNvPr id="30" name="Graphic 14">
              <a:extLst>
                <a:ext uri="{FF2B5EF4-FFF2-40B4-BE49-F238E27FC236}">
                  <a16:creationId xmlns:a16="http://schemas.microsoft.com/office/drawing/2014/main" id="{7182D69A-4792-4DBA-AD53-E9947A5A0649}"/>
                </a:ext>
              </a:extLst>
            </p:cNvPr>
            <p:cNvSpPr/>
            <p:nvPr/>
          </p:nvSpPr>
          <p:spPr>
            <a:xfrm>
              <a:off x="6604539" y="4460433"/>
              <a:ext cx="1056403" cy="1817546"/>
            </a:xfrm>
            <a:custGeom>
              <a:avLst/>
              <a:gdLst>
                <a:gd name="connsiteX0" fmla="*/ 1055734 w 1056403"/>
                <a:gd name="connsiteY0" fmla="*/ 1037132 h 1817546"/>
                <a:gd name="connsiteX1" fmla="*/ 1051544 w 1056403"/>
                <a:gd name="connsiteY1" fmla="*/ 997458 h 1817546"/>
                <a:gd name="connsiteX2" fmla="*/ 1007539 w 1056403"/>
                <a:gd name="connsiteY2" fmla="*/ 873268 h 1817546"/>
                <a:gd name="connsiteX3" fmla="*/ 886283 w 1056403"/>
                <a:gd name="connsiteY3" fmla="*/ 759555 h 1817546"/>
                <a:gd name="connsiteX4" fmla="*/ 602978 w 1056403"/>
                <a:gd name="connsiteY4" fmla="*/ 683002 h 1817546"/>
                <a:gd name="connsiteX5" fmla="*/ 492059 w 1056403"/>
                <a:gd name="connsiteY5" fmla="*/ 684259 h 1817546"/>
                <a:gd name="connsiteX6" fmla="*/ 550732 w 1056403"/>
                <a:gd name="connsiteY6" fmla="*/ 616925 h 1817546"/>
                <a:gd name="connsiteX7" fmla="*/ 667797 w 1056403"/>
                <a:gd name="connsiteY7" fmla="*/ 497764 h 1817546"/>
                <a:gd name="connsiteX8" fmla="*/ 741418 w 1056403"/>
                <a:gd name="connsiteY8" fmla="*/ 440768 h 1817546"/>
                <a:gd name="connsiteX9" fmla="*/ 752174 w 1056403"/>
                <a:gd name="connsiteY9" fmla="*/ 433643 h 1817546"/>
                <a:gd name="connsiteX10" fmla="*/ 819927 w 1056403"/>
                <a:gd name="connsiteY10" fmla="*/ 370221 h 1817546"/>
                <a:gd name="connsiteX11" fmla="*/ 893128 w 1056403"/>
                <a:gd name="connsiteY11" fmla="*/ 282213 h 1817546"/>
                <a:gd name="connsiteX12" fmla="*/ 863372 w 1056403"/>
                <a:gd name="connsiteY12" fmla="*/ 221724 h 1817546"/>
                <a:gd name="connsiteX13" fmla="*/ 685678 w 1056403"/>
                <a:gd name="connsiteY13" fmla="*/ -114 h 1817546"/>
                <a:gd name="connsiteX14" fmla="*/ 633851 w 1056403"/>
                <a:gd name="connsiteY14" fmla="*/ 26987 h 1817546"/>
                <a:gd name="connsiteX15" fmla="*/ 608286 w 1056403"/>
                <a:gd name="connsiteY15" fmla="*/ 46125 h 1817546"/>
                <a:gd name="connsiteX16" fmla="*/ 567495 w 1056403"/>
                <a:gd name="connsiteY16" fmla="*/ 74763 h 1817546"/>
                <a:gd name="connsiteX17" fmla="*/ 531174 w 1056403"/>
                <a:gd name="connsiteY17" fmla="*/ 101026 h 1817546"/>
                <a:gd name="connsiteX18" fmla="*/ 243120 w 1056403"/>
                <a:gd name="connsiteY18" fmla="*/ 370780 h 1817546"/>
                <a:gd name="connsiteX19" fmla="*/ 71154 w 1056403"/>
                <a:gd name="connsiteY19" fmla="*/ 610359 h 1817546"/>
                <a:gd name="connsiteX20" fmla="*/ -91 w 1056403"/>
                <a:gd name="connsiteY20" fmla="*/ 780509 h 1817546"/>
                <a:gd name="connsiteX21" fmla="*/ 54111 w 1056403"/>
                <a:gd name="connsiteY21" fmla="*/ 886400 h 1817546"/>
                <a:gd name="connsiteX22" fmla="*/ 151899 w 1056403"/>
                <a:gd name="connsiteY22" fmla="*/ 1027772 h 1817546"/>
                <a:gd name="connsiteX23" fmla="*/ 220489 w 1056403"/>
                <a:gd name="connsiteY23" fmla="*/ 1066468 h 1817546"/>
                <a:gd name="connsiteX24" fmla="*/ 365075 w 1056403"/>
                <a:gd name="connsiteY24" fmla="*/ 1032522 h 1817546"/>
                <a:gd name="connsiteX25" fmla="*/ 575737 w 1056403"/>
                <a:gd name="connsiteY25" fmla="*/ 986282 h 1817546"/>
                <a:gd name="connsiteX26" fmla="*/ 664025 w 1056403"/>
                <a:gd name="connsiteY26" fmla="*/ 1021765 h 1817546"/>
                <a:gd name="connsiteX27" fmla="*/ 677157 w 1056403"/>
                <a:gd name="connsiteY27" fmla="*/ 1061020 h 1817546"/>
                <a:gd name="connsiteX28" fmla="*/ 630499 w 1056403"/>
                <a:gd name="connsiteY28" fmla="*/ 1144838 h 1817546"/>
                <a:gd name="connsiteX29" fmla="*/ 236833 w 1056403"/>
                <a:gd name="connsiteY29" fmla="*/ 1389027 h 1817546"/>
                <a:gd name="connsiteX30" fmla="*/ 136113 w 1056403"/>
                <a:gd name="connsiteY30" fmla="*/ 1458875 h 1817546"/>
                <a:gd name="connsiteX31" fmla="*/ 147847 w 1056403"/>
                <a:gd name="connsiteY31" fmla="*/ 1471588 h 1817546"/>
                <a:gd name="connsiteX32" fmla="*/ 161816 w 1056403"/>
                <a:gd name="connsiteY32" fmla="*/ 1484160 h 1817546"/>
                <a:gd name="connsiteX33" fmla="*/ 161816 w 1056403"/>
                <a:gd name="connsiteY33" fmla="*/ 1490866 h 1817546"/>
                <a:gd name="connsiteX34" fmla="*/ 151199 w 1056403"/>
                <a:gd name="connsiteY34" fmla="*/ 1497990 h 1817546"/>
                <a:gd name="connsiteX35" fmla="*/ 98534 w 1056403"/>
                <a:gd name="connsiteY35" fmla="*/ 1511960 h 1817546"/>
                <a:gd name="connsiteX36" fmla="*/ 64029 w 1056403"/>
                <a:gd name="connsiteY36" fmla="*/ 1529282 h 1817546"/>
                <a:gd name="connsiteX37" fmla="*/ 84285 w 1056403"/>
                <a:gd name="connsiteY37" fmla="*/ 1537105 h 1817546"/>
                <a:gd name="connsiteX38" fmla="*/ 99791 w 1056403"/>
                <a:gd name="connsiteY38" fmla="*/ 1534032 h 1817546"/>
                <a:gd name="connsiteX39" fmla="*/ 101887 w 1056403"/>
                <a:gd name="connsiteY39" fmla="*/ 1534032 h 1817546"/>
                <a:gd name="connsiteX40" fmla="*/ 1027 w 1056403"/>
                <a:gd name="connsiteY40" fmla="*/ 1598991 h 1817546"/>
                <a:gd name="connsiteX41" fmla="*/ 15973 w 1056403"/>
                <a:gd name="connsiteY41" fmla="*/ 1631540 h 1817546"/>
                <a:gd name="connsiteX42" fmla="*/ 33994 w 1056403"/>
                <a:gd name="connsiteY42" fmla="*/ 1681691 h 1817546"/>
                <a:gd name="connsiteX43" fmla="*/ 56206 w 1056403"/>
                <a:gd name="connsiteY43" fmla="*/ 1724857 h 1817546"/>
                <a:gd name="connsiteX44" fmla="*/ 67382 w 1056403"/>
                <a:gd name="connsiteY44" fmla="*/ 1770817 h 1817546"/>
                <a:gd name="connsiteX45" fmla="*/ 65426 w 1056403"/>
                <a:gd name="connsiteY45" fmla="*/ 1796522 h 1817546"/>
                <a:gd name="connsiteX46" fmla="*/ 88476 w 1056403"/>
                <a:gd name="connsiteY46" fmla="*/ 1792051 h 1817546"/>
                <a:gd name="connsiteX47" fmla="*/ 101467 w 1056403"/>
                <a:gd name="connsiteY47" fmla="*/ 1785765 h 1817546"/>
                <a:gd name="connsiteX48" fmla="*/ 105938 w 1056403"/>
                <a:gd name="connsiteY48" fmla="*/ 1786743 h 1817546"/>
                <a:gd name="connsiteX49" fmla="*/ 121305 w 1056403"/>
                <a:gd name="connsiteY49" fmla="*/ 1783669 h 1817546"/>
                <a:gd name="connsiteX50" fmla="*/ 156089 w 1056403"/>
                <a:gd name="connsiteY50" fmla="*/ 1770817 h 1817546"/>
                <a:gd name="connsiteX51" fmla="*/ 201630 w 1056403"/>
                <a:gd name="connsiteY51" fmla="*/ 1748606 h 1817546"/>
                <a:gd name="connsiteX52" fmla="*/ 201630 w 1056403"/>
                <a:gd name="connsiteY52" fmla="*/ 1784088 h 1817546"/>
                <a:gd name="connsiteX53" fmla="*/ 205263 w 1056403"/>
                <a:gd name="connsiteY53" fmla="*/ 1812726 h 1817546"/>
                <a:gd name="connsiteX54" fmla="*/ 221048 w 1056403"/>
                <a:gd name="connsiteY54" fmla="*/ 1816358 h 1817546"/>
                <a:gd name="connsiteX55" fmla="*/ 342165 w 1056403"/>
                <a:gd name="connsiteY55" fmla="*/ 1799036 h 1817546"/>
                <a:gd name="connsiteX56" fmla="*/ 453922 w 1056403"/>
                <a:gd name="connsiteY56" fmla="*/ 1760200 h 1817546"/>
                <a:gd name="connsiteX57" fmla="*/ 549474 w 1056403"/>
                <a:gd name="connsiteY57" fmla="*/ 1719828 h 1817546"/>
                <a:gd name="connsiteX58" fmla="*/ 665981 w 1056403"/>
                <a:gd name="connsiteY58" fmla="*/ 1657244 h 1817546"/>
                <a:gd name="connsiteX59" fmla="*/ 804839 w 1056403"/>
                <a:gd name="connsiteY59" fmla="*/ 1551494 h 1817546"/>
                <a:gd name="connsiteX60" fmla="*/ 832779 w 1056403"/>
                <a:gd name="connsiteY60" fmla="*/ 1526768 h 1817546"/>
                <a:gd name="connsiteX61" fmla="*/ 873011 w 1056403"/>
                <a:gd name="connsiteY61" fmla="*/ 1490307 h 1817546"/>
                <a:gd name="connsiteX62" fmla="*/ 1011311 w 1056403"/>
                <a:gd name="connsiteY62" fmla="*/ 1287049 h 1817546"/>
                <a:gd name="connsiteX63" fmla="*/ 1055734 w 1056403"/>
                <a:gd name="connsiteY63" fmla="*/ 1037132 h 181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056403" h="1817546">
                  <a:moveTo>
                    <a:pt x="1055734" y="1037132"/>
                  </a:moveTo>
                  <a:cubicBezTo>
                    <a:pt x="1055380" y="1023818"/>
                    <a:pt x="1053978" y="1010552"/>
                    <a:pt x="1051544" y="997458"/>
                  </a:cubicBezTo>
                  <a:cubicBezTo>
                    <a:pt x="1047547" y="953021"/>
                    <a:pt x="1032412" y="910308"/>
                    <a:pt x="1007539" y="873268"/>
                  </a:cubicBezTo>
                  <a:cubicBezTo>
                    <a:pt x="973377" y="829199"/>
                    <a:pt x="932451" y="790820"/>
                    <a:pt x="886283" y="759555"/>
                  </a:cubicBezTo>
                  <a:cubicBezTo>
                    <a:pt x="815596" y="707029"/>
                    <a:pt x="721161" y="681511"/>
                    <a:pt x="602978" y="683002"/>
                  </a:cubicBezTo>
                  <a:lnTo>
                    <a:pt x="492059" y="684259"/>
                  </a:lnTo>
                  <a:lnTo>
                    <a:pt x="550732" y="616925"/>
                  </a:lnTo>
                  <a:cubicBezTo>
                    <a:pt x="588636" y="575109"/>
                    <a:pt x="627658" y="535389"/>
                    <a:pt x="667797" y="497764"/>
                  </a:cubicBezTo>
                  <a:cubicBezTo>
                    <a:pt x="707937" y="460139"/>
                    <a:pt x="732477" y="441140"/>
                    <a:pt x="741418" y="440768"/>
                  </a:cubicBezTo>
                  <a:cubicBezTo>
                    <a:pt x="748821" y="440768"/>
                    <a:pt x="752453" y="438114"/>
                    <a:pt x="752174" y="433643"/>
                  </a:cubicBezTo>
                  <a:cubicBezTo>
                    <a:pt x="751895" y="429173"/>
                    <a:pt x="774386" y="406682"/>
                    <a:pt x="819927" y="370221"/>
                  </a:cubicBezTo>
                  <a:cubicBezTo>
                    <a:pt x="869659" y="330827"/>
                    <a:pt x="894059" y="301491"/>
                    <a:pt x="893128" y="282213"/>
                  </a:cubicBezTo>
                  <a:cubicBezTo>
                    <a:pt x="893128" y="267544"/>
                    <a:pt x="882511" y="247288"/>
                    <a:pt x="863372" y="221724"/>
                  </a:cubicBezTo>
                  <a:cubicBezTo>
                    <a:pt x="764187" y="72714"/>
                    <a:pt x="704956" y="-1232"/>
                    <a:pt x="685678" y="-114"/>
                  </a:cubicBezTo>
                  <a:cubicBezTo>
                    <a:pt x="676877" y="-114"/>
                    <a:pt x="659555" y="9386"/>
                    <a:pt x="633851" y="26987"/>
                  </a:cubicBezTo>
                  <a:cubicBezTo>
                    <a:pt x="628123" y="31737"/>
                    <a:pt x="619881" y="38023"/>
                    <a:pt x="608286" y="46125"/>
                  </a:cubicBezTo>
                  <a:lnTo>
                    <a:pt x="567495" y="74763"/>
                  </a:lnTo>
                  <a:cubicBezTo>
                    <a:pt x="551849" y="85939"/>
                    <a:pt x="539556" y="94600"/>
                    <a:pt x="531174" y="101026"/>
                  </a:cubicBezTo>
                  <a:cubicBezTo>
                    <a:pt x="425034" y="179487"/>
                    <a:pt x="328368" y="270011"/>
                    <a:pt x="243120" y="370780"/>
                  </a:cubicBezTo>
                  <a:cubicBezTo>
                    <a:pt x="179292" y="445763"/>
                    <a:pt x="121774" y="525896"/>
                    <a:pt x="71154" y="610359"/>
                  </a:cubicBezTo>
                  <a:cubicBezTo>
                    <a:pt x="22167" y="692780"/>
                    <a:pt x="-1582" y="749497"/>
                    <a:pt x="-91" y="780509"/>
                  </a:cubicBezTo>
                  <a:cubicBezTo>
                    <a:pt x="747" y="796714"/>
                    <a:pt x="18907" y="832057"/>
                    <a:pt x="54111" y="886400"/>
                  </a:cubicBezTo>
                  <a:cubicBezTo>
                    <a:pt x="89314" y="940741"/>
                    <a:pt x="122143" y="987959"/>
                    <a:pt x="151899" y="1027772"/>
                  </a:cubicBezTo>
                  <a:cubicBezTo>
                    <a:pt x="172480" y="1054873"/>
                    <a:pt x="195344" y="1067772"/>
                    <a:pt x="220489" y="1066468"/>
                  </a:cubicBezTo>
                  <a:cubicBezTo>
                    <a:pt x="242561" y="1065351"/>
                    <a:pt x="290757" y="1054035"/>
                    <a:pt x="365075" y="1032522"/>
                  </a:cubicBezTo>
                  <a:cubicBezTo>
                    <a:pt x="464259" y="1003931"/>
                    <a:pt x="534480" y="988518"/>
                    <a:pt x="575737" y="986282"/>
                  </a:cubicBezTo>
                  <a:cubicBezTo>
                    <a:pt x="615551" y="984326"/>
                    <a:pt x="645585" y="996061"/>
                    <a:pt x="664025" y="1021765"/>
                  </a:cubicBezTo>
                  <a:cubicBezTo>
                    <a:pt x="671441" y="1033629"/>
                    <a:pt x="675942" y="1047082"/>
                    <a:pt x="677157" y="1061020"/>
                  </a:cubicBezTo>
                  <a:cubicBezTo>
                    <a:pt x="678833" y="1093429"/>
                    <a:pt x="663187" y="1121648"/>
                    <a:pt x="630499" y="1144838"/>
                  </a:cubicBezTo>
                  <a:cubicBezTo>
                    <a:pt x="549195" y="1205280"/>
                    <a:pt x="417973" y="1286676"/>
                    <a:pt x="236833" y="1389027"/>
                  </a:cubicBezTo>
                  <a:cubicBezTo>
                    <a:pt x="169221" y="1426280"/>
                    <a:pt x="135647" y="1449562"/>
                    <a:pt x="136113" y="1458875"/>
                  </a:cubicBezTo>
                  <a:cubicBezTo>
                    <a:pt x="136113" y="1463346"/>
                    <a:pt x="140164" y="1467536"/>
                    <a:pt x="147847" y="1471588"/>
                  </a:cubicBezTo>
                  <a:cubicBezTo>
                    <a:pt x="153166" y="1474979"/>
                    <a:pt x="157886" y="1479227"/>
                    <a:pt x="161816" y="1484160"/>
                  </a:cubicBezTo>
                  <a:cubicBezTo>
                    <a:pt x="163354" y="1487094"/>
                    <a:pt x="163493" y="1489329"/>
                    <a:pt x="161816" y="1490866"/>
                  </a:cubicBezTo>
                  <a:cubicBezTo>
                    <a:pt x="158598" y="1493686"/>
                    <a:pt x="155029" y="1496081"/>
                    <a:pt x="151199" y="1497990"/>
                  </a:cubicBezTo>
                  <a:cubicBezTo>
                    <a:pt x="135267" y="1507410"/>
                    <a:pt x="117041" y="1512245"/>
                    <a:pt x="98534" y="1511960"/>
                  </a:cubicBezTo>
                  <a:cubicBezTo>
                    <a:pt x="74926" y="1513217"/>
                    <a:pt x="63470" y="1518945"/>
                    <a:pt x="64029" y="1529282"/>
                  </a:cubicBezTo>
                  <a:cubicBezTo>
                    <a:pt x="64588" y="1539620"/>
                    <a:pt x="71293" y="1542135"/>
                    <a:pt x="84285" y="1537105"/>
                  </a:cubicBezTo>
                  <a:cubicBezTo>
                    <a:pt x="89277" y="1535333"/>
                    <a:pt x="94501" y="1534297"/>
                    <a:pt x="99791" y="1534032"/>
                  </a:cubicBezTo>
                  <a:lnTo>
                    <a:pt x="101887" y="1534032"/>
                  </a:lnTo>
                  <a:cubicBezTo>
                    <a:pt x="101887" y="1539899"/>
                    <a:pt x="68499" y="1561971"/>
                    <a:pt x="1027" y="1598991"/>
                  </a:cubicBezTo>
                  <a:lnTo>
                    <a:pt x="15973" y="1631540"/>
                  </a:lnTo>
                  <a:cubicBezTo>
                    <a:pt x="25591" y="1646730"/>
                    <a:pt x="31745" y="1663853"/>
                    <a:pt x="33994" y="1681691"/>
                  </a:cubicBezTo>
                  <a:cubicBezTo>
                    <a:pt x="37357" y="1697824"/>
                    <a:pt x="45033" y="1712743"/>
                    <a:pt x="56206" y="1724857"/>
                  </a:cubicBezTo>
                  <a:cubicBezTo>
                    <a:pt x="70176" y="1743437"/>
                    <a:pt x="74088" y="1758664"/>
                    <a:pt x="67382" y="1770817"/>
                  </a:cubicBezTo>
                  <a:cubicBezTo>
                    <a:pt x="60676" y="1782971"/>
                    <a:pt x="61375" y="1791492"/>
                    <a:pt x="65426" y="1796522"/>
                  </a:cubicBezTo>
                  <a:cubicBezTo>
                    <a:pt x="69477" y="1801550"/>
                    <a:pt x="77021" y="1800014"/>
                    <a:pt x="88476" y="1792051"/>
                  </a:cubicBezTo>
                  <a:cubicBezTo>
                    <a:pt x="92588" y="1789532"/>
                    <a:pt x="96940" y="1787426"/>
                    <a:pt x="101467" y="1785765"/>
                  </a:cubicBezTo>
                  <a:cubicBezTo>
                    <a:pt x="104262" y="1784927"/>
                    <a:pt x="105799" y="1785765"/>
                    <a:pt x="105938" y="1786743"/>
                  </a:cubicBezTo>
                  <a:cubicBezTo>
                    <a:pt x="106078" y="1787721"/>
                    <a:pt x="111107" y="1786743"/>
                    <a:pt x="121305" y="1783669"/>
                  </a:cubicBezTo>
                  <a:cubicBezTo>
                    <a:pt x="131503" y="1780596"/>
                    <a:pt x="143098" y="1775986"/>
                    <a:pt x="156089" y="1770817"/>
                  </a:cubicBezTo>
                  <a:lnTo>
                    <a:pt x="201630" y="1748606"/>
                  </a:lnTo>
                  <a:lnTo>
                    <a:pt x="201630" y="1784088"/>
                  </a:lnTo>
                  <a:cubicBezTo>
                    <a:pt x="199983" y="1793783"/>
                    <a:pt x="201247" y="1803749"/>
                    <a:pt x="205263" y="1812726"/>
                  </a:cubicBezTo>
                  <a:cubicBezTo>
                    <a:pt x="209214" y="1817175"/>
                    <a:pt x="215550" y="1818633"/>
                    <a:pt x="221048" y="1816358"/>
                  </a:cubicBezTo>
                  <a:cubicBezTo>
                    <a:pt x="260986" y="1807871"/>
                    <a:pt x="301450" y="1802084"/>
                    <a:pt x="342165" y="1799036"/>
                  </a:cubicBezTo>
                  <a:cubicBezTo>
                    <a:pt x="365727" y="1797919"/>
                    <a:pt x="402979" y="1784973"/>
                    <a:pt x="453922" y="1760200"/>
                  </a:cubicBezTo>
                  <a:cubicBezTo>
                    <a:pt x="514550" y="1733379"/>
                    <a:pt x="546401" y="1719921"/>
                    <a:pt x="549474" y="1719828"/>
                  </a:cubicBezTo>
                  <a:cubicBezTo>
                    <a:pt x="565679" y="1718990"/>
                    <a:pt x="604514" y="1698129"/>
                    <a:pt x="665981" y="1657244"/>
                  </a:cubicBezTo>
                  <a:cubicBezTo>
                    <a:pt x="715160" y="1625963"/>
                    <a:pt x="761611" y="1590587"/>
                    <a:pt x="804839" y="1551494"/>
                  </a:cubicBezTo>
                  <a:cubicBezTo>
                    <a:pt x="814727" y="1543926"/>
                    <a:pt x="824065" y="1535663"/>
                    <a:pt x="832779" y="1526768"/>
                  </a:cubicBezTo>
                  <a:cubicBezTo>
                    <a:pt x="848239" y="1511960"/>
                    <a:pt x="861649" y="1499807"/>
                    <a:pt x="873011" y="1490307"/>
                  </a:cubicBezTo>
                  <a:cubicBezTo>
                    <a:pt x="934838" y="1434707"/>
                    <a:pt x="982289" y="1364969"/>
                    <a:pt x="1011311" y="1287049"/>
                  </a:cubicBezTo>
                  <a:cubicBezTo>
                    <a:pt x="1044147" y="1207974"/>
                    <a:pt x="1059309" y="1122679"/>
                    <a:pt x="1055734" y="1037132"/>
                  </a:cubicBezTo>
                  <a:close/>
                </a:path>
              </a:pathLst>
            </a:custGeom>
            <a:grpFill/>
            <a:ln w="13953" cap="flat">
              <a:noFill/>
              <a:prstDash val="solid"/>
              <a:miter/>
            </a:ln>
          </p:spPr>
          <p:txBody>
            <a:bodyPr rtlCol="0" anchor="ctr"/>
            <a:lstStyle/>
            <a:p>
              <a:endParaRPr lang="en-GB"/>
            </a:p>
          </p:txBody>
        </p:sp>
        <p:sp>
          <p:nvSpPr>
            <p:cNvPr id="31" name="Graphic 14">
              <a:extLst>
                <a:ext uri="{FF2B5EF4-FFF2-40B4-BE49-F238E27FC236}">
                  <a16:creationId xmlns:a16="http://schemas.microsoft.com/office/drawing/2014/main" id="{7182D69A-4792-4DBA-AD53-E9947A5A0649}"/>
                </a:ext>
              </a:extLst>
            </p:cNvPr>
            <p:cNvSpPr/>
            <p:nvPr/>
          </p:nvSpPr>
          <p:spPr>
            <a:xfrm>
              <a:off x="1205199" y="1754806"/>
              <a:ext cx="3451898" cy="1540443"/>
            </a:xfrm>
            <a:custGeom>
              <a:avLst/>
              <a:gdLst>
                <a:gd name="connsiteX0" fmla="*/ 10041 w 3451898"/>
                <a:gd name="connsiteY0" fmla="*/ 1364987 h 1540443"/>
                <a:gd name="connsiteX1" fmla="*/ 29040 w 3451898"/>
                <a:gd name="connsiteY1" fmla="*/ 1375743 h 1540443"/>
                <a:gd name="connsiteX2" fmla="*/ 102520 w 3451898"/>
                <a:gd name="connsiteY2" fmla="*/ 1389713 h 1540443"/>
                <a:gd name="connsiteX3" fmla="*/ 172368 w 3451898"/>
                <a:gd name="connsiteY3" fmla="*/ 1398234 h 1540443"/>
                <a:gd name="connsiteX4" fmla="*/ 53766 w 3451898"/>
                <a:gd name="connsiteY4" fmla="*/ 1438467 h 1540443"/>
                <a:gd name="connsiteX5" fmla="*/ 121659 w 3451898"/>
                <a:gd name="connsiteY5" fmla="*/ 1457466 h 1540443"/>
                <a:gd name="connsiteX6" fmla="*/ 320027 w 3451898"/>
                <a:gd name="connsiteY6" fmla="*/ 1451040 h 1540443"/>
                <a:gd name="connsiteX7" fmla="*/ 320027 w 3451898"/>
                <a:gd name="connsiteY7" fmla="*/ 1451040 h 1540443"/>
                <a:gd name="connsiteX8" fmla="*/ 329414 w 3451898"/>
                <a:gd name="connsiteY8" fmla="*/ 1457260 h 1540443"/>
                <a:gd name="connsiteX9" fmla="*/ 329527 w 3451898"/>
                <a:gd name="connsiteY9" fmla="*/ 1459701 h 1540443"/>
                <a:gd name="connsiteX10" fmla="*/ 367245 w 3451898"/>
                <a:gd name="connsiteY10" fmla="*/ 1506639 h 1540443"/>
                <a:gd name="connsiteX11" fmla="*/ 416977 w 3451898"/>
                <a:gd name="connsiteY11" fmla="*/ 1540306 h 1540443"/>
                <a:gd name="connsiteX12" fmla="*/ 447011 w 3451898"/>
                <a:gd name="connsiteY12" fmla="*/ 1526336 h 1540443"/>
                <a:gd name="connsiteX13" fmla="*/ 460981 w 3451898"/>
                <a:gd name="connsiteY13" fmla="*/ 1520189 h 1540443"/>
                <a:gd name="connsiteX14" fmla="*/ 472855 w 3451898"/>
                <a:gd name="connsiteY14" fmla="*/ 1523263 h 1540443"/>
                <a:gd name="connsiteX15" fmla="*/ 482913 w 3451898"/>
                <a:gd name="connsiteY15" fmla="*/ 1526336 h 1540443"/>
                <a:gd name="connsiteX16" fmla="*/ 498699 w 3451898"/>
                <a:gd name="connsiteY16" fmla="*/ 1514741 h 1540443"/>
                <a:gd name="connsiteX17" fmla="*/ 528873 w 3451898"/>
                <a:gd name="connsiteY17" fmla="*/ 1502308 h 1540443"/>
                <a:gd name="connsiteX18" fmla="*/ 555835 w 3451898"/>
                <a:gd name="connsiteY18" fmla="*/ 1500911 h 1540443"/>
                <a:gd name="connsiteX19" fmla="*/ 575532 w 3451898"/>
                <a:gd name="connsiteY19" fmla="*/ 1496301 h 1540443"/>
                <a:gd name="connsiteX20" fmla="*/ 606265 w 3451898"/>
                <a:gd name="connsiteY20" fmla="*/ 1494765 h 1540443"/>
                <a:gd name="connsiteX21" fmla="*/ 642307 w 3451898"/>
                <a:gd name="connsiteY21" fmla="*/ 1454951 h 1540443"/>
                <a:gd name="connsiteX22" fmla="*/ 659490 w 3451898"/>
                <a:gd name="connsiteY22" fmla="*/ 1421703 h 1540443"/>
                <a:gd name="connsiteX23" fmla="*/ 727662 w 3451898"/>
                <a:gd name="connsiteY23" fmla="*/ 1415138 h 1540443"/>
                <a:gd name="connsiteX24" fmla="*/ 890827 w 3451898"/>
                <a:gd name="connsiteY24" fmla="*/ 1415138 h 1540443"/>
                <a:gd name="connsiteX25" fmla="*/ 894179 w 3451898"/>
                <a:gd name="connsiteY25" fmla="*/ 1408013 h 1540443"/>
                <a:gd name="connsiteX26" fmla="*/ 1034575 w 3451898"/>
                <a:gd name="connsiteY26" fmla="*/ 1413042 h 1540443"/>
                <a:gd name="connsiteX27" fmla="*/ 1296226 w 3451898"/>
                <a:gd name="connsiteY27" fmla="*/ 1399073 h 1540443"/>
                <a:gd name="connsiteX28" fmla="*/ 1300836 w 3451898"/>
                <a:gd name="connsiteY28" fmla="*/ 1393205 h 1540443"/>
                <a:gd name="connsiteX29" fmla="*/ 1439275 w 3451898"/>
                <a:gd name="connsiteY29" fmla="*/ 1389433 h 1540443"/>
                <a:gd name="connsiteX30" fmla="*/ 1462045 w 3451898"/>
                <a:gd name="connsiteY30" fmla="*/ 1387478 h 1540443"/>
                <a:gd name="connsiteX31" fmla="*/ 1469868 w 3451898"/>
                <a:gd name="connsiteY31" fmla="*/ 1381750 h 1540443"/>
                <a:gd name="connsiteX32" fmla="*/ 1533710 w 3451898"/>
                <a:gd name="connsiteY32" fmla="*/ 1381052 h 1540443"/>
                <a:gd name="connsiteX33" fmla="*/ 1537482 w 3451898"/>
                <a:gd name="connsiteY33" fmla="*/ 1381052 h 1540443"/>
                <a:gd name="connsiteX34" fmla="*/ 1589030 w 3451898"/>
                <a:gd name="connsiteY34" fmla="*/ 1381052 h 1540443"/>
                <a:gd name="connsiteX35" fmla="*/ 1673546 w 3451898"/>
                <a:gd name="connsiteY35" fmla="*/ 1367920 h 1540443"/>
                <a:gd name="connsiteX36" fmla="*/ 2322994 w 3451898"/>
                <a:gd name="connsiteY36" fmla="*/ 1306594 h 1540443"/>
                <a:gd name="connsiteX37" fmla="*/ 2451515 w 3451898"/>
                <a:gd name="connsiteY37" fmla="*/ 1289271 h 1540443"/>
                <a:gd name="connsiteX38" fmla="*/ 2457243 w 3451898"/>
                <a:gd name="connsiteY38" fmla="*/ 1293322 h 1540443"/>
                <a:gd name="connsiteX39" fmla="*/ 2578080 w 3451898"/>
                <a:gd name="connsiteY39" fmla="*/ 1336070 h 1540443"/>
                <a:gd name="connsiteX40" fmla="*/ 2712049 w 3451898"/>
                <a:gd name="connsiteY40" fmla="*/ 1352833 h 1540443"/>
                <a:gd name="connsiteX41" fmla="*/ 2798940 w 3451898"/>
                <a:gd name="connsiteY41" fmla="*/ 1334812 h 1540443"/>
                <a:gd name="connsiteX42" fmla="*/ 2867252 w 3451898"/>
                <a:gd name="connsiteY42" fmla="*/ 1308689 h 1540443"/>
                <a:gd name="connsiteX43" fmla="*/ 2927880 w 3451898"/>
                <a:gd name="connsiteY43" fmla="*/ 1272089 h 1540443"/>
                <a:gd name="connsiteX44" fmla="*/ 2965737 w 3451898"/>
                <a:gd name="connsiteY44" fmla="*/ 1251833 h 1540443"/>
                <a:gd name="connsiteX45" fmla="*/ 2987949 w 3451898"/>
                <a:gd name="connsiteY45" fmla="*/ 1250715 h 1540443"/>
                <a:gd name="connsiteX46" fmla="*/ 2987949 w 3451898"/>
                <a:gd name="connsiteY46" fmla="*/ 1247921 h 1540443"/>
                <a:gd name="connsiteX47" fmla="*/ 2973980 w 3451898"/>
                <a:gd name="connsiteY47" fmla="*/ 1247921 h 1540443"/>
                <a:gd name="connsiteX48" fmla="*/ 2987111 w 3451898"/>
                <a:gd name="connsiteY48" fmla="*/ 1242892 h 1540443"/>
                <a:gd name="connsiteX49" fmla="*/ 2994096 w 3451898"/>
                <a:gd name="connsiteY49" fmla="*/ 1239120 h 1540443"/>
                <a:gd name="connsiteX50" fmla="*/ 3137285 w 3451898"/>
                <a:gd name="connsiteY50" fmla="*/ 1236186 h 1540443"/>
                <a:gd name="connsiteX51" fmla="*/ 3150556 w 3451898"/>
                <a:gd name="connsiteY51" fmla="*/ 1230459 h 1540443"/>
                <a:gd name="connsiteX52" fmla="*/ 3156004 w 3451898"/>
                <a:gd name="connsiteY52" fmla="*/ 1235767 h 1540443"/>
                <a:gd name="connsiteX53" fmla="*/ 3167319 w 3451898"/>
                <a:gd name="connsiteY53" fmla="*/ 1224732 h 1540443"/>
                <a:gd name="connsiteX54" fmla="*/ 3216493 w 3451898"/>
                <a:gd name="connsiteY54" fmla="*/ 1233952 h 1540443"/>
                <a:gd name="connsiteX55" fmla="*/ 3226132 w 3451898"/>
                <a:gd name="connsiteY55" fmla="*/ 1225709 h 1540443"/>
                <a:gd name="connsiteX56" fmla="*/ 3246388 w 3451898"/>
                <a:gd name="connsiteY56" fmla="*/ 1223754 h 1540443"/>
                <a:gd name="connsiteX57" fmla="*/ 3396142 w 3451898"/>
                <a:gd name="connsiteY57" fmla="*/ 1220541 h 1540443"/>
                <a:gd name="connsiteX58" fmla="*/ 3402708 w 3451898"/>
                <a:gd name="connsiteY58" fmla="*/ 1218026 h 1540443"/>
                <a:gd name="connsiteX59" fmla="*/ 3413185 w 3451898"/>
                <a:gd name="connsiteY59" fmla="*/ 1209784 h 1540443"/>
                <a:gd name="connsiteX60" fmla="*/ 3439727 w 3451898"/>
                <a:gd name="connsiteY60" fmla="*/ 1198329 h 1540443"/>
                <a:gd name="connsiteX61" fmla="*/ 3425758 w 3451898"/>
                <a:gd name="connsiteY61" fmla="*/ 1193439 h 1540443"/>
                <a:gd name="connsiteX62" fmla="*/ 3451741 w 3451898"/>
                <a:gd name="connsiteY62" fmla="*/ 1189109 h 1540443"/>
                <a:gd name="connsiteX63" fmla="*/ 3451043 w 3451898"/>
                <a:gd name="connsiteY63" fmla="*/ 1185896 h 1540443"/>
                <a:gd name="connsiteX64" fmla="*/ 3423103 w 3451898"/>
                <a:gd name="connsiteY64" fmla="*/ 1184638 h 1540443"/>
                <a:gd name="connsiteX65" fmla="*/ 3423103 w 3451898"/>
                <a:gd name="connsiteY65" fmla="*/ 1182962 h 1540443"/>
                <a:gd name="connsiteX66" fmla="*/ 3444477 w 3451898"/>
                <a:gd name="connsiteY66" fmla="*/ 1181426 h 1540443"/>
                <a:gd name="connsiteX67" fmla="*/ 3444477 w 3451898"/>
                <a:gd name="connsiteY67" fmla="*/ 1178073 h 1540443"/>
                <a:gd name="connsiteX68" fmla="*/ 3334396 w 3451898"/>
                <a:gd name="connsiteY68" fmla="*/ 1173742 h 1540443"/>
                <a:gd name="connsiteX69" fmla="*/ 3334396 w 3451898"/>
                <a:gd name="connsiteY69" fmla="*/ 1169691 h 1540443"/>
                <a:gd name="connsiteX70" fmla="*/ 3405083 w 3451898"/>
                <a:gd name="connsiteY70" fmla="*/ 1169691 h 1540443"/>
                <a:gd name="connsiteX71" fmla="*/ 3405083 w 3451898"/>
                <a:gd name="connsiteY71" fmla="*/ 1166059 h 1540443"/>
                <a:gd name="connsiteX72" fmla="*/ 3376026 w 3451898"/>
                <a:gd name="connsiteY72" fmla="*/ 1163125 h 1540443"/>
                <a:gd name="connsiteX73" fmla="*/ 3429669 w 3451898"/>
                <a:gd name="connsiteY73" fmla="*/ 1156699 h 1540443"/>
                <a:gd name="connsiteX74" fmla="*/ 3429669 w 3451898"/>
                <a:gd name="connsiteY74" fmla="*/ 1152508 h 1540443"/>
                <a:gd name="connsiteX75" fmla="*/ 3395863 w 3451898"/>
                <a:gd name="connsiteY75" fmla="*/ 1148457 h 1540443"/>
                <a:gd name="connsiteX76" fmla="*/ 3395863 w 3451898"/>
                <a:gd name="connsiteY76" fmla="*/ 1145104 h 1540443"/>
                <a:gd name="connsiteX77" fmla="*/ 3432323 w 3451898"/>
                <a:gd name="connsiteY77" fmla="*/ 1145105 h 1540443"/>
                <a:gd name="connsiteX78" fmla="*/ 3432323 w 3451898"/>
                <a:gd name="connsiteY78" fmla="*/ 1140634 h 1540443"/>
                <a:gd name="connsiteX79" fmla="*/ 3395723 w 3451898"/>
                <a:gd name="connsiteY79" fmla="*/ 1135885 h 1540443"/>
                <a:gd name="connsiteX80" fmla="*/ 3359961 w 3451898"/>
                <a:gd name="connsiteY80" fmla="*/ 1134068 h 1540443"/>
                <a:gd name="connsiteX81" fmla="*/ 3415839 w 3451898"/>
                <a:gd name="connsiteY81" fmla="*/ 1131833 h 1540443"/>
                <a:gd name="connsiteX82" fmla="*/ 3370997 w 3451898"/>
                <a:gd name="connsiteY82" fmla="*/ 1112136 h 1540443"/>
                <a:gd name="connsiteX83" fmla="*/ 3113816 w 3451898"/>
                <a:gd name="connsiteY83" fmla="*/ 1118702 h 1540443"/>
                <a:gd name="connsiteX84" fmla="*/ 3168577 w 3451898"/>
                <a:gd name="connsiteY84" fmla="*/ 1051229 h 1540443"/>
                <a:gd name="connsiteX85" fmla="*/ 3190509 w 3451898"/>
                <a:gd name="connsiteY85" fmla="*/ 1017562 h 1540443"/>
                <a:gd name="connsiteX86" fmla="*/ 3282709 w 3451898"/>
                <a:gd name="connsiteY86" fmla="*/ 801032 h 1540443"/>
                <a:gd name="connsiteX87" fmla="*/ 3312883 w 3451898"/>
                <a:gd name="connsiteY87" fmla="*/ 719869 h 1540443"/>
                <a:gd name="connsiteX88" fmla="*/ 3323919 w 3451898"/>
                <a:gd name="connsiteY88" fmla="*/ 686621 h 1540443"/>
                <a:gd name="connsiteX89" fmla="*/ 3340543 w 3451898"/>
                <a:gd name="connsiteY89" fmla="*/ 622360 h 1540443"/>
                <a:gd name="connsiteX90" fmla="*/ 3371695 w 3451898"/>
                <a:gd name="connsiteY90" fmla="*/ 505854 h 1540443"/>
                <a:gd name="connsiteX91" fmla="*/ 3406200 w 3451898"/>
                <a:gd name="connsiteY91" fmla="*/ 383759 h 1540443"/>
                <a:gd name="connsiteX92" fmla="*/ 3412068 w 3451898"/>
                <a:gd name="connsiteY92" fmla="*/ 320057 h 1540443"/>
                <a:gd name="connsiteX93" fmla="*/ 3421288 w 3451898"/>
                <a:gd name="connsiteY93" fmla="*/ 252584 h 1540443"/>
                <a:gd name="connsiteX94" fmla="*/ 3423942 w 3451898"/>
                <a:gd name="connsiteY94" fmla="*/ 234284 h 1540443"/>
                <a:gd name="connsiteX95" fmla="*/ 3412905 w 3451898"/>
                <a:gd name="connsiteY95" fmla="*/ 193213 h 1540443"/>
                <a:gd name="connsiteX96" fmla="*/ 3387481 w 3451898"/>
                <a:gd name="connsiteY96" fmla="*/ 193213 h 1540443"/>
                <a:gd name="connsiteX97" fmla="*/ 3378401 w 3451898"/>
                <a:gd name="connsiteY97" fmla="*/ 193213 h 1540443"/>
                <a:gd name="connsiteX98" fmla="*/ 3339984 w 3451898"/>
                <a:gd name="connsiteY98" fmla="*/ 183435 h 1540443"/>
                <a:gd name="connsiteX99" fmla="*/ 3322243 w 3451898"/>
                <a:gd name="connsiteY99" fmla="*/ 154378 h 1540443"/>
                <a:gd name="connsiteX100" fmla="*/ 3267482 w 3451898"/>
                <a:gd name="connsiteY100" fmla="*/ 110094 h 1540443"/>
                <a:gd name="connsiteX101" fmla="*/ 3208390 w 3451898"/>
                <a:gd name="connsiteY101" fmla="*/ 89558 h 1540443"/>
                <a:gd name="connsiteX102" fmla="*/ 3188693 w 3451898"/>
                <a:gd name="connsiteY102" fmla="*/ 94168 h 1540443"/>
                <a:gd name="connsiteX103" fmla="*/ 3147622 w 3451898"/>
                <a:gd name="connsiteY103" fmla="*/ 105344 h 1540443"/>
                <a:gd name="connsiteX104" fmla="*/ 3063804 w 3451898"/>
                <a:gd name="connsiteY104" fmla="*/ 297986 h 1540443"/>
                <a:gd name="connsiteX105" fmla="*/ 2898124 w 3451898"/>
                <a:gd name="connsiteY105" fmla="*/ 849507 h 1540443"/>
                <a:gd name="connsiteX106" fmla="*/ 2807182 w 3451898"/>
                <a:gd name="connsiteY106" fmla="*/ 1021613 h 1540443"/>
                <a:gd name="connsiteX107" fmla="*/ 2718615 w 3451898"/>
                <a:gd name="connsiteY107" fmla="*/ 1059750 h 1540443"/>
                <a:gd name="connsiteX108" fmla="*/ 2707858 w 3451898"/>
                <a:gd name="connsiteY108" fmla="*/ 1059750 h 1540443"/>
                <a:gd name="connsiteX109" fmla="*/ 2636613 w 3451898"/>
                <a:gd name="connsiteY109" fmla="*/ 1048993 h 1540443"/>
                <a:gd name="connsiteX110" fmla="*/ 2612445 w 3451898"/>
                <a:gd name="connsiteY110" fmla="*/ 1017562 h 1540443"/>
                <a:gd name="connsiteX111" fmla="*/ 2598476 w 3451898"/>
                <a:gd name="connsiteY111" fmla="*/ 983895 h 1540443"/>
                <a:gd name="connsiteX112" fmla="*/ 2600012 w 3451898"/>
                <a:gd name="connsiteY112" fmla="*/ 978307 h 1540443"/>
                <a:gd name="connsiteX113" fmla="*/ 2595821 w 3451898"/>
                <a:gd name="connsiteY113" fmla="*/ 965874 h 1540443"/>
                <a:gd name="connsiteX114" fmla="*/ 2588976 w 3451898"/>
                <a:gd name="connsiteY114" fmla="*/ 939052 h 1540443"/>
                <a:gd name="connsiteX115" fmla="*/ 2588976 w 3451898"/>
                <a:gd name="connsiteY115" fmla="*/ 910135 h 1540443"/>
                <a:gd name="connsiteX116" fmla="*/ 2604203 w 3451898"/>
                <a:gd name="connsiteY116" fmla="*/ 748227 h 1540443"/>
                <a:gd name="connsiteX117" fmla="*/ 2609791 w 3451898"/>
                <a:gd name="connsiteY117" fmla="*/ 715259 h 1540443"/>
                <a:gd name="connsiteX118" fmla="*/ 2650722 w 3451898"/>
                <a:gd name="connsiteY118" fmla="*/ 563967 h 1540443"/>
                <a:gd name="connsiteX119" fmla="*/ 2657707 w 3451898"/>
                <a:gd name="connsiteY119" fmla="*/ 523735 h 1540443"/>
                <a:gd name="connsiteX120" fmla="*/ 2716100 w 3451898"/>
                <a:gd name="connsiteY120" fmla="*/ 283597 h 1540443"/>
                <a:gd name="connsiteX121" fmla="*/ 2751303 w 3451898"/>
                <a:gd name="connsiteY121" fmla="*/ 120711 h 1540443"/>
                <a:gd name="connsiteX122" fmla="*/ 2728673 w 3451898"/>
                <a:gd name="connsiteY122" fmla="*/ 103668 h 1540443"/>
                <a:gd name="connsiteX123" fmla="*/ 2586601 w 3451898"/>
                <a:gd name="connsiteY123" fmla="*/ 52120 h 1540443"/>
                <a:gd name="connsiteX124" fmla="*/ 2481829 w 3451898"/>
                <a:gd name="connsiteY124" fmla="*/ 18593 h 1540443"/>
                <a:gd name="connsiteX125" fmla="*/ 2455566 w 3451898"/>
                <a:gd name="connsiteY125" fmla="*/ 36194 h 1540443"/>
                <a:gd name="connsiteX126" fmla="*/ 2339199 w 3451898"/>
                <a:gd name="connsiteY126" fmla="*/ 455284 h 1540443"/>
                <a:gd name="connsiteX127" fmla="*/ 2278431 w 3451898"/>
                <a:gd name="connsiteY127" fmla="*/ 826038 h 1540443"/>
                <a:gd name="connsiteX128" fmla="*/ 2276615 w 3451898"/>
                <a:gd name="connsiteY128" fmla="*/ 934722 h 1540443"/>
                <a:gd name="connsiteX129" fmla="*/ 2326626 w 3451898"/>
                <a:gd name="connsiteY129" fmla="*/ 1149575 h 1540443"/>
                <a:gd name="connsiteX130" fmla="*/ 2109259 w 3451898"/>
                <a:gd name="connsiteY130" fmla="*/ 1157957 h 1540443"/>
                <a:gd name="connsiteX131" fmla="*/ 1986466 w 3451898"/>
                <a:gd name="connsiteY131" fmla="*/ 1167037 h 1540443"/>
                <a:gd name="connsiteX132" fmla="*/ 2092216 w 3451898"/>
                <a:gd name="connsiteY132" fmla="*/ 1013371 h 1540443"/>
                <a:gd name="connsiteX133" fmla="*/ 2126023 w 3451898"/>
                <a:gd name="connsiteY133" fmla="*/ 929553 h 1540443"/>
                <a:gd name="connsiteX134" fmla="*/ 2209841 w 3451898"/>
                <a:gd name="connsiteY134" fmla="*/ 694583 h 1540443"/>
                <a:gd name="connsiteX135" fmla="*/ 2227722 w 3451898"/>
                <a:gd name="connsiteY135" fmla="*/ 495376 h 1540443"/>
                <a:gd name="connsiteX136" fmla="*/ 2187768 w 3451898"/>
                <a:gd name="connsiteY136" fmla="*/ 278288 h 1540443"/>
                <a:gd name="connsiteX137" fmla="*/ 2078386 w 3451898"/>
                <a:gd name="connsiteY137" fmla="*/ 122667 h 1540443"/>
                <a:gd name="connsiteX138" fmla="*/ 1857107 w 3451898"/>
                <a:gd name="connsiteY138" fmla="*/ 7277 h 1540443"/>
                <a:gd name="connsiteX139" fmla="*/ 1787259 w 3451898"/>
                <a:gd name="connsiteY139" fmla="*/ -127 h 1540443"/>
                <a:gd name="connsiteX140" fmla="*/ 1728167 w 3451898"/>
                <a:gd name="connsiteY140" fmla="*/ 13843 h 1540443"/>
                <a:gd name="connsiteX141" fmla="*/ 1476714 w 3451898"/>
                <a:gd name="connsiteY141" fmla="*/ 205925 h 1540443"/>
                <a:gd name="connsiteX142" fmla="*/ 1204585 w 3451898"/>
                <a:gd name="connsiteY142" fmla="*/ 764711 h 1540443"/>
                <a:gd name="connsiteX143" fmla="*/ 1190615 w 3451898"/>
                <a:gd name="connsiteY143" fmla="*/ 988225 h 1540443"/>
                <a:gd name="connsiteX144" fmla="*/ 1202909 w 3451898"/>
                <a:gd name="connsiteY144" fmla="*/ 1088947 h 1540443"/>
                <a:gd name="connsiteX145" fmla="*/ 1246075 w 3451898"/>
                <a:gd name="connsiteY145" fmla="*/ 1200704 h 1540443"/>
                <a:gd name="connsiteX146" fmla="*/ 766497 w 3451898"/>
                <a:gd name="connsiteY146" fmla="*/ 1216909 h 1540443"/>
                <a:gd name="connsiteX147" fmla="*/ 816788 w 3451898"/>
                <a:gd name="connsiteY147" fmla="*/ 1115210 h 1540443"/>
                <a:gd name="connsiteX148" fmla="*/ 896415 w 3451898"/>
                <a:gd name="connsiteY148" fmla="*/ 971741 h 1540443"/>
                <a:gd name="connsiteX149" fmla="*/ 939022 w 3451898"/>
                <a:gd name="connsiteY149" fmla="*/ 900775 h 1540443"/>
                <a:gd name="connsiteX150" fmla="*/ 979953 w 3451898"/>
                <a:gd name="connsiteY150" fmla="*/ 833582 h 1540443"/>
                <a:gd name="connsiteX151" fmla="*/ 1051897 w 3451898"/>
                <a:gd name="connsiteY151" fmla="*/ 717633 h 1540443"/>
                <a:gd name="connsiteX152" fmla="*/ 1121745 w 3451898"/>
                <a:gd name="connsiteY152" fmla="*/ 601685 h 1540443"/>
                <a:gd name="connsiteX153" fmla="*/ 1215202 w 3451898"/>
                <a:gd name="connsiteY153" fmla="*/ 463945 h 1540443"/>
                <a:gd name="connsiteX154" fmla="*/ 1262559 w 3451898"/>
                <a:gd name="connsiteY154" fmla="*/ 379149 h 1540443"/>
                <a:gd name="connsiteX155" fmla="*/ 1276528 w 3451898"/>
                <a:gd name="connsiteY155" fmla="*/ 348556 h 1540443"/>
                <a:gd name="connsiteX156" fmla="*/ 1290498 w 3451898"/>
                <a:gd name="connsiteY156" fmla="*/ 319778 h 1540443"/>
                <a:gd name="connsiteX157" fmla="*/ 1307122 w 3451898"/>
                <a:gd name="connsiteY157" fmla="*/ 293655 h 1540443"/>
                <a:gd name="connsiteX158" fmla="*/ 1335760 w 3451898"/>
                <a:gd name="connsiteY158" fmla="*/ 250489 h 1540443"/>
                <a:gd name="connsiteX159" fmla="*/ 1351266 w 3451898"/>
                <a:gd name="connsiteY159" fmla="*/ 198941 h 1540443"/>
                <a:gd name="connsiteX160" fmla="*/ 1357273 w 3451898"/>
                <a:gd name="connsiteY160" fmla="*/ 173376 h 1540443"/>
                <a:gd name="connsiteX161" fmla="*/ 1361743 w 3451898"/>
                <a:gd name="connsiteY161" fmla="*/ 154936 h 1540443"/>
                <a:gd name="connsiteX162" fmla="*/ 1226517 w 3451898"/>
                <a:gd name="connsiteY162" fmla="*/ 94867 h 1540443"/>
                <a:gd name="connsiteX163" fmla="*/ 1092409 w 3451898"/>
                <a:gd name="connsiteY163" fmla="*/ 56450 h 1540443"/>
                <a:gd name="connsiteX164" fmla="*/ 1081652 w 3451898"/>
                <a:gd name="connsiteY164" fmla="*/ 58825 h 1540443"/>
                <a:gd name="connsiteX165" fmla="*/ 952293 w 3451898"/>
                <a:gd name="connsiteY165" fmla="*/ 257334 h 1540443"/>
                <a:gd name="connsiteX166" fmla="*/ 826566 w 3451898"/>
                <a:gd name="connsiteY166" fmla="*/ 430278 h 1540443"/>
                <a:gd name="connsiteX167" fmla="*/ 824634 w 3451898"/>
                <a:gd name="connsiteY167" fmla="*/ 428904 h 1540443"/>
                <a:gd name="connsiteX168" fmla="*/ 824610 w 3451898"/>
                <a:gd name="connsiteY168" fmla="*/ 428601 h 1540443"/>
                <a:gd name="connsiteX169" fmla="*/ 814133 w 3451898"/>
                <a:gd name="connsiteY169" fmla="*/ 329557 h 1540443"/>
                <a:gd name="connsiteX170" fmla="*/ 802678 w 3451898"/>
                <a:gd name="connsiteY170" fmla="*/ 246857 h 1540443"/>
                <a:gd name="connsiteX171" fmla="*/ 800024 w 3451898"/>
                <a:gd name="connsiteY171" fmla="*/ 230652 h 1540443"/>
                <a:gd name="connsiteX172" fmla="*/ 786055 w 3451898"/>
                <a:gd name="connsiteY172" fmla="*/ 215006 h 1540443"/>
                <a:gd name="connsiteX173" fmla="*/ 768593 w 3451898"/>
                <a:gd name="connsiteY173" fmla="*/ 190559 h 1540443"/>
                <a:gd name="connsiteX174" fmla="*/ 767195 w 3451898"/>
                <a:gd name="connsiteY174" fmla="*/ 165274 h 1540443"/>
                <a:gd name="connsiteX175" fmla="*/ 632668 w 3451898"/>
                <a:gd name="connsiteY175" fmla="*/ 117777 h 1540443"/>
                <a:gd name="connsiteX176" fmla="*/ 487384 w 3451898"/>
                <a:gd name="connsiteY176" fmla="*/ 72655 h 1540443"/>
                <a:gd name="connsiteX177" fmla="*/ 481936 w 3451898"/>
                <a:gd name="connsiteY177" fmla="*/ 109116 h 1540443"/>
                <a:gd name="connsiteX178" fmla="*/ 487943 w 3451898"/>
                <a:gd name="connsiteY178" fmla="*/ 192096 h 1540443"/>
                <a:gd name="connsiteX179" fmla="*/ 540329 w 3451898"/>
                <a:gd name="connsiteY179" fmla="*/ 830369 h 1540443"/>
                <a:gd name="connsiteX180" fmla="*/ 543681 w 3451898"/>
                <a:gd name="connsiteY180" fmla="*/ 897283 h 1540443"/>
                <a:gd name="connsiteX181" fmla="*/ 499398 w 3451898"/>
                <a:gd name="connsiteY181" fmla="*/ 986409 h 1540443"/>
                <a:gd name="connsiteX182" fmla="*/ 404963 w 3451898"/>
                <a:gd name="connsiteY182" fmla="*/ 1159633 h 1540443"/>
                <a:gd name="connsiteX183" fmla="*/ 373391 w 3451898"/>
                <a:gd name="connsiteY183" fmla="*/ 1217328 h 1540443"/>
                <a:gd name="connsiteX184" fmla="*/ 242915 w 3451898"/>
                <a:gd name="connsiteY184" fmla="*/ 1223754 h 1540443"/>
                <a:gd name="connsiteX185" fmla="*/ 217770 w 3451898"/>
                <a:gd name="connsiteY185" fmla="*/ 1231576 h 1540443"/>
                <a:gd name="connsiteX186" fmla="*/ 60332 w 3451898"/>
                <a:gd name="connsiteY186" fmla="*/ 1242054 h 1540443"/>
                <a:gd name="connsiteX187" fmla="*/ 60332 w 3451898"/>
                <a:gd name="connsiteY187" fmla="*/ 1238003 h 1540443"/>
                <a:gd name="connsiteX188" fmla="*/ 223637 w 3451898"/>
                <a:gd name="connsiteY188" fmla="*/ 1225290 h 1540443"/>
                <a:gd name="connsiteX189" fmla="*/ 223637 w 3451898"/>
                <a:gd name="connsiteY189" fmla="*/ 1220820 h 1540443"/>
                <a:gd name="connsiteX190" fmla="*/ 113277 w 3451898"/>
                <a:gd name="connsiteY190" fmla="*/ 1227246 h 1540443"/>
                <a:gd name="connsiteX191" fmla="*/ 55023 w 3451898"/>
                <a:gd name="connsiteY191" fmla="*/ 1226408 h 1540443"/>
                <a:gd name="connsiteX192" fmla="*/ 49994 w 3451898"/>
                <a:gd name="connsiteY192" fmla="*/ 1231157 h 1540443"/>
                <a:gd name="connsiteX193" fmla="*/ 43987 w 3451898"/>
                <a:gd name="connsiteY193" fmla="*/ 1254487 h 1540443"/>
                <a:gd name="connsiteX194" fmla="*/ 30018 w 3451898"/>
                <a:gd name="connsiteY194" fmla="*/ 1272228 h 1540443"/>
                <a:gd name="connsiteX195" fmla="*/ 25268 w 3451898"/>
                <a:gd name="connsiteY195" fmla="*/ 1271390 h 1540443"/>
                <a:gd name="connsiteX196" fmla="*/ 10460 w 3451898"/>
                <a:gd name="connsiteY196" fmla="*/ 1287176 h 1540443"/>
                <a:gd name="connsiteX197" fmla="*/ 1100 w 3451898"/>
                <a:gd name="connsiteY197" fmla="*/ 1329085 h 1540443"/>
                <a:gd name="connsiteX198" fmla="*/ 10041 w 3451898"/>
                <a:gd name="connsiteY198" fmla="*/ 1364987 h 1540443"/>
                <a:gd name="connsiteX199" fmla="*/ 1474478 w 3451898"/>
                <a:gd name="connsiteY199" fmla="*/ 963080 h 1540443"/>
                <a:gd name="connsiteX200" fmla="*/ 1511219 w 3451898"/>
                <a:gd name="connsiteY200" fmla="*/ 865293 h 1540443"/>
                <a:gd name="connsiteX201" fmla="*/ 1518483 w 3451898"/>
                <a:gd name="connsiteY201" fmla="*/ 832324 h 1540443"/>
                <a:gd name="connsiteX202" fmla="*/ 1523372 w 3451898"/>
                <a:gd name="connsiteY202" fmla="*/ 821149 h 1540443"/>
                <a:gd name="connsiteX203" fmla="*/ 1530217 w 3451898"/>
                <a:gd name="connsiteY203" fmla="*/ 813605 h 1540443"/>
                <a:gd name="connsiteX204" fmla="*/ 1537342 w 3451898"/>
                <a:gd name="connsiteY204" fmla="*/ 809554 h 1540443"/>
                <a:gd name="connsiteX205" fmla="*/ 1536364 w 3451898"/>
                <a:gd name="connsiteY205" fmla="*/ 789717 h 1540443"/>
                <a:gd name="connsiteX206" fmla="*/ 1533989 w 3451898"/>
                <a:gd name="connsiteY206" fmla="*/ 780776 h 1540443"/>
                <a:gd name="connsiteX207" fmla="*/ 1542231 w 3451898"/>
                <a:gd name="connsiteY207" fmla="*/ 746830 h 1540443"/>
                <a:gd name="connsiteX208" fmla="*/ 1561649 w 3451898"/>
                <a:gd name="connsiteY208" fmla="*/ 718891 h 1540443"/>
                <a:gd name="connsiteX209" fmla="*/ 1571428 w 3451898"/>
                <a:gd name="connsiteY209" fmla="*/ 696679 h 1540443"/>
                <a:gd name="connsiteX210" fmla="*/ 1588890 w 3451898"/>
                <a:gd name="connsiteY210" fmla="*/ 646947 h 1540443"/>
                <a:gd name="connsiteX211" fmla="*/ 1615432 w 3451898"/>
                <a:gd name="connsiteY211" fmla="*/ 600289 h 1540443"/>
                <a:gd name="connsiteX212" fmla="*/ 1634990 w 3451898"/>
                <a:gd name="connsiteY212" fmla="*/ 557681 h 1540443"/>
                <a:gd name="connsiteX213" fmla="*/ 1729006 w 3451898"/>
                <a:gd name="connsiteY213" fmla="*/ 413515 h 1540443"/>
                <a:gd name="connsiteX214" fmla="*/ 1839505 w 3451898"/>
                <a:gd name="connsiteY214" fmla="*/ 308183 h 1540443"/>
                <a:gd name="connsiteX215" fmla="*/ 1876804 w 3451898"/>
                <a:gd name="connsiteY215" fmla="*/ 294214 h 1540443"/>
                <a:gd name="connsiteX216" fmla="*/ 1920948 w 3451898"/>
                <a:gd name="connsiteY216" fmla="*/ 342688 h 1540443"/>
                <a:gd name="connsiteX217" fmla="*/ 1958945 w 3451898"/>
                <a:gd name="connsiteY217" fmla="*/ 485598 h 1540443"/>
                <a:gd name="connsiteX218" fmla="*/ 1883090 w 3451898"/>
                <a:gd name="connsiteY218" fmla="*/ 808157 h 1540443"/>
                <a:gd name="connsiteX219" fmla="*/ 1723976 w 3451898"/>
                <a:gd name="connsiteY219" fmla="*/ 1079727 h 1540443"/>
                <a:gd name="connsiteX220" fmla="*/ 1572266 w 3451898"/>
                <a:gd name="connsiteY220" fmla="*/ 1180727 h 1540443"/>
                <a:gd name="connsiteX221" fmla="*/ 1530357 w 3451898"/>
                <a:gd name="connsiteY221" fmla="*/ 1173882 h 1540443"/>
                <a:gd name="connsiteX222" fmla="*/ 1485654 w 3451898"/>
                <a:gd name="connsiteY222" fmla="*/ 1078330 h 1540443"/>
                <a:gd name="connsiteX223" fmla="*/ 1475736 w 3451898"/>
                <a:gd name="connsiteY223" fmla="*/ 1026363 h 1540443"/>
                <a:gd name="connsiteX224" fmla="*/ 1465817 w 3451898"/>
                <a:gd name="connsiteY224" fmla="*/ 1008761 h 1540443"/>
                <a:gd name="connsiteX225" fmla="*/ 1474478 w 3451898"/>
                <a:gd name="connsiteY225" fmla="*/ 963080 h 154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3451898" h="1540443">
                  <a:moveTo>
                    <a:pt x="10041" y="1364987"/>
                  </a:moveTo>
                  <a:cubicBezTo>
                    <a:pt x="16327" y="1369178"/>
                    <a:pt x="22753" y="1372111"/>
                    <a:pt x="29040" y="1375743"/>
                  </a:cubicBezTo>
                  <a:cubicBezTo>
                    <a:pt x="26525" y="1398653"/>
                    <a:pt x="91903" y="1387897"/>
                    <a:pt x="102520" y="1389713"/>
                  </a:cubicBezTo>
                  <a:cubicBezTo>
                    <a:pt x="116490" y="1391669"/>
                    <a:pt x="158399" y="1396698"/>
                    <a:pt x="172368" y="1398234"/>
                  </a:cubicBezTo>
                  <a:cubicBezTo>
                    <a:pt x="170552" y="1427012"/>
                    <a:pt x="42032" y="1431901"/>
                    <a:pt x="53766" y="1438467"/>
                  </a:cubicBezTo>
                  <a:cubicBezTo>
                    <a:pt x="74537" y="1450174"/>
                    <a:pt x="97828" y="1456691"/>
                    <a:pt x="121659" y="1457466"/>
                  </a:cubicBezTo>
                  <a:cubicBezTo>
                    <a:pt x="172508" y="1458164"/>
                    <a:pt x="268898" y="1452576"/>
                    <a:pt x="320027" y="1451040"/>
                  </a:cubicBezTo>
                  <a:lnTo>
                    <a:pt x="320027" y="1451040"/>
                  </a:lnTo>
                  <a:cubicBezTo>
                    <a:pt x="324337" y="1450165"/>
                    <a:pt x="328540" y="1452951"/>
                    <a:pt x="329414" y="1457260"/>
                  </a:cubicBezTo>
                  <a:cubicBezTo>
                    <a:pt x="329577" y="1458063"/>
                    <a:pt x="329615" y="1458886"/>
                    <a:pt x="329527" y="1459701"/>
                  </a:cubicBezTo>
                  <a:cubicBezTo>
                    <a:pt x="329527" y="1468083"/>
                    <a:pt x="342099" y="1483729"/>
                    <a:pt x="367245" y="1506639"/>
                  </a:cubicBezTo>
                  <a:cubicBezTo>
                    <a:pt x="391971" y="1529549"/>
                    <a:pt x="409154" y="1540725"/>
                    <a:pt x="416977" y="1540306"/>
                  </a:cubicBezTo>
                  <a:cubicBezTo>
                    <a:pt x="428270" y="1539142"/>
                    <a:pt x="438846" y="1534223"/>
                    <a:pt x="447011" y="1526336"/>
                  </a:cubicBezTo>
                  <a:cubicBezTo>
                    <a:pt x="450903" y="1522865"/>
                    <a:pt x="455793" y="1520714"/>
                    <a:pt x="460981" y="1520189"/>
                  </a:cubicBezTo>
                  <a:cubicBezTo>
                    <a:pt x="465137" y="1520176"/>
                    <a:pt x="469227" y="1521234"/>
                    <a:pt x="472855" y="1523263"/>
                  </a:cubicBezTo>
                  <a:cubicBezTo>
                    <a:pt x="475926" y="1525049"/>
                    <a:pt x="479368" y="1526100"/>
                    <a:pt x="482913" y="1526336"/>
                  </a:cubicBezTo>
                  <a:cubicBezTo>
                    <a:pt x="486545" y="1526336"/>
                    <a:pt x="491854" y="1522285"/>
                    <a:pt x="498699" y="1514741"/>
                  </a:cubicBezTo>
                  <a:cubicBezTo>
                    <a:pt x="508897" y="1502029"/>
                    <a:pt x="518955" y="1497978"/>
                    <a:pt x="528873" y="1502308"/>
                  </a:cubicBezTo>
                  <a:cubicBezTo>
                    <a:pt x="537145" y="1507984"/>
                    <a:pt x="548194" y="1507412"/>
                    <a:pt x="555835" y="1500911"/>
                  </a:cubicBezTo>
                  <a:cubicBezTo>
                    <a:pt x="562727" y="1493368"/>
                    <a:pt x="569292" y="1491831"/>
                    <a:pt x="575532" y="1496301"/>
                  </a:cubicBezTo>
                  <a:cubicBezTo>
                    <a:pt x="585616" y="1499595"/>
                    <a:pt x="596561" y="1499048"/>
                    <a:pt x="606265" y="1494765"/>
                  </a:cubicBezTo>
                  <a:cubicBezTo>
                    <a:pt x="623938" y="1487996"/>
                    <a:pt x="637325" y="1473208"/>
                    <a:pt x="642307" y="1454951"/>
                  </a:cubicBezTo>
                  <a:cubicBezTo>
                    <a:pt x="647277" y="1443493"/>
                    <a:pt x="653018" y="1432385"/>
                    <a:pt x="659490" y="1421703"/>
                  </a:cubicBezTo>
                  <a:cubicBezTo>
                    <a:pt x="696090" y="1418351"/>
                    <a:pt x="722912" y="1415836"/>
                    <a:pt x="727662" y="1415138"/>
                  </a:cubicBezTo>
                  <a:cubicBezTo>
                    <a:pt x="785216" y="1408991"/>
                    <a:pt x="833272" y="1421703"/>
                    <a:pt x="890827" y="1415138"/>
                  </a:cubicBezTo>
                  <a:lnTo>
                    <a:pt x="894179" y="1408013"/>
                  </a:lnTo>
                  <a:cubicBezTo>
                    <a:pt x="939441" y="1409410"/>
                    <a:pt x="986519" y="1411506"/>
                    <a:pt x="1034575" y="1413042"/>
                  </a:cubicBezTo>
                  <a:cubicBezTo>
                    <a:pt x="1122304" y="1408944"/>
                    <a:pt x="1209521" y="1404288"/>
                    <a:pt x="1296226" y="1399073"/>
                  </a:cubicBezTo>
                  <a:cubicBezTo>
                    <a:pt x="1293711" y="1396698"/>
                    <a:pt x="1292314" y="1394463"/>
                    <a:pt x="1300836" y="1393205"/>
                  </a:cubicBezTo>
                  <a:cubicBezTo>
                    <a:pt x="1336877" y="1389992"/>
                    <a:pt x="1387308" y="1390691"/>
                    <a:pt x="1439275" y="1389433"/>
                  </a:cubicBezTo>
                  <a:lnTo>
                    <a:pt x="1462045" y="1387478"/>
                  </a:lnTo>
                  <a:cubicBezTo>
                    <a:pt x="1465414" y="1386919"/>
                    <a:pt x="1468318" y="1384793"/>
                    <a:pt x="1469868" y="1381750"/>
                  </a:cubicBezTo>
                  <a:cubicBezTo>
                    <a:pt x="1493338" y="1381750"/>
                    <a:pt x="1514292" y="1381052"/>
                    <a:pt x="1533710" y="1381052"/>
                  </a:cubicBezTo>
                  <a:lnTo>
                    <a:pt x="1537482" y="1381052"/>
                  </a:lnTo>
                  <a:cubicBezTo>
                    <a:pt x="1554653" y="1381942"/>
                    <a:pt x="1571858" y="1381942"/>
                    <a:pt x="1589030" y="1381052"/>
                  </a:cubicBezTo>
                  <a:cubicBezTo>
                    <a:pt x="1617551" y="1379334"/>
                    <a:pt x="1645848" y="1374938"/>
                    <a:pt x="1673546" y="1367920"/>
                  </a:cubicBezTo>
                  <a:cubicBezTo>
                    <a:pt x="1882252" y="1348503"/>
                    <a:pt x="2095289" y="1327827"/>
                    <a:pt x="2322994" y="1306594"/>
                  </a:cubicBezTo>
                  <a:cubicBezTo>
                    <a:pt x="2366021" y="1300307"/>
                    <a:pt x="2409187" y="1294161"/>
                    <a:pt x="2451515" y="1289271"/>
                  </a:cubicBezTo>
                  <a:lnTo>
                    <a:pt x="2457243" y="1293322"/>
                  </a:lnTo>
                  <a:cubicBezTo>
                    <a:pt x="2495322" y="1313159"/>
                    <a:pt x="2535998" y="1327549"/>
                    <a:pt x="2578080" y="1336070"/>
                  </a:cubicBezTo>
                  <a:cubicBezTo>
                    <a:pt x="2621776" y="1347670"/>
                    <a:pt x="2666841" y="1353309"/>
                    <a:pt x="2712049" y="1352833"/>
                  </a:cubicBezTo>
                  <a:cubicBezTo>
                    <a:pt x="2741568" y="1349913"/>
                    <a:pt x="2770694" y="1343872"/>
                    <a:pt x="2798940" y="1334812"/>
                  </a:cubicBezTo>
                  <a:cubicBezTo>
                    <a:pt x="2822810" y="1329309"/>
                    <a:pt x="2845800" y="1320517"/>
                    <a:pt x="2867252" y="1308689"/>
                  </a:cubicBezTo>
                  <a:cubicBezTo>
                    <a:pt x="2886601" y="1295117"/>
                    <a:pt x="2906858" y="1282888"/>
                    <a:pt x="2927880" y="1272089"/>
                  </a:cubicBezTo>
                  <a:cubicBezTo>
                    <a:pt x="2943666" y="1263288"/>
                    <a:pt x="2955819" y="1256582"/>
                    <a:pt x="2965737" y="1251833"/>
                  </a:cubicBezTo>
                  <a:lnTo>
                    <a:pt x="2987949" y="1250715"/>
                  </a:lnTo>
                  <a:lnTo>
                    <a:pt x="2987949" y="1247921"/>
                  </a:lnTo>
                  <a:lnTo>
                    <a:pt x="2973980" y="1247921"/>
                  </a:lnTo>
                  <a:cubicBezTo>
                    <a:pt x="2978107" y="1245654"/>
                    <a:pt x="2982525" y="1243962"/>
                    <a:pt x="2987111" y="1242892"/>
                  </a:cubicBezTo>
                  <a:cubicBezTo>
                    <a:pt x="2989677" y="1242137"/>
                    <a:pt x="2992057" y="1240852"/>
                    <a:pt x="2994096" y="1239120"/>
                  </a:cubicBezTo>
                  <a:cubicBezTo>
                    <a:pt x="3041872" y="1238282"/>
                    <a:pt x="3089508" y="1237304"/>
                    <a:pt x="3137285" y="1236186"/>
                  </a:cubicBezTo>
                  <a:cubicBezTo>
                    <a:pt x="3142007" y="1235060"/>
                    <a:pt x="3146497" y="1233122"/>
                    <a:pt x="3150556" y="1230459"/>
                  </a:cubicBezTo>
                  <a:lnTo>
                    <a:pt x="3156004" y="1235767"/>
                  </a:lnTo>
                  <a:lnTo>
                    <a:pt x="3167319" y="1224732"/>
                  </a:lnTo>
                  <a:cubicBezTo>
                    <a:pt x="3179752" y="1241355"/>
                    <a:pt x="3199310" y="1235488"/>
                    <a:pt x="3216493" y="1233952"/>
                  </a:cubicBezTo>
                  <a:cubicBezTo>
                    <a:pt x="3218570" y="1230102"/>
                    <a:pt x="3222006" y="1227164"/>
                    <a:pt x="3226132" y="1225709"/>
                  </a:cubicBezTo>
                  <a:cubicBezTo>
                    <a:pt x="3232786" y="1224279"/>
                    <a:pt x="3239583" y="1223623"/>
                    <a:pt x="3246388" y="1223754"/>
                  </a:cubicBezTo>
                  <a:cubicBezTo>
                    <a:pt x="3296259" y="1222636"/>
                    <a:pt x="3346270" y="1221798"/>
                    <a:pt x="3396142" y="1220541"/>
                  </a:cubicBezTo>
                  <a:cubicBezTo>
                    <a:pt x="3398489" y="1220197"/>
                    <a:pt x="3400732" y="1219339"/>
                    <a:pt x="3402708" y="1218026"/>
                  </a:cubicBezTo>
                  <a:cubicBezTo>
                    <a:pt x="3398936" y="1208108"/>
                    <a:pt x="3408994" y="1211600"/>
                    <a:pt x="3413185" y="1209784"/>
                  </a:cubicBezTo>
                  <a:lnTo>
                    <a:pt x="3439727" y="1198329"/>
                  </a:lnTo>
                  <a:lnTo>
                    <a:pt x="3425758" y="1193439"/>
                  </a:lnTo>
                  <a:lnTo>
                    <a:pt x="3451741" y="1189109"/>
                  </a:lnTo>
                  <a:lnTo>
                    <a:pt x="3451043" y="1185896"/>
                  </a:lnTo>
                  <a:lnTo>
                    <a:pt x="3423103" y="1184638"/>
                  </a:lnTo>
                  <a:cubicBezTo>
                    <a:pt x="3423172" y="1184082"/>
                    <a:pt x="3423172" y="1183519"/>
                    <a:pt x="3423103" y="1182962"/>
                  </a:cubicBezTo>
                  <a:lnTo>
                    <a:pt x="3444477" y="1181426"/>
                  </a:lnTo>
                  <a:lnTo>
                    <a:pt x="3444477" y="1178073"/>
                  </a:lnTo>
                  <a:lnTo>
                    <a:pt x="3334396" y="1173742"/>
                  </a:lnTo>
                  <a:cubicBezTo>
                    <a:pt x="3334327" y="1172393"/>
                    <a:pt x="3334327" y="1171040"/>
                    <a:pt x="3334396" y="1169691"/>
                  </a:cubicBezTo>
                  <a:lnTo>
                    <a:pt x="3405083" y="1169691"/>
                  </a:lnTo>
                  <a:lnTo>
                    <a:pt x="3405083" y="1166059"/>
                  </a:lnTo>
                  <a:lnTo>
                    <a:pt x="3376026" y="1163125"/>
                  </a:lnTo>
                  <a:lnTo>
                    <a:pt x="3429669" y="1156699"/>
                  </a:lnTo>
                  <a:lnTo>
                    <a:pt x="3429669" y="1152508"/>
                  </a:lnTo>
                  <a:lnTo>
                    <a:pt x="3395863" y="1148457"/>
                  </a:lnTo>
                  <a:cubicBezTo>
                    <a:pt x="3395932" y="1147341"/>
                    <a:pt x="3395932" y="1146221"/>
                    <a:pt x="3395863" y="1145104"/>
                  </a:cubicBezTo>
                  <a:lnTo>
                    <a:pt x="3432323" y="1145105"/>
                  </a:lnTo>
                  <a:cubicBezTo>
                    <a:pt x="3432323" y="1143568"/>
                    <a:pt x="3432323" y="1142171"/>
                    <a:pt x="3432323" y="1140634"/>
                  </a:cubicBezTo>
                  <a:cubicBezTo>
                    <a:pt x="3420170" y="1138958"/>
                    <a:pt x="3408016" y="1136862"/>
                    <a:pt x="3395723" y="1135885"/>
                  </a:cubicBezTo>
                  <a:cubicBezTo>
                    <a:pt x="3383430" y="1134907"/>
                    <a:pt x="3371835" y="1134627"/>
                    <a:pt x="3359961" y="1134068"/>
                  </a:cubicBezTo>
                  <a:cubicBezTo>
                    <a:pt x="3378616" y="1134901"/>
                    <a:pt x="3397310" y="1134154"/>
                    <a:pt x="3415839" y="1131833"/>
                  </a:cubicBezTo>
                  <a:cubicBezTo>
                    <a:pt x="3446852" y="1124010"/>
                    <a:pt x="3339984" y="1119819"/>
                    <a:pt x="3370997" y="1112136"/>
                  </a:cubicBezTo>
                  <a:cubicBezTo>
                    <a:pt x="3284664" y="1113673"/>
                    <a:pt x="3199031" y="1116048"/>
                    <a:pt x="3113816" y="1118702"/>
                  </a:cubicBezTo>
                  <a:cubicBezTo>
                    <a:pt x="3150416" y="1078749"/>
                    <a:pt x="3168856" y="1056118"/>
                    <a:pt x="3168577" y="1051229"/>
                  </a:cubicBezTo>
                  <a:cubicBezTo>
                    <a:pt x="3173746" y="1038748"/>
                    <a:pt x="3181182" y="1027333"/>
                    <a:pt x="3190509" y="1017562"/>
                  </a:cubicBezTo>
                  <a:cubicBezTo>
                    <a:pt x="3216493" y="984873"/>
                    <a:pt x="3247226" y="912696"/>
                    <a:pt x="3282709" y="801032"/>
                  </a:cubicBezTo>
                  <a:cubicBezTo>
                    <a:pt x="3290367" y="773145"/>
                    <a:pt x="3300464" y="745986"/>
                    <a:pt x="3312883" y="719869"/>
                  </a:cubicBezTo>
                  <a:cubicBezTo>
                    <a:pt x="3320248" y="710370"/>
                    <a:pt x="3324142" y="698638"/>
                    <a:pt x="3323919" y="686621"/>
                  </a:cubicBezTo>
                  <a:cubicBezTo>
                    <a:pt x="3326695" y="664579"/>
                    <a:pt x="3332282" y="642983"/>
                    <a:pt x="3340543" y="622360"/>
                  </a:cubicBezTo>
                  <a:cubicBezTo>
                    <a:pt x="3344734" y="610207"/>
                    <a:pt x="3354512" y="571371"/>
                    <a:pt x="3371695" y="505854"/>
                  </a:cubicBezTo>
                  <a:cubicBezTo>
                    <a:pt x="3388878" y="440336"/>
                    <a:pt x="3399634" y="399685"/>
                    <a:pt x="3406200" y="383759"/>
                  </a:cubicBezTo>
                  <a:cubicBezTo>
                    <a:pt x="3407318" y="379987"/>
                    <a:pt x="3409274" y="358893"/>
                    <a:pt x="3412068" y="320057"/>
                  </a:cubicBezTo>
                  <a:cubicBezTo>
                    <a:pt x="3412413" y="297277"/>
                    <a:pt x="3415508" y="274622"/>
                    <a:pt x="3421288" y="252584"/>
                  </a:cubicBezTo>
                  <a:cubicBezTo>
                    <a:pt x="3423662" y="250070"/>
                    <a:pt x="3424500" y="244063"/>
                    <a:pt x="3423942" y="234284"/>
                  </a:cubicBezTo>
                  <a:cubicBezTo>
                    <a:pt x="3424417" y="219802"/>
                    <a:pt x="3420575" y="205506"/>
                    <a:pt x="3412905" y="193213"/>
                  </a:cubicBezTo>
                  <a:cubicBezTo>
                    <a:pt x="3411509" y="189721"/>
                    <a:pt x="3402987" y="189581"/>
                    <a:pt x="3387481" y="193213"/>
                  </a:cubicBezTo>
                  <a:lnTo>
                    <a:pt x="3378401" y="193213"/>
                  </a:lnTo>
                  <a:cubicBezTo>
                    <a:pt x="3364877" y="194162"/>
                    <a:pt x="3351408" y="190734"/>
                    <a:pt x="3339984" y="183435"/>
                  </a:cubicBezTo>
                  <a:cubicBezTo>
                    <a:pt x="3329449" y="177462"/>
                    <a:pt x="3322742" y="166477"/>
                    <a:pt x="3322243" y="154378"/>
                  </a:cubicBezTo>
                  <a:cubicBezTo>
                    <a:pt x="3321544" y="142364"/>
                    <a:pt x="3303244" y="127696"/>
                    <a:pt x="3267482" y="110094"/>
                  </a:cubicBezTo>
                  <a:cubicBezTo>
                    <a:pt x="3238844" y="96124"/>
                    <a:pt x="3219286" y="89000"/>
                    <a:pt x="3208390" y="89558"/>
                  </a:cubicBezTo>
                  <a:cubicBezTo>
                    <a:pt x="3201703" y="90520"/>
                    <a:pt x="3195112" y="92063"/>
                    <a:pt x="3188693" y="94168"/>
                  </a:cubicBezTo>
                  <a:cubicBezTo>
                    <a:pt x="3175804" y="100381"/>
                    <a:pt x="3161882" y="104169"/>
                    <a:pt x="3147622" y="105344"/>
                  </a:cubicBezTo>
                  <a:cubicBezTo>
                    <a:pt x="3124898" y="106462"/>
                    <a:pt x="3096959" y="170675"/>
                    <a:pt x="3063804" y="297986"/>
                  </a:cubicBezTo>
                  <a:cubicBezTo>
                    <a:pt x="2993398" y="576819"/>
                    <a:pt x="2938171" y="760660"/>
                    <a:pt x="2898124" y="849507"/>
                  </a:cubicBezTo>
                  <a:cubicBezTo>
                    <a:pt x="2857985" y="941055"/>
                    <a:pt x="2827671" y="998423"/>
                    <a:pt x="2807182" y="1021613"/>
                  </a:cubicBezTo>
                  <a:cubicBezTo>
                    <a:pt x="2784281" y="1046135"/>
                    <a:pt x="2752167" y="1059963"/>
                    <a:pt x="2718615" y="1059750"/>
                  </a:cubicBezTo>
                  <a:lnTo>
                    <a:pt x="2707858" y="1059750"/>
                  </a:lnTo>
                  <a:cubicBezTo>
                    <a:pt x="2670605" y="1060588"/>
                    <a:pt x="2646857" y="1057003"/>
                    <a:pt x="2636613" y="1048993"/>
                  </a:cubicBezTo>
                  <a:cubicBezTo>
                    <a:pt x="2626596" y="1040181"/>
                    <a:pt x="2618389" y="1029506"/>
                    <a:pt x="2612445" y="1017562"/>
                  </a:cubicBezTo>
                  <a:cubicBezTo>
                    <a:pt x="2605575" y="1007392"/>
                    <a:pt x="2600823" y="995942"/>
                    <a:pt x="2598476" y="983895"/>
                  </a:cubicBezTo>
                  <a:cubicBezTo>
                    <a:pt x="2599421" y="982179"/>
                    <a:pt x="2599947" y="980265"/>
                    <a:pt x="2600012" y="978307"/>
                  </a:cubicBezTo>
                  <a:cubicBezTo>
                    <a:pt x="2602108" y="972160"/>
                    <a:pt x="2600711" y="968109"/>
                    <a:pt x="2595821" y="965874"/>
                  </a:cubicBezTo>
                  <a:cubicBezTo>
                    <a:pt x="2590932" y="963639"/>
                    <a:pt x="2589814" y="954698"/>
                    <a:pt x="2588976" y="939052"/>
                  </a:cubicBezTo>
                  <a:cubicBezTo>
                    <a:pt x="2588162" y="929431"/>
                    <a:pt x="2588162" y="919757"/>
                    <a:pt x="2588976" y="910135"/>
                  </a:cubicBezTo>
                  <a:cubicBezTo>
                    <a:pt x="2592329" y="810951"/>
                    <a:pt x="2597405" y="756981"/>
                    <a:pt x="2604203" y="748227"/>
                  </a:cubicBezTo>
                  <a:cubicBezTo>
                    <a:pt x="2607106" y="737439"/>
                    <a:pt x="2608977" y="726400"/>
                    <a:pt x="2609791" y="715259"/>
                  </a:cubicBezTo>
                  <a:cubicBezTo>
                    <a:pt x="2616690" y="663241"/>
                    <a:pt x="2630454" y="612368"/>
                    <a:pt x="2650722" y="563967"/>
                  </a:cubicBezTo>
                  <a:cubicBezTo>
                    <a:pt x="2655008" y="550971"/>
                    <a:pt x="2657362" y="537415"/>
                    <a:pt x="2657707" y="523735"/>
                  </a:cubicBezTo>
                  <a:cubicBezTo>
                    <a:pt x="2659383" y="483875"/>
                    <a:pt x="2678848" y="403829"/>
                    <a:pt x="2716100" y="283597"/>
                  </a:cubicBezTo>
                  <a:cubicBezTo>
                    <a:pt x="2740547" y="195448"/>
                    <a:pt x="2752421" y="141246"/>
                    <a:pt x="2751303" y="120711"/>
                  </a:cubicBezTo>
                  <a:cubicBezTo>
                    <a:pt x="2751303" y="114704"/>
                    <a:pt x="2743480" y="109116"/>
                    <a:pt x="2728673" y="103668"/>
                  </a:cubicBezTo>
                  <a:cubicBezTo>
                    <a:pt x="2699243" y="91933"/>
                    <a:pt x="2651886" y="74751"/>
                    <a:pt x="2586601" y="52120"/>
                  </a:cubicBezTo>
                  <a:cubicBezTo>
                    <a:pt x="2552354" y="38930"/>
                    <a:pt x="2517371" y="27735"/>
                    <a:pt x="2481829" y="18593"/>
                  </a:cubicBezTo>
                  <a:cubicBezTo>
                    <a:pt x="2471169" y="20940"/>
                    <a:pt x="2461789" y="27227"/>
                    <a:pt x="2455566" y="36194"/>
                  </a:cubicBezTo>
                  <a:cubicBezTo>
                    <a:pt x="2436009" y="57708"/>
                    <a:pt x="2397220" y="197404"/>
                    <a:pt x="2339199" y="455284"/>
                  </a:cubicBezTo>
                  <a:cubicBezTo>
                    <a:pt x="2310206" y="577277"/>
                    <a:pt x="2289899" y="701172"/>
                    <a:pt x="2278431" y="826038"/>
                  </a:cubicBezTo>
                  <a:cubicBezTo>
                    <a:pt x="2275202" y="862174"/>
                    <a:pt x="2274595" y="898497"/>
                    <a:pt x="2276615" y="934722"/>
                  </a:cubicBezTo>
                  <a:cubicBezTo>
                    <a:pt x="2278581" y="1008985"/>
                    <a:pt x="2295595" y="1082077"/>
                    <a:pt x="2326626" y="1149575"/>
                  </a:cubicBezTo>
                  <a:cubicBezTo>
                    <a:pt x="2254683" y="1152508"/>
                    <a:pt x="2182320" y="1155442"/>
                    <a:pt x="2109259" y="1157957"/>
                  </a:cubicBezTo>
                  <a:cubicBezTo>
                    <a:pt x="2086768" y="1160471"/>
                    <a:pt x="2043741" y="1163544"/>
                    <a:pt x="1986466" y="1167037"/>
                  </a:cubicBezTo>
                  <a:cubicBezTo>
                    <a:pt x="2056314" y="1070507"/>
                    <a:pt x="2092495" y="1018819"/>
                    <a:pt x="2092216" y="1013371"/>
                  </a:cubicBezTo>
                  <a:cubicBezTo>
                    <a:pt x="2092216" y="1012114"/>
                    <a:pt x="2103392" y="984454"/>
                    <a:pt x="2126023" y="929553"/>
                  </a:cubicBezTo>
                  <a:cubicBezTo>
                    <a:pt x="2160398" y="853677"/>
                    <a:pt x="2188433" y="775085"/>
                    <a:pt x="2209841" y="694583"/>
                  </a:cubicBezTo>
                  <a:cubicBezTo>
                    <a:pt x="2225326" y="629383"/>
                    <a:pt x="2231348" y="562293"/>
                    <a:pt x="2227722" y="495376"/>
                  </a:cubicBezTo>
                  <a:cubicBezTo>
                    <a:pt x="2223065" y="404946"/>
                    <a:pt x="2209747" y="332584"/>
                    <a:pt x="2187768" y="278288"/>
                  </a:cubicBezTo>
                  <a:cubicBezTo>
                    <a:pt x="2162522" y="219374"/>
                    <a:pt x="2125269" y="166372"/>
                    <a:pt x="2078386" y="122667"/>
                  </a:cubicBezTo>
                  <a:cubicBezTo>
                    <a:pt x="2018055" y="62625"/>
                    <a:pt x="1940873" y="22377"/>
                    <a:pt x="1857107" y="7277"/>
                  </a:cubicBezTo>
                  <a:cubicBezTo>
                    <a:pt x="1834111" y="2603"/>
                    <a:pt x="1810723" y="124"/>
                    <a:pt x="1787259" y="-127"/>
                  </a:cubicBezTo>
                  <a:cubicBezTo>
                    <a:pt x="1767120" y="2408"/>
                    <a:pt x="1747310" y="7091"/>
                    <a:pt x="1728167" y="13843"/>
                  </a:cubicBezTo>
                  <a:cubicBezTo>
                    <a:pt x="1648540" y="39640"/>
                    <a:pt x="1564722" y="103668"/>
                    <a:pt x="1476714" y="205925"/>
                  </a:cubicBezTo>
                  <a:cubicBezTo>
                    <a:pt x="1343350" y="361175"/>
                    <a:pt x="1252640" y="547437"/>
                    <a:pt x="1204585" y="764711"/>
                  </a:cubicBezTo>
                  <a:cubicBezTo>
                    <a:pt x="1190013" y="838264"/>
                    <a:pt x="1185315" y="913431"/>
                    <a:pt x="1190615" y="988225"/>
                  </a:cubicBezTo>
                  <a:cubicBezTo>
                    <a:pt x="1191446" y="1022118"/>
                    <a:pt x="1195563" y="1055849"/>
                    <a:pt x="1202909" y="1088947"/>
                  </a:cubicBezTo>
                  <a:cubicBezTo>
                    <a:pt x="1212195" y="1127974"/>
                    <a:pt x="1226715" y="1165567"/>
                    <a:pt x="1246075" y="1200704"/>
                  </a:cubicBezTo>
                  <a:cubicBezTo>
                    <a:pt x="1051199" y="1208247"/>
                    <a:pt x="871828" y="1214673"/>
                    <a:pt x="766497" y="1216909"/>
                  </a:cubicBezTo>
                  <a:cubicBezTo>
                    <a:pt x="780467" y="1187991"/>
                    <a:pt x="797091" y="1154324"/>
                    <a:pt x="816788" y="1115210"/>
                  </a:cubicBezTo>
                  <a:cubicBezTo>
                    <a:pt x="840585" y="1065914"/>
                    <a:pt x="867170" y="1018013"/>
                    <a:pt x="896415" y="971741"/>
                  </a:cubicBezTo>
                  <a:cubicBezTo>
                    <a:pt x="912278" y="949124"/>
                    <a:pt x="926516" y="925409"/>
                    <a:pt x="939022" y="900775"/>
                  </a:cubicBezTo>
                  <a:cubicBezTo>
                    <a:pt x="950687" y="877230"/>
                    <a:pt x="964383" y="854747"/>
                    <a:pt x="979953" y="833582"/>
                  </a:cubicBezTo>
                  <a:cubicBezTo>
                    <a:pt x="1005859" y="796160"/>
                    <a:pt x="1029870" y="757462"/>
                    <a:pt x="1051897" y="717633"/>
                  </a:cubicBezTo>
                  <a:cubicBezTo>
                    <a:pt x="1089615" y="652908"/>
                    <a:pt x="1112898" y="614258"/>
                    <a:pt x="1121745" y="601685"/>
                  </a:cubicBezTo>
                  <a:cubicBezTo>
                    <a:pt x="1152199" y="560335"/>
                    <a:pt x="1183351" y="514422"/>
                    <a:pt x="1215202" y="463945"/>
                  </a:cubicBezTo>
                  <a:cubicBezTo>
                    <a:pt x="1247053" y="413468"/>
                    <a:pt x="1262838" y="385203"/>
                    <a:pt x="1262559" y="379149"/>
                  </a:cubicBezTo>
                  <a:cubicBezTo>
                    <a:pt x="1264925" y="368054"/>
                    <a:pt x="1269693" y="357611"/>
                    <a:pt x="1276528" y="348556"/>
                  </a:cubicBezTo>
                  <a:cubicBezTo>
                    <a:pt x="1282904" y="339897"/>
                    <a:pt x="1287639" y="330143"/>
                    <a:pt x="1290498" y="319778"/>
                  </a:cubicBezTo>
                  <a:cubicBezTo>
                    <a:pt x="1291446" y="308880"/>
                    <a:pt x="1297651" y="299129"/>
                    <a:pt x="1307122" y="293655"/>
                  </a:cubicBezTo>
                  <a:cubicBezTo>
                    <a:pt x="1318964" y="280929"/>
                    <a:pt x="1328638" y="266346"/>
                    <a:pt x="1335760" y="250489"/>
                  </a:cubicBezTo>
                  <a:cubicBezTo>
                    <a:pt x="1344537" y="234605"/>
                    <a:pt x="1349823" y="217031"/>
                    <a:pt x="1351266" y="198941"/>
                  </a:cubicBezTo>
                  <a:cubicBezTo>
                    <a:pt x="1352525" y="190262"/>
                    <a:pt x="1354535" y="181708"/>
                    <a:pt x="1357273" y="173376"/>
                  </a:cubicBezTo>
                  <a:cubicBezTo>
                    <a:pt x="1360765" y="170722"/>
                    <a:pt x="1362162" y="164715"/>
                    <a:pt x="1361743" y="154936"/>
                  </a:cubicBezTo>
                  <a:cubicBezTo>
                    <a:pt x="1361324" y="145158"/>
                    <a:pt x="1316063" y="124203"/>
                    <a:pt x="1226517" y="94867"/>
                  </a:cubicBezTo>
                  <a:cubicBezTo>
                    <a:pt x="1150243" y="68604"/>
                    <a:pt x="1105540" y="55799"/>
                    <a:pt x="1092409" y="56450"/>
                  </a:cubicBezTo>
                  <a:cubicBezTo>
                    <a:pt x="1086262" y="56450"/>
                    <a:pt x="1082770" y="57568"/>
                    <a:pt x="1081652" y="58825"/>
                  </a:cubicBezTo>
                  <a:cubicBezTo>
                    <a:pt x="1074760" y="66369"/>
                    <a:pt x="1031641" y="132538"/>
                    <a:pt x="952293" y="257334"/>
                  </a:cubicBezTo>
                  <a:cubicBezTo>
                    <a:pt x="879651" y="372071"/>
                    <a:pt x="837742" y="429719"/>
                    <a:pt x="826566" y="430278"/>
                  </a:cubicBezTo>
                  <a:cubicBezTo>
                    <a:pt x="825654" y="430432"/>
                    <a:pt x="824788" y="429817"/>
                    <a:pt x="824634" y="428904"/>
                  </a:cubicBezTo>
                  <a:cubicBezTo>
                    <a:pt x="824617" y="428804"/>
                    <a:pt x="824609" y="428703"/>
                    <a:pt x="824610" y="428601"/>
                  </a:cubicBezTo>
                  <a:cubicBezTo>
                    <a:pt x="818101" y="395976"/>
                    <a:pt x="814594" y="362822"/>
                    <a:pt x="814133" y="329557"/>
                  </a:cubicBezTo>
                  <a:cubicBezTo>
                    <a:pt x="811340" y="273678"/>
                    <a:pt x="807521" y="246112"/>
                    <a:pt x="802678" y="246857"/>
                  </a:cubicBezTo>
                  <a:cubicBezTo>
                    <a:pt x="799186" y="246857"/>
                    <a:pt x="798208" y="241548"/>
                    <a:pt x="800024" y="230652"/>
                  </a:cubicBezTo>
                  <a:cubicBezTo>
                    <a:pt x="801840" y="219755"/>
                    <a:pt x="798627" y="214447"/>
                    <a:pt x="786055" y="215006"/>
                  </a:cubicBezTo>
                  <a:cubicBezTo>
                    <a:pt x="773482" y="215565"/>
                    <a:pt x="769431" y="207462"/>
                    <a:pt x="768593" y="190559"/>
                  </a:cubicBezTo>
                  <a:lnTo>
                    <a:pt x="767195" y="165274"/>
                  </a:lnTo>
                  <a:lnTo>
                    <a:pt x="632668" y="117777"/>
                  </a:lnTo>
                  <a:cubicBezTo>
                    <a:pt x="541772" y="87417"/>
                    <a:pt x="493344" y="72376"/>
                    <a:pt x="487384" y="72655"/>
                  </a:cubicBezTo>
                  <a:cubicBezTo>
                    <a:pt x="481423" y="72935"/>
                    <a:pt x="479607" y="85088"/>
                    <a:pt x="481936" y="109116"/>
                  </a:cubicBezTo>
                  <a:cubicBezTo>
                    <a:pt x="483519" y="139290"/>
                    <a:pt x="485521" y="166950"/>
                    <a:pt x="487943" y="192096"/>
                  </a:cubicBezTo>
                  <a:cubicBezTo>
                    <a:pt x="515882" y="474376"/>
                    <a:pt x="533344" y="687133"/>
                    <a:pt x="540329" y="830369"/>
                  </a:cubicBezTo>
                  <a:lnTo>
                    <a:pt x="543681" y="897283"/>
                  </a:lnTo>
                  <a:lnTo>
                    <a:pt x="499398" y="986409"/>
                  </a:lnTo>
                  <a:cubicBezTo>
                    <a:pt x="474066" y="1036048"/>
                    <a:pt x="442588" y="1093789"/>
                    <a:pt x="404963" y="1159633"/>
                  </a:cubicBezTo>
                  <a:cubicBezTo>
                    <a:pt x="392111" y="1182124"/>
                    <a:pt x="381773" y="1201542"/>
                    <a:pt x="373391" y="1217328"/>
                  </a:cubicBezTo>
                  <a:cubicBezTo>
                    <a:pt x="324218" y="1217328"/>
                    <a:pt x="279096" y="1219563"/>
                    <a:pt x="242915" y="1223754"/>
                  </a:cubicBezTo>
                  <a:cubicBezTo>
                    <a:pt x="234173" y="1225020"/>
                    <a:pt x="225687" y="1227660"/>
                    <a:pt x="217770" y="1231576"/>
                  </a:cubicBezTo>
                  <a:cubicBezTo>
                    <a:pt x="164825" y="1235488"/>
                    <a:pt x="112439" y="1240377"/>
                    <a:pt x="60332" y="1242054"/>
                  </a:cubicBezTo>
                  <a:cubicBezTo>
                    <a:pt x="60332" y="1240657"/>
                    <a:pt x="60332" y="1239260"/>
                    <a:pt x="60332" y="1238003"/>
                  </a:cubicBezTo>
                  <a:lnTo>
                    <a:pt x="223637" y="1225290"/>
                  </a:lnTo>
                  <a:cubicBezTo>
                    <a:pt x="223637" y="1223754"/>
                    <a:pt x="223637" y="1222357"/>
                    <a:pt x="223637" y="1220820"/>
                  </a:cubicBezTo>
                  <a:cubicBezTo>
                    <a:pt x="186897" y="1223055"/>
                    <a:pt x="150157" y="1225849"/>
                    <a:pt x="113277" y="1227246"/>
                  </a:cubicBezTo>
                  <a:cubicBezTo>
                    <a:pt x="93859" y="1228084"/>
                    <a:pt x="74441" y="1226547"/>
                    <a:pt x="55023" y="1226408"/>
                  </a:cubicBezTo>
                  <a:cubicBezTo>
                    <a:pt x="52581" y="1226908"/>
                    <a:pt x="50633" y="1228748"/>
                    <a:pt x="49994" y="1231157"/>
                  </a:cubicBezTo>
                  <a:cubicBezTo>
                    <a:pt x="47288" y="1238735"/>
                    <a:pt x="45277" y="1246544"/>
                    <a:pt x="43987" y="1254487"/>
                  </a:cubicBezTo>
                  <a:cubicBezTo>
                    <a:pt x="41892" y="1270692"/>
                    <a:pt x="37142" y="1275302"/>
                    <a:pt x="30018" y="1272228"/>
                  </a:cubicBezTo>
                  <a:cubicBezTo>
                    <a:pt x="28481" y="1271530"/>
                    <a:pt x="26805" y="1272228"/>
                    <a:pt x="25268" y="1271390"/>
                  </a:cubicBezTo>
                  <a:cubicBezTo>
                    <a:pt x="17864" y="1266501"/>
                    <a:pt x="13394" y="1275022"/>
                    <a:pt x="10460" y="1287176"/>
                  </a:cubicBezTo>
                  <a:cubicBezTo>
                    <a:pt x="7527" y="1299329"/>
                    <a:pt x="3894" y="1315115"/>
                    <a:pt x="1100" y="1329085"/>
                  </a:cubicBezTo>
                  <a:cubicBezTo>
                    <a:pt x="-1693" y="1351157"/>
                    <a:pt x="-297" y="1358002"/>
                    <a:pt x="10041" y="1364987"/>
                  </a:cubicBezTo>
                  <a:close/>
                  <a:moveTo>
                    <a:pt x="1474478" y="963080"/>
                  </a:moveTo>
                  <a:cubicBezTo>
                    <a:pt x="1500322" y="901334"/>
                    <a:pt x="1512476" y="868785"/>
                    <a:pt x="1511219" y="865293"/>
                  </a:cubicBezTo>
                  <a:cubicBezTo>
                    <a:pt x="1511890" y="853989"/>
                    <a:pt x="1514341" y="842863"/>
                    <a:pt x="1518483" y="832324"/>
                  </a:cubicBezTo>
                  <a:cubicBezTo>
                    <a:pt x="1519637" y="828409"/>
                    <a:pt x="1521279" y="824654"/>
                    <a:pt x="1523372" y="821149"/>
                  </a:cubicBezTo>
                  <a:cubicBezTo>
                    <a:pt x="1527703" y="811230"/>
                    <a:pt x="1530078" y="808716"/>
                    <a:pt x="1530217" y="813605"/>
                  </a:cubicBezTo>
                  <a:cubicBezTo>
                    <a:pt x="1530217" y="815980"/>
                    <a:pt x="1532732" y="814583"/>
                    <a:pt x="1537342" y="809554"/>
                  </a:cubicBezTo>
                  <a:cubicBezTo>
                    <a:pt x="1541672" y="800893"/>
                    <a:pt x="1541393" y="794327"/>
                    <a:pt x="1536364" y="789717"/>
                  </a:cubicBezTo>
                  <a:cubicBezTo>
                    <a:pt x="1534967" y="788599"/>
                    <a:pt x="1534268" y="785666"/>
                    <a:pt x="1533989" y="780776"/>
                  </a:cubicBezTo>
                  <a:cubicBezTo>
                    <a:pt x="1534022" y="768969"/>
                    <a:pt x="1536846" y="757337"/>
                    <a:pt x="1542231" y="746830"/>
                  </a:cubicBezTo>
                  <a:cubicBezTo>
                    <a:pt x="1546302" y="736059"/>
                    <a:pt x="1552972" y="726461"/>
                    <a:pt x="1561649" y="718891"/>
                  </a:cubicBezTo>
                  <a:cubicBezTo>
                    <a:pt x="1568660" y="713779"/>
                    <a:pt x="1572392" y="705302"/>
                    <a:pt x="1571428" y="696679"/>
                  </a:cubicBezTo>
                  <a:cubicBezTo>
                    <a:pt x="1574392" y="679233"/>
                    <a:pt x="1580296" y="662417"/>
                    <a:pt x="1588890" y="646947"/>
                  </a:cubicBezTo>
                  <a:cubicBezTo>
                    <a:pt x="1595274" y="630116"/>
                    <a:pt x="1604228" y="614377"/>
                    <a:pt x="1615432" y="600289"/>
                  </a:cubicBezTo>
                  <a:cubicBezTo>
                    <a:pt x="1623692" y="586952"/>
                    <a:pt x="1630262" y="572639"/>
                    <a:pt x="1634990" y="557681"/>
                  </a:cubicBezTo>
                  <a:cubicBezTo>
                    <a:pt x="1659271" y="505376"/>
                    <a:pt x="1690932" y="456826"/>
                    <a:pt x="1729006" y="413515"/>
                  </a:cubicBezTo>
                  <a:cubicBezTo>
                    <a:pt x="1775571" y="356798"/>
                    <a:pt x="1812404" y="321687"/>
                    <a:pt x="1839505" y="308183"/>
                  </a:cubicBezTo>
                  <a:cubicBezTo>
                    <a:pt x="1851331" y="302044"/>
                    <a:pt x="1863854" y="297353"/>
                    <a:pt x="1876804" y="294214"/>
                  </a:cubicBezTo>
                  <a:cubicBezTo>
                    <a:pt x="1888818" y="294214"/>
                    <a:pt x="1903626" y="309860"/>
                    <a:pt x="1920948" y="342688"/>
                  </a:cubicBezTo>
                  <a:cubicBezTo>
                    <a:pt x="1943927" y="386967"/>
                    <a:pt x="1956899" y="435753"/>
                    <a:pt x="1958945" y="485598"/>
                  </a:cubicBezTo>
                  <a:cubicBezTo>
                    <a:pt x="1963509" y="575842"/>
                    <a:pt x="1938224" y="683361"/>
                    <a:pt x="1883090" y="808157"/>
                  </a:cubicBezTo>
                  <a:cubicBezTo>
                    <a:pt x="1830937" y="924291"/>
                    <a:pt x="1777899" y="1014814"/>
                    <a:pt x="1723976" y="1079727"/>
                  </a:cubicBezTo>
                  <a:cubicBezTo>
                    <a:pt x="1670053" y="1144639"/>
                    <a:pt x="1619483" y="1178306"/>
                    <a:pt x="1572266" y="1180727"/>
                  </a:cubicBezTo>
                  <a:cubicBezTo>
                    <a:pt x="1557980" y="1181260"/>
                    <a:pt x="1543731" y="1178933"/>
                    <a:pt x="1530357" y="1173882"/>
                  </a:cubicBezTo>
                  <a:cubicBezTo>
                    <a:pt x="1503256" y="1163125"/>
                    <a:pt x="1488448" y="1131973"/>
                    <a:pt x="1485654" y="1078330"/>
                  </a:cubicBezTo>
                  <a:cubicBezTo>
                    <a:pt x="1483838" y="1043406"/>
                    <a:pt x="1480625" y="1026083"/>
                    <a:pt x="1475736" y="1026363"/>
                  </a:cubicBezTo>
                  <a:cubicBezTo>
                    <a:pt x="1470846" y="1026642"/>
                    <a:pt x="1466376" y="1020775"/>
                    <a:pt x="1465817" y="1008761"/>
                  </a:cubicBezTo>
                  <a:cubicBezTo>
                    <a:pt x="1465076" y="993065"/>
                    <a:pt x="1468043" y="977415"/>
                    <a:pt x="1474478" y="963080"/>
                  </a:cubicBezTo>
                  <a:close/>
                </a:path>
              </a:pathLst>
            </a:custGeom>
            <a:grpFill/>
            <a:ln w="13953" cap="flat">
              <a:noFill/>
              <a:prstDash val="solid"/>
              <a:miter/>
            </a:ln>
          </p:spPr>
          <p:txBody>
            <a:bodyPr rtlCol="0" anchor="ctr"/>
            <a:lstStyle/>
            <a:p>
              <a:endParaRPr lang="en-GB"/>
            </a:p>
          </p:txBody>
        </p:sp>
      </p:grpSp>
      <p:sp>
        <p:nvSpPr>
          <p:cNvPr id="41" name="TextBox 40">
            <a:extLst>
              <a:ext uri="{FF2B5EF4-FFF2-40B4-BE49-F238E27FC236}">
                <a16:creationId xmlns:a16="http://schemas.microsoft.com/office/drawing/2014/main" id="{BAB90514-D7E7-4E34-A7F4-949D80943923}"/>
              </a:ext>
            </a:extLst>
          </p:cNvPr>
          <p:cNvSpPr txBox="1"/>
          <p:nvPr userDrawn="1"/>
        </p:nvSpPr>
        <p:spPr>
          <a:xfrm>
            <a:off x="196850" y="-209550"/>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Format Background &gt; Picture or texture fill &gt; Insert… to change photo (A4 proportions: 297x210mm)</a:t>
            </a:r>
          </a:p>
        </p:txBody>
      </p:sp>
    </p:spTree>
    <p:extLst>
      <p:ext uri="{BB962C8B-B14F-4D97-AF65-F5344CB8AC3E}">
        <p14:creationId xmlns:p14="http://schemas.microsoft.com/office/powerpoint/2010/main" val="2561541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r>
              <a:rPr lang="en-US"/>
              <a:t>4 May 2021</a:t>
            </a:r>
            <a:endParaRPr lang="en-GB"/>
          </a:p>
        </p:txBody>
      </p:sp>
      <p:sp>
        <p:nvSpPr>
          <p:cNvPr id="5" name="Footer Placeholder 4"/>
          <p:cNvSpPr>
            <a:spLocks noGrp="1"/>
          </p:cNvSpPr>
          <p:nvPr>
            <p:ph type="ftr" sz="quarter" idx="11"/>
          </p:nvPr>
        </p:nvSpPr>
        <p:spPr/>
        <p:txBody>
          <a:bodyPr/>
          <a:lstStyle/>
          <a:p>
            <a:r>
              <a:rPr lang="en-GB"/>
              <a:t>Update footer details using Insert &gt; Header &amp; Footer</a:t>
            </a:r>
          </a:p>
        </p:txBody>
      </p:sp>
      <p:sp>
        <p:nvSpPr>
          <p:cNvPr id="6" name="Slide Number Placeholder 5"/>
          <p:cNvSpPr>
            <a:spLocks noGrp="1"/>
          </p:cNvSpPr>
          <p:nvPr>
            <p:ph type="sldNum" sz="quarter" idx="12"/>
          </p:nvPr>
        </p:nvSpPr>
        <p:spPr/>
        <p:txBody>
          <a:bodyPr/>
          <a:lstStyle/>
          <a:p>
            <a:fld id="{FD28B870-EEFD-41FE-9A4E-B1C66D221408}" type="slidenum">
              <a:rPr lang="en-GB" smtClean="0"/>
              <a:t>‹#›</a:t>
            </a:fld>
            <a:endParaRPr lang="en-GB"/>
          </a:p>
        </p:txBody>
      </p:sp>
      <p:sp>
        <p:nvSpPr>
          <p:cNvPr id="8" name="TextBox 7">
            <a:extLst>
              <a:ext uri="{FF2B5EF4-FFF2-40B4-BE49-F238E27FC236}">
                <a16:creationId xmlns:a16="http://schemas.microsoft.com/office/drawing/2014/main" id="{C73D1E19-9D64-477F-890B-61F59F70BE2F}"/>
              </a:ext>
            </a:extLst>
          </p:cNvPr>
          <p:cNvSpPr txBox="1"/>
          <p:nvPr userDrawn="1"/>
        </p:nvSpPr>
        <p:spPr>
          <a:xfrm>
            <a:off x="196850" y="7559675"/>
            <a:ext cx="10298113" cy="213191"/>
          </a:xfrm>
          <a:prstGeom prst="rect">
            <a:avLst/>
          </a:prstGeom>
          <a:noFill/>
        </p:spPr>
        <p:txBody>
          <a:bodyPr wrap="square" lIns="0" tIns="36000" rIns="0" bIns="36000" rtlCol="0" anchor="b" anchorCtr="0">
            <a:spAutoFit/>
          </a:bodyPr>
          <a:lstStyle/>
          <a:p>
            <a:pPr defTabSz="1007943">
              <a:lnSpc>
                <a:spcPct val="110000"/>
              </a:lnSpc>
            </a:pPr>
            <a:r>
              <a:rPr lang="en-GB" sz="900"/>
              <a:t>Select banner colour from Theme </a:t>
            </a:r>
            <a:r>
              <a:rPr lang="en-GB" sz="900" err="1"/>
              <a:t>Colors</a:t>
            </a:r>
            <a:r>
              <a:rPr lang="en-GB" sz="900"/>
              <a:t> palette (Shape Format &gt; Shape Fill), and contrasting font colour: white text on pink/purple and black on green/yellow.</a:t>
            </a:r>
          </a:p>
        </p:txBody>
      </p:sp>
    </p:spTree>
    <p:extLst>
      <p:ext uri="{BB962C8B-B14F-4D97-AF65-F5344CB8AC3E}">
        <p14:creationId xmlns:p14="http://schemas.microsoft.com/office/powerpoint/2010/main" val="3209645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theme" Target="../theme/theme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21" y="-2218531"/>
            <a:ext cx="10694872" cy="4055269"/>
          </a:xfrm>
          <a:custGeom>
            <a:avLst/>
            <a:gdLst>
              <a:gd name="connsiteX0" fmla="*/ 0 w 10691813"/>
              <a:gd name="connsiteY0" fmla="*/ 0 h 1619250"/>
              <a:gd name="connsiteX1" fmla="*/ 10691813 w 10691813"/>
              <a:gd name="connsiteY1" fmla="*/ 0 h 1619250"/>
              <a:gd name="connsiteX2" fmla="*/ 10691813 w 10691813"/>
              <a:gd name="connsiteY2" fmla="*/ 1619250 h 1619250"/>
              <a:gd name="connsiteX3" fmla="*/ 0 w 10691813"/>
              <a:gd name="connsiteY3" fmla="*/ 1619250 h 1619250"/>
              <a:gd name="connsiteX4" fmla="*/ 0 w 10691813"/>
              <a:gd name="connsiteY4" fmla="*/ 0 h 1619250"/>
              <a:gd name="connsiteX0" fmla="*/ 0 w 10691813"/>
              <a:gd name="connsiteY0" fmla="*/ 0 h 1619250"/>
              <a:gd name="connsiteX1" fmla="*/ 10691813 w 10691813"/>
              <a:gd name="connsiteY1" fmla="*/ 0 h 1619250"/>
              <a:gd name="connsiteX2" fmla="*/ 10683792 w 10691813"/>
              <a:gd name="connsiteY2" fmla="*/ 1226218 h 1619250"/>
              <a:gd name="connsiteX3" fmla="*/ 0 w 10691813"/>
              <a:gd name="connsiteY3" fmla="*/ 1619250 h 1619250"/>
              <a:gd name="connsiteX4" fmla="*/ 0 w 10691813"/>
              <a:gd name="connsiteY4" fmla="*/ 0 h 1619250"/>
              <a:gd name="connsiteX0" fmla="*/ 0 w 10691813"/>
              <a:gd name="connsiteY0" fmla="*/ 0 h 1619250"/>
              <a:gd name="connsiteX1" fmla="*/ 10691813 w 10691813"/>
              <a:gd name="connsiteY1" fmla="*/ 0 h 1619250"/>
              <a:gd name="connsiteX2" fmla="*/ 10686173 w 10691813"/>
              <a:gd name="connsiteY2" fmla="*/ 1278606 h 1619250"/>
              <a:gd name="connsiteX3" fmla="*/ 0 w 10691813"/>
              <a:gd name="connsiteY3" fmla="*/ 1619250 h 1619250"/>
              <a:gd name="connsiteX4" fmla="*/ 0 w 10691813"/>
              <a:gd name="connsiteY4" fmla="*/ 0 h 1619250"/>
              <a:gd name="connsiteX0" fmla="*/ 0 w 10691824"/>
              <a:gd name="connsiteY0" fmla="*/ 0 h 1619250"/>
              <a:gd name="connsiteX1" fmla="*/ 10691813 w 10691824"/>
              <a:gd name="connsiteY1" fmla="*/ 0 h 1619250"/>
              <a:gd name="connsiteX2" fmla="*/ 10690935 w 10691824"/>
              <a:gd name="connsiteY2" fmla="*/ 1278606 h 1619250"/>
              <a:gd name="connsiteX3" fmla="*/ 0 w 10691824"/>
              <a:gd name="connsiteY3" fmla="*/ 1619250 h 1619250"/>
              <a:gd name="connsiteX4" fmla="*/ 0 w 10691824"/>
              <a:gd name="connsiteY4" fmla="*/ 0 h 1619250"/>
              <a:gd name="connsiteX0" fmla="*/ 0 w 10691824"/>
              <a:gd name="connsiteY0" fmla="*/ 0 h 1619250"/>
              <a:gd name="connsiteX1" fmla="*/ 10691813 w 10691824"/>
              <a:gd name="connsiteY1" fmla="*/ 0 h 1619250"/>
              <a:gd name="connsiteX2" fmla="*/ 10690935 w 10691824"/>
              <a:gd name="connsiteY2" fmla="*/ 1278606 h 1619250"/>
              <a:gd name="connsiteX3" fmla="*/ 0 w 10691824"/>
              <a:gd name="connsiteY3" fmla="*/ 1619250 h 1619250"/>
              <a:gd name="connsiteX4" fmla="*/ 0 w 10691824"/>
              <a:gd name="connsiteY4" fmla="*/ 0 h 1619250"/>
              <a:gd name="connsiteX0" fmla="*/ 0 w 10691824"/>
              <a:gd name="connsiteY0" fmla="*/ 0 h 1619250"/>
              <a:gd name="connsiteX1" fmla="*/ 10691813 w 10691824"/>
              <a:gd name="connsiteY1" fmla="*/ 0 h 1619250"/>
              <a:gd name="connsiteX2" fmla="*/ 10690935 w 10691824"/>
              <a:gd name="connsiteY2" fmla="*/ 1278606 h 1619250"/>
              <a:gd name="connsiteX3" fmla="*/ 0 w 10691824"/>
              <a:gd name="connsiteY3" fmla="*/ 1619250 h 1619250"/>
              <a:gd name="connsiteX4" fmla="*/ 0 w 10691824"/>
              <a:gd name="connsiteY4" fmla="*/ 0 h 1619250"/>
              <a:gd name="connsiteX0" fmla="*/ 0 w 10691824"/>
              <a:gd name="connsiteY0" fmla="*/ 0 h 1835944"/>
              <a:gd name="connsiteX1" fmla="*/ 10691813 w 10691824"/>
              <a:gd name="connsiteY1" fmla="*/ 0 h 1835944"/>
              <a:gd name="connsiteX2" fmla="*/ 10690935 w 10691824"/>
              <a:gd name="connsiteY2" fmla="*/ 1278606 h 1835944"/>
              <a:gd name="connsiteX3" fmla="*/ 0 w 10691824"/>
              <a:gd name="connsiteY3" fmla="*/ 1835944 h 1835944"/>
              <a:gd name="connsiteX4" fmla="*/ 0 w 10691824"/>
              <a:gd name="connsiteY4" fmla="*/ 0 h 1835944"/>
              <a:gd name="connsiteX0" fmla="*/ 0 w 10704524"/>
              <a:gd name="connsiteY0" fmla="*/ 0 h 4045744"/>
              <a:gd name="connsiteX1" fmla="*/ 10704513 w 10704524"/>
              <a:gd name="connsiteY1" fmla="*/ 2209800 h 4045744"/>
              <a:gd name="connsiteX2" fmla="*/ 10703635 w 10704524"/>
              <a:gd name="connsiteY2" fmla="*/ 3488406 h 4045744"/>
              <a:gd name="connsiteX3" fmla="*/ 12700 w 10704524"/>
              <a:gd name="connsiteY3" fmla="*/ 4045744 h 4045744"/>
              <a:gd name="connsiteX4" fmla="*/ 0 w 10704524"/>
              <a:gd name="connsiteY4" fmla="*/ 0 h 4045744"/>
              <a:gd name="connsiteX0" fmla="*/ 1222 w 10693046"/>
              <a:gd name="connsiteY0" fmla="*/ 0 h 4045744"/>
              <a:gd name="connsiteX1" fmla="*/ 10693035 w 10693046"/>
              <a:gd name="connsiteY1" fmla="*/ 2209800 h 4045744"/>
              <a:gd name="connsiteX2" fmla="*/ 10692157 w 10693046"/>
              <a:gd name="connsiteY2" fmla="*/ 3488406 h 4045744"/>
              <a:gd name="connsiteX3" fmla="*/ 1222 w 10693046"/>
              <a:gd name="connsiteY3" fmla="*/ 4045744 h 4045744"/>
              <a:gd name="connsiteX4" fmla="*/ 1222 w 10693046"/>
              <a:gd name="connsiteY4" fmla="*/ 0 h 4045744"/>
              <a:gd name="connsiteX0" fmla="*/ 1222 w 10692440"/>
              <a:gd name="connsiteY0" fmla="*/ 25400 h 4071144"/>
              <a:gd name="connsiteX1" fmla="*/ 10680335 w 10692440"/>
              <a:gd name="connsiteY1" fmla="*/ 0 h 4071144"/>
              <a:gd name="connsiteX2" fmla="*/ 10692157 w 10692440"/>
              <a:gd name="connsiteY2" fmla="*/ 3513806 h 4071144"/>
              <a:gd name="connsiteX3" fmla="*/ 1222 w 10692440"/>
              <a:gd name="connsiteY3" fmla="*/ 4071144 h 4071144"/>
              <a:gd name="connsiteX4" fmla="*/ 1222 w 10692440"/>
              <a:gd name="connsiteY4" fmla="*/ 25400 h 4071144"/>
              <a:gd name="connsiteX0" fmla="*/ 1222 w 10692652"/>
              <a:gd name="connsiteY0" fmla="*/ 17379 h 4063123"/>
              <a:gd name="connsiteX1" fmla="*/ 10688356 w 10692652"/>
              <a:gd name="connsiteY1" fmla="*/ 0 h 4063123"/>
              <a:gd name="connsiteX2" fmla="*/ 10692157 w 10692652"/>
              <a:gd name="connsiteY2" fmla="*/ 3505785 h 4063123"/>
              <a:gd name="connsiteX3" fmla="*/ 1222 w 10692652"/>
              <a:gd name="connsiteY3" fmla="*/ 4063123 h 4063123"/>
              <a:gd name="connsiteX4" fmla="*/ 1222 w 10692652"/>
              <a:gd name="connsiteY4" fmla="*/ 17379 h 4063123"/>
              <a:gd name="connsiteX0" fmla="*/ 1222 w 10692356"/>
              <a:gd name="connsiteY0" fmla="*/ 25400 h 4071144"/>
              <a:gd name="connsiteX1" fmla="*/ 10672314 w 10692356"/>
              <a:gd name="connsiteY1" fmla="*/ 0 h 4071144"/>
              <a:gd name="connsiteX2" fmla="*/ 10692157 w 10692356"/>
              <a:gd name="connsiteY2" fmla="*/ 3513806 h 4071144"/>
              <a:gd name="connsiteX3" fmla="*/ 1222 w 10692356"/>
              <a:gd name="connsiteY3" fmla="*/ 4071144 h 4071144"/>
              <a:gd name="connsiteX4" fmla="*/ 1222 w 10692356"/>
              <a:gd name="connsiteY4" fmla="*/ 25400 h 4071144"/>
              <a:gd name="connsiteX0" fmla="*/ 1222 w 10692189"/>
              <a:gd name="connsiteY0" fmla="*/ 33421 h 4079165"/>
              <a:gd name="connsiteX1" fmla="*/ 10535956 w 10692189"/>
              <a:gd name="connsiteY1" fmla="*/ 0 h 4079165"/>
              <a:gd name="connsiteX2" fmla="*/ 10692157 w 10692189"/>
              <a:gd name="connsiteY2" fmla="*/ 3521827 h 4079165"/>
              <a:gd name="connsiteX3" fmla="*/ 1222 w 10692189"/>
              <a:gd name="connsiteY3" fmla="*/ 4079165 h 4079165"/>
              <a:gd name="connsiteX4" fmla="*/ 1222 w 10692189"/>
              <a:gd name="connsiteY4" fmla="*/ 33421 h 4079165"/>
              <a:gd name="connsiteX0" fmla="*/ 1222 w 10704398"/>
              <a:gd name="connsiteY0" fmla="*/ 25400 h 4071144"/>
              <a:gd name="connsiteX1" fmla="*/ 10704398 w 10704398"/>
              <a:gd name="connsiteY1" fmla="*/ 0 h 4071144"/>
              <a:gd name="connsiteX2" fmla="*/ 10692157 w 10704398"/>
              <a:gd name="connsiteY2" fmla="*/ 3513806 h 4071144"/>
              <a:gd name="connsiteX3" fmla="*/ 1222 w 10704398"/>
              <a:gd name="connsiteY3" fmla="*/ 4071144 h 4071144"/>
              <a:gd name="connsiteX4" fmla="*/ 1222 w 10704398"/>
              <a:gd name="connsiteY4" fmla="*/ 25400 h 4071144"/>
              <a:gd name="connsiteX0" fmla="*/ 1222 w 10692440"/>
              <a:gd name="connsiteY0" fmla="*/ 25400 h 4071144"/>
              <a:gd name="connsiteX1" fmla="*/ 10680335 w 10692440"/>
              <a:gd name="connsiteY1" fmla="*/ 0 h 4071144"/>
              <a:gd name="connsiteX2" fmla="*/ 10692157 w 10692440"/>
              <a:gd name="connsiteY2" fmla="*/ 3513806 h 4071144"/>
              <a:gd name="connsiteX3" fmla="*/ 1222 w 10692440"/>
              <a:gd name="connsiteY3" fmla="*/ 4071144 h 4071144"/>
              <a:gd name="connsiteX4" fmla="*/ 1222 w 10692440"/>
              <a:gd name="connsiteY4" fmla="*/ 25400 h 4071144"/>
              <a:gd name="connsiteX0" fmla="*/ 1222 w 10692652"/>
              <a:gd name="connsiteY0" fmla="*/ 25400 h 4071144"/>
              <a:gd name="connsiteX1" fmla="*/ 10688356 w 10692652"/>
              <a:gd name="connsiteY1" fmla="*/ 0 h 4071144"/>
              <a:gd name="connsiteX2" fmla="*/ 10692157 w 10692652"/>
              <a:gd name="connsiteY2" fmla="*/ 3513806 h 4071144"/>
              <a:gd name="connsiteX3" fmla="*/ 1222 w 10692652"/>
              <a:gd name="connsiteY3" fmla="*/ 4071144 h 4071144"/>
              <a:gd name="connsiteX4" fmla="*/ 1222 w 10692652"/>
              <a:gd name="connsiteY4" fmla="*/ 25400 h 4071144"/>
              <a:gd name="connsiteX0" fmla="*/ 1222 w 10696377"/>
              <a:gd name="connsiteY0" fmla="*/ 25400 h 4071144"/>
              <a:gd name="connsiteX1" fmla="*/ 10696377 w 10696377"/>
              <a:gd name="connsiteY1" fmla="*/ 0 h 4071144"/>
              <a:gd name="connsiteX2" fmla="*/ 10692157 w 10696377"/>
              <a:gd name="connsiteY2" fmla="*/ 3513806 h 4071144"/>
              <a:gd name="connsiteX3" fmla="*/ 1222 w 10696377"/>
              <a:gd name="connsiteY3" fmla="*/ 4071144 h 4071144"/>
              <a:gd name="connsiteX4" fmla="*/ 1222 w 10696377"/>
              <a:gd name="connsiteY4" fmla="*/ 25400 h 4071144"/>
              <a:gd name="connsiteX0" fmla="*/ 1222 w 10696377"/>
              <a:gd name="connsiteY0" fmla="*/ 25400 h 4071144"/>
              <a:gd name="connsiteX1" fmla="*/ 10696377 w 10696377"/>
              <a:gd name="connsiteY1" fmla="*/ 0 h 4071144"/>
              <a:gd name="connsiteX2" fmla="*/ 10692157 w 10696377"/>
              <a:gd name="connsiteY2" fmla="*/ 3513806 h 4071144"/>
              <a:gd name="connsiteX3" fmla="*/ 1222 w 10696377"/>
              <a:gd name="connsiteY3" fmla="*/ 4071144 h 4071144"/>
              <a:gd name="connsiteX4" fmla="*/ 1222 w 10696377"/>
              <a:gd name="connsiteY4" fmla="*/ 25400 h 4071144"/>
              <a:gd name="connsiteX0" fmla="*/ 1222 w 10692652"/>
              <a:gd name="connsiteY0" fmla="*/ 25400 h 4071144"/>
              <a:gd name="connsiteX1" fmla="*/ 10688356 w 10692652"/>
              <a:gd name="connsiteY1" fmla="*/ 0 h 4071144"/>
              <a:gd name="connsiteX2" fmla="*/ 10692157 w 10692652"/>
              <a:gd name="connsiteY2" fmla="*/ 3513806 h 4071144"/>
              <a:gd name="connsiteX3" fmla="*/ 1222 w 10692652"/>
              <a:gd name="connsiteY3" fmla="*/ 4071144 h 4071144"/>
              <a:gd name="connsiteX4" fmla="*/ 1222 w 10692652"/>
              <a:gd name="connsiteY4" fmla="*/ 25400 h 4071144"/>
              <a:gd name="connsiteX0" fmla="*/ 1222 w 10692652"/>
              <a:gd name="connsiteY0" fmla="*/ 25400 h 4071144"/>
              <a:gd name="connsiteX1" fmla="*/ 10688356 w 10692652"/>
              <a:gd name="connsiteY1" fmla="*/ 0 h 4071144"/>
              <a:gd name="connsiteX2" fmla="*/ 10692157 w 10692652"/>
              <a:gd name="connsiteY2" fmla="*/ 3513806 h 4071144"/>
              <a:gd name="connsiteX3" fmla="*/ 1222 w 10692652"/>
              <a:gd name="connsiteY3" fmla="*/ 4071144 h 4071144"/>
              <a:gd name="connsiteX4" fmla="*/ 1222 w 10692652"/>
              <a:gd name="connsiteY4" fmla="*/ 25400 h 4071144"/>
              <a:gd name="connsiteX0" fmla="*/ 1222 w 10692652"/>
              <a:gd name="connsiteY0" fmla="*/ 9357 h 4055101"/>
              <a:gd name="connsiteX1" fmla="*/ 10688356 w 10692652"/>
              <a:gd name="connsiteY1" fmla="*/ 0 h 4055101"/>
              <a:gd name="connsiteX2" fmla="*/ 10692157 w 10692652"/>
              <a:gd name="connsiteY2" fmla="*/ 3497763 h 4055101"/>
              <a:gd name="connsiteX3" fmla="*/ 1222 w 10692652"/>
              <a:gd name="connsiteY3" fmla="*/ 4055101 h 4055101"/>
              <a:gd name="connsiteX4" fmla="*/ 1222 w 10692652"/>
              <a:gd name="connsiteY4" fmla="*/ 9357 h 4055101"/>
              <a:gd name="connsiteX0" fmla="*/ 1222 w 10692652"/>
              <a:gd name="connsiteY0" fmla="*/ 9357 h 4055101"/>
              <a:gd name="connsiteX1" fmla="*/ 10688356 w 10692652"/>
              <a:gd name="connsiteY1" fmla="*/ 0 h 4055101"/>
              <a:gd name="connsiteX2" fmla="*/ 10692157 w 10692652"/>
              <a:gd name="connsiteY2" fmla="*/ 3497763 h 4055101"/>
              <a:gd name="connsiteX3" fmla="*/ 1222 w 10692652"/>
              <a:gd name="connsiteY3" fmla="*/ 4055101 h 4055101"/>
              <a:gd name="connsiteX4" fmla="*/ 1222 w 10692652"/>
              <a:gd name="connsiteY4" fmla="*/ 9357 h 4055101"/>
              <a:gd name="connsiteX0" fmla="*/ 1222 w 10704398"/>
              <a:gd name="connsiteY0" fmla="*/ 9357 h 4055101"/>
              <a:gd name="connsiteX1" fmla="*/ 10704398 w 10704398"/>
              <a:gd name="connsiteY1" fmla="*/ 0 h 4055101"/>
              <a:gd name="connsiteX2" fmla="*/ 10692157 w 10704398"/>
              <a:gd name="connsiteY2" fmla="*/ 3497763 h 4055101"/>
              <a:gd name="connsiteX3" fmla="*/ 1222 w 10704398"/>
              <a:gd name="connsiteY3" fmla="*/ 4055101 h 4055101"/>
              <a:gd name="connsiteX4" fmla="*/ 1222 w 10704398"/>
              <a:gd name="connsiteY4" fmla="*/ 9357 h 4055101"/>
              <a:gd name="connsiteX0" fmla="*/ 1222 w 10704398"/>
              <a:gd name="connsiteY0" fmla="*/ 4595 h 4055101"/>
              <a:gd name="connsiteX1" fmla="*/ 10704398 w 10704398"/>
              <a:gd name="connsiteY1" fmla="*/ 0 h 4055101"/>
              <a:gd name="connsiteX2" fmla="*/ 10692157 w 10704398"/>
              <a:gd name="connsiteY2" fmla="*/ 3497763 h 4055101"/>
              <a:gd name="connsiteX3" fmla="*/ 1222 w 10704398"/>
              <a:gd name="connsiteY3" fmla="*/ 4055101 h 4055101"/>
              <a:gd name="connsiteX4" fmla="*/ 1222 w 10704398"/>
              <a:gd name="connsiteY4" fmla="*/ 4595 h 4055101"/>
              <a:gd name="connsiteX0" fmla="*/ 3381 w 10704176"/>
              <a:gd name="connsiteY0" fmla="*/ 0 h 4055269"/>
              <a:gd name="connsiteX1" fmla="*/ 10704176 w 10704176"/>
              <a:gd name="connsiteY1" fmla="*/ 168 h 4055269"/>
              <a:gd name="connsiteX2" fmla="*/ 10691935 w 10704176"/>
              <a:gd name="connsiteY2" fmla="*/ 3497931 h 4055269"/>
              <a:gd name="connsiteX3" fmla="*/ 1000 w 10704176"/>
              <a:gd name="connsiteY3" fmla="*/ 4055269 h 4055269"/>
              <a:gd name="connsiteX4" fmla="*/ 3381 w 10704176"/>
              <a:gd name="connsiteY4" fmla="*/ 0 h 4055269"/>
              <a:gd name="connsiteX0" fmla="*/ 1221 w 10704397"/>
              <a:gd name="connsiteY0" fmla="*/ 0 h 4055269"/>
              <a:gd name="connsiteX1" fmla="*/ 10704397 w 10704397"/>
              <a:gd name="connsiteY1" fmla="*/ 168 h 4055269"/>
              <a:gd name="connsiteX2" fmla="*/ 10692156 w 10704397"/>
              <a:gd name="connsiteY2" fmla="*/ 3497931 h 4055269"/>
              <a:gd name="connsiteX3" fmla="*/ 1221 w 10704397"/>
              <a:gd name="connsiteY3" fmla="*/ 4055269 h 4055269"/>
              <a:gd name="connsiteX4" fmla="*/ 1221 w 10704397"/>
              <a:gd name="connsiteY4" fmla="*/ 0 h 4055269"/>
              <a:gd name="connsiteX0" fmla="*/ 1221 w 10704397"/>
              <a:gd name="connsiteY0" fmla="*/ 0 h 4055269"/>
              <a:gd name="connsiteX1" fmla="*/ 10704397 w 10704397"/>
              <a:gd name="connsiteY1" fmla="*/ 2549 h 4055269"/>
              <a:gd name="connsiteX2" fmla="*/ 10692156 w 10704397"/>
              <a:gd name="connsiteY2" fmla="*/ 3497931 h 4055269"/>
              <a:gd name="connsiteX3" fmla="*/ 1221 w 10704397"/>
              <a:gd name="connsiteY3" fmla="*/ 4055269 h 4055269"/>
              <a:gd name="connsiteX4" fmla="*/ 1221 w 10704397"/>
              <a:gd name="connsiteY4" fmla="*/ 0 h 4055269"/>
              <a:gd name="connsiteX0" fmla="*/ 1221 w 10702016"/>
              <a:gd name="connsiteY0" fmla="*/ 0 h 4055269"/>
              <a:gd name="connsiteX1" fmla="*/ 10702016 w 10702016"/>
              <a:gd name="connsiteY1" fmla="*/ 2549 h 4055269"/>
              <a:gd name="connsiteX2" fmla="*/ 10692156 w 10702016"/>
              <a:gd name="connsiteY2" fmla="*/ 3497931 h 4055269"/>
              <a:gd name="connsiteX3" fmla="*/ 1221 w 10702016"/>
              <a:gd name="connsiteY3" fmla="*/ 4055269 h 4055269"/>
              <a:gd name="connsiteX4" fmla="*/ 1221 w 10702016"/>
              <a:gd name="connsiteY4" fmla="*/ 0 h 4055269"/>
              <a:gd name="connsiteX0" fmla="*/ 1221 w 10694872"/>
              <a:gd name="connsiteY0" fmla="*/ 0 h 4055269"/>
              <a:gd name="connsiteX1" fmla="*/ 10694872 w 10694872"/>
              <a:gd name="connsiteY1" fmla="*/ 2549 h 4055269"/>
              <a:gd name="connsiteX2" fmla="*/ 10692156 w 10694872"/>
              <a:gd name="connsiteY2" fmla="*/ 3497931 h 4055269"/>
              <a:gd name="connsiteX3" fmla="*/ 1221 w 10694872"/>
              <a:gd name="connsiteY3" fmla="*/ 4055269 h 4055269"/>
              <a:gd name="connsiteX4" fmla="*/ 1221 w 10694872"/>
              <a:gd name="connsiteY4" fmla="*/ 0 h 4055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94872" h="4055269">
                <a:moveTo>
                  <a:pt x="1221" y="0"/>
                </a:moveTo>
                <a:lnTo>
                  <a:pt x="10694872" y="2549"/>
                </a:lnTo>
                <a:cubicBezTo>
                  <a:pt x="10692198" y="411288"/>
                  <a:pt x="10694830" y="3089192"/>
                  <a:pt x="10692156" y="3497931"/>
                </a:cubicBezTo>
                <a:lnTo>
                  <a:pt x="1221" y="4055269"/>
                </a:lnTo>
                <a:cubicBezTo>
                  <a:pt x="-3012" y="2706688"/>
                  <a:pt x="5454" y="1348581"/>
                  <a:pt x="1221" y="0"/>
                </a:cubicBezTo>
                <a:close/>
              </a:path>
            </a:pathLst>
          </a:custGeom>
          <a:solidFill>
            <a:schemeClr val="accent2"/>
          </a:solidFill>
        </p:spPr>
        <p:txBody>
          <a:bodyPr vert="horz" lIns="576000" tIns="0" rIns="0" bIns="558000" rtlCol="0" anchor="b" anchorCtr="0">
            <a:noAutofit/>
          </a:bodyPr>
          <a:lstStyle/>
          <a:p>
            <a:r>
              <a:rPr lang="en-US"/>
              <a:t>Click to edit Master title style</a:t>
            </a:r>
            <a:endParaRPr lang="en-GB"/>
          </a:p>
        </p:txBody>
      </p:sp>
      <p:sp>
        <p:nvSpPr>
          <p:cNvPr id="3" name="Text Placeholder 2"/>
          <p:cNvSpPr>
            <a:spLocks noGrp="1"/>
          </p:cNvSpPr>
          <p:nvPr>
            <p:ph type="body" idx="1"/>
          </p:nvPr>
        </p:nvSpPr>
        <p:spPr>
          <a:xfrm>
            <a:off x="989013" y="2484438"/>
            <a:ext cx="8713787" cy="406717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71113" y="6876950"/>
            <a:ext cx="1800000" cy="216000"/>
          </a:xfrm>
          <a:prstGeom prst="rect">
            <a:avLst/>
          </a:prstGeom>
        </p:spPr>
        <p:txBody>
          <a:bodyPr vert="horz" lIns="0" tIns="0" rIns="0" bIns="0" rtlCol="0" anchor="b" anchorCtr="0">
            <a:noAutofit/>
          </a:bodyPr>
          <a:lstStyle>
            <a:lvl1pPr algn="r">
              <a:defRPr sz="900" b="1">
                <a:solidFill>
                  <a:schemeClr val="bg1">
                    <a:alpha val="0"/>
                  </a:schemeClr>
                </a:solidFill>
              </a:defRPr>
            </a:lvl1pPr>
          </a:lstStyle>
          <a:p>
            <a:r>
              <a:rPr lang="en-US"/>
              <a:t>4 May 2021</a:t>
            </a:r>
            <a:endParaRPr lang="en-GB"/>
          </a:p>
        </p:txBody>
      </p:sp>
      <p:sp>
        <p:nvSpPr>
          <p:cNvPr id="5" name="Footer Placeholder 4"/>
          <p:cNvSpPr>
            <a:spLocks noGrp="1"/>
          </p:cNvSpPr>
          <p:nvPr>
            <p:ph type="ftr" sz="quarter" idx="3"/>
          </p:nvPr>
        </p:nvSpPr>
        <p:spPr>
          <a:xfrm>
            <a:off x="989013" y="6876950"/>
            <a:ext cx="4356100" cy="216000"/>
          </a:xfrm>
          <a:prstGeom prst="rect">
            <a:avLst/>
          </a:prstGeom>
        </p:spPr>
        <p:txBody>
          <a:bodyPr vert="horz" lIns="0" tIns="0" rIns="0" bIns="0" rtlCol="0" anchor="b" anchorCtr="0">
            <a:noAutofit/>
          </a:bodyPr>
          <a:lstStyle>
            <a:lvl1pPr algn="l">
              <a:defRPr sz="900" b="1">
                <a:solidFill>
                  <a:schemeClr val="tx1"/>
                </a:solidFill>
              </a:defRPr>
            </a:lvl1pPr>
          </a:lstStyle>
          <a:p>
            <a:r>
              <a:rPr lang="en-GB"/>
              <a:t>Update footer details using Insert &gt; Header &amp; Footer</a:t>
            </a:r>
          </a:p>
        </p:txBody>
      </p:sp>
      <p:sp>
        <p:nvSpPr>
          <p:cNvPr id="6" name="Slide Number Placeholder 5"/>
          <p:cNvSpPr>
            <a:spLocks noGrp="1"/>
          </p:cNvSpPr>
          <p:nvPr>
            <p:ph type="sldNum" sz="quarter" idx="4"/>
          </p:nvPr>
        </p:nvSpPr>
        <p:spPr>
          <a:xfrm>
            <a:off x="520700" y="6876950"/>
            <a:ext cx="468313" cy="216000"/>
          </a:xfrm>
          <a:prstGeom prst="rect">
            <a:avLst/>
          </a:prstGeom>
        </p:spPr>
        <p:txBody>
          <a:bodyPr vert="horz" lIns="0" tIns="0" rIns="0" bIns="0" rtlCol="0" anchor="b" anchorCtr="0">
            <a:noAutofit/>
          </a:bodyPr>
          <a:lstStyle>
            <a:lvl1pPr algn="l">
              <a:defRPr sz="1200" b="1">
                <a:solidFill>
                  <a:schemeClr val="tx1"/>
                </a:solidFill>
              </a:defRPr>
            </a:lvl1pPr>
          </a:lstStyle>
          <a:p>
            <a:fld id="{FD28B870-EEFD-41FE-9A4E-B1C66D221408}" type="slidenum">
              <a:rPr lang="en-GB" smtClean="0"/>
              <a:pPr/>
              <a:t>‹#›</a:t>
            </a:fld>
            <a:endParaRPr lang="en-GB"/>
          </a:p>
        </p:txBody>
      </p:sp>
    </p:spTree>
    <p:extLst>
      <p:ext uri="{BB962C8B-B14F-4D97-AF65-F5344CB8AC3E}">
        <p14:creationId xmlns:p14="http://schemas.microsoft.com/office/powerpoint/2010/main" val="1052148976"/>
      </p:ext>
    </p:extLst>
  </p:cSld>
  <p:clrMap bg1="lt1" tx1="dk1" bg2="lt2" tx2="dk2" accent1="accent1" accent2="accent2" accent3="accent3" accent4="accent4" accent5="accent5" accent6="accent6" hlink="hlink" folHlink="folHlink"/>
  <p:sldLayoutIdLst>
    <p:sldLayoutId id="2147483649" r:id="rId1"/>
    <p:sldLayoutId id="2147483691" r:id="rId2"/>
    <p:sldLayoutId id="2147483692" r:id="rId3"/>
    <p:sldLayoutId id="2147483693" r:id="rId4"/>
    <p:sldLayoutId id="2147483694" r:id="rId5"/>
    <p:sldLayoutId id="2147483695" r:id="rId6"/>
    <p:sldLayoutId id="2147483696" r:id="rId7"/>
    <p:sldLayoutId id="2147483697" r:id="rId8"/>
    <p:sldLayoutId id="2147483650" r:id="rId9"/>
    <p:sldLayoutId id="2147483652" r:id="rId10"/>
    <p:sldLayoutId id="2147483688" r:id="rId11"/>
    <p:sldLayoutId id="2147483690" r:id="rId12"/>
    <p:sldLayoutId id="2147483689" r:id="rId13"/>
    <p:sldLayoutId id="2147483656" r:id="rId14"/>
    <p:sldLayoutId id="2147483654" r:id="rId15"/>
    <p:sldLayoutId id="2147483655" r:id="rId16"/>
    <p:sldLayoutId id="2147483698" r:id="rId17"/>
    <p:sldLayoutId id="2147483699" r:id="rId18"/>
    <p:sldLayoutId id="2147483700" r:id="rId19"/>
    <p:sldLayoutId id="2147483701" r:id="rId20"/>
  </p:sldLayoutIdLst>
  <p:hf hdr="0"/>
  <p:txStyles>
    <p:titleStyle>
      <a:lvl1pPr algn="l" defTabSz="1007943" rtl="0" eaLnBrk="1" latinLnBrk="0" hangingPunct="1">
        <a:lnSpc>
          <a:spcPct val="90000"/>
        </a:lnSpc>
        <a:spcBef>
          <a:spcPct val="0"/>
        </a:spcBef>
        <a:buNone/>
        <a:defRPr sz="2910" b="1" kern="1200">
          <a:solidFill>
            <a:schemeClr val="bg1"/>
          </a:solidFill>
          <a:latin typeface="+mj-lt"/>
          <a:ea typeface="+mj-ea"/>
          <a:cs typeface="+mj-cs"/>
        </a:defRPr>
      </a:lvl1pPr>
    </p:titleStyle>
    <p:bodyStyle>
      <a:lvl1pPr marL="0" indent="0" algn="l" defTabSz="1007943" rtl="0" eaLnBrk="1" latinLnBrk="0" hangingPunct="1">
        <a:lnSpc>
          <a:spcPct val="110000"/>
        </a:lnSpc>
        <a:spcBef>
          <a:spcPts val="0"/>
        </a:spcBef>
        <a:spcAft>
          <a:spcPts val="0"/>
        </a:spcAft>
        <a:buFont typeface="Arial" panose="020B0604020202020204" pitchFamily="34" charset="0"/>
        <a:buNone/>
        <a:defRPr sz="2000" kern="1200">
          <a:solidFill>
            <a:schemeClr val="tx1"/>
          </a:solidFill>
          <a:latin typeface="+mn-lt"/>
          <a:ea typeface="+mn-ea"/>
          <a:cs typeface="+mn-cs"/>
        </a:defRPr>
      </a:lvl1pPr>
      <a:lvl2pPr marL="0" indent="0" algn="l" defTabSz="1007943" rtl="0" eaLnBrk="1" latinLnBrk="0" hangingPunct="1">
        <a:lnSpc>
          <a:spcPct val="100000"/>
        </a:lnSpc>
        <a:spcBef>
          <a:spcPts val="1200"/>
        </a:spcBef>
        <a:buFont typeface="Arial" panose="020B0604020202020204" pitchFamily="34" charset="0"/>
        <a:buNone/>
        <a:defRPr sz="1800" b="1" kern="1200">
          <a:solidFill>
            <a:schemeClr val="tx1"/>
          </a:solidFill>
          <a:latin typeface="+mn-lt"/>
          <a:ea typeface="+mn-ea"/>
          <a:cs typeface="+mn-cs"/>
        </a:defRPr>
      </a:lvl2pPr>
      <a:lvl3pPr marL="0" indent="0" algn="l" defTabSz="1007943" rtl="0" eaLnBrk="1" latinLnBrk="0" hangingPunct="1">
        <a:lnSpc>
          <a:spcPct val="100000"/>
        </a:lnSpc>
        <a:spcBef>
          <a:spcPts val="900"/>
        </a:spcBef>
        <a:buFont typeface="Arial" panose="020B0604020202020204" pitchFamily="34" charset="0"/>
        <a:buNone/>
        <a:defRPr sz="1500" b="1" kern="1200">
          <a:solidFill>
            <a:schemeClr val="tx1"/>
          </a:solidFill>
          <a:latin typeface="+mn-lt"/>
          <a:ea typeface="+mn-ea"/>
          <a:cs typeface="+mn-cs"/>
        </a:defRPr>
      </a:lvl3pPr>
      <a:lvl4pPr marL="0" indent="0" algn="l" defTabSz="1007943" rtl="0" eaLnBrk="1" latinLnBrk="0" hangingPunct="1">
        <a:lnSpc>
          <a:spcPct val="120000"/>
        </a:lnSpc>
        <a:spcBef>
          <a:spcPts val="900"/>
        </a:spcBef>
        <a:buFont typeface="Arial" panose="020B0604020202020204" pitchFamily="34" charset="0"/>
        <a:buNone/>
        <a:defRPr sz="1400" kern="1200">
          <a:solidFill>
            <a:schemeClr val="tx1"/>
          </a:solidFill>
          <a:latin typeface="+mn-lt"/>
          <a:ea typeface="+mn-ea"/>
          <a:cs typeface="+mn-cs"/>
        </a:defRPr>
      </a:lvl4pPr>
      <a:lvl5pPr marL="216000" indent="-216000" algn="l" defTabSz="1007943" rtl="0" eaLnBrk="1" latinLnBrk="0" hangingPunct="1">
        <a:lnSpc>
          <a:spcPct val="120000"/>
        </a:lnSpc>
        <a:spcBef>
          <a:spcPts val="450"/>
        </a:spcBef>
        <a:buFont typeface="Arial" panose="020B0604020202020204" pitchFamily="34" charset="0"/>
        <a:buChar char="–"/>
        <a:defRPr sz="1400" kern="1200">
          <a:solidFill>
            <a:schemeClr val="tx1"/>
          </a:solidFill>
          <a:latin typeface="+mn-lt"/>
          <a:ea typeface="+mn-ea"/>
          <a:cs typeface="+mn-cs"/>
        </a:defRPr>
      </a:lvl5pPr>
      <a:lvl6pPr marL="432000" indent="-216000" algn="l" defTabSz="1007943" rtl="0" eaLnBrk="1" latinLnBrk="0" hangingPunct="1">
        <a:lnSpc>
          <a:spcPct val="120000"/>
        </a:lnSpc>
        <a:spcBef>
          <a:spcPts val="450"/>
        </a:spcBef>
        <a:buFont typeface="Arial" panose="020B0604020202020204" pitchFamily="34" charset="0"/>
        <a:buChar char="•"/>
        <a:defRPr sz="1400" kern="1200" baseline="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81">
          <p15:clr>
            <a:srgbClr val="F26B43"/>
          </p15:clr>
        </p15:guide>
        <p15:guide id="2" pos="3367">
          <p15:clr>
            <a:srgbClr val="F26B43"/>
          </p15:clr>
        </p15:guide>
        <p15:guide id="3" orient="horz" pos="1020">
          <p15:clr>
            <a:srgbClr val="F26B43"/>
          </p15:clr>
        </p15:guide>
        <p15:guide id="6" pos="124">
          <p15:clr>
            <a:srgbClr val="F26B43"/>
          </p15:clr>
        </p15:guide>
        <p15:guide id="7" pos="328">
          <p15:clr>
            <a:srgbClr val="F26B43"/>
          </p15:clr>
        </p15:guide>
        <p15:guide id="8" pos="6611">
          <p15:clr>
            <a:srgbClr val="F26B43"/>
          </p15:clr>
        </p15:guide>
        <p15:guide id="10" orient="horz" pos="4637">
          <p15:clr>
            <a:srgbClr val="F26B43"/>
          </p15:clr>
        </p15:guide>
        <p15:guide id="12" orient="horz" pos="4468">
          <p15:clr>
            <a:srgbClr val="F26B43"/>
          </p15:clr>
        </p15:guide>
        <p15:guide id="13" pos="623">
          <p15:clr>
            <a:srgbClr val="F26B43"/>
          </p15:clr>
        </p15:guide>
        <p15:guide id="14" pos="6407">
          <p15:clr>
            <a:srgbClr val="F26B43"/>
          </p15:clr>
        </p15:guide>
        <p15:guide id="15" orient="horz" pos="1565">
          <p15:clr>
            <a:srgbClr val="F26B43"/>
          </p15:clr>
        </p15:guide>
        <p15:guide id="16" pos="5646">
          <p15:clr>
            <a:srgbClr val="F26B43"/>
          </p15:clr>
        </p15:guide>
        <p15:guide id="17" orient="horz" pos="4127">
          <p15:clr>
            <a:srgbClr val="F26B43"/>
          </p15:clr>
        </p15:guide>
        <p15:guide id="18" pos="6112">
          <p15:clr>
            <a:srgbClr val="F26B43"/>
          </p15:clr>
        </p15:guide>
        <p15:guide id="19" pos="4436" userDrawn="1">
          <p15:clr>
            <a:srgbClr val="5ACBF0"/>
          </p15:clr>
        </p15:guide>
        <p15:guide id="20" pos="4210" userDrawn="1">
          <p15:clr>
            <a:srgbClr val="5ACBF0"/>
          </p15:clr>
        </p15:guide>
        <p15:guide id="21" pos="2302" userDrawn="1">
          <p15:clr>
            <a:srgbClr val="5ACBF0"/>
          </p15:clr>
        </p15:guide>
        <p15:guide id="22" pos="2528" userDrawn="1">
          <p15:clr>
            <a:srgbClr val="5ACBF0"/>
          </p15:clr>
        </p15:guide>
        <p15:guide id="23" orient="horz" pos="1157" userDrawn="1">
          <p15:clr>
            <a:srgbClr val="9FCC3B"/>
          </p15:clr>
        </p15:guide>
        <p15:guide id="24" orient="horz" pos="752" userDrawn="1">
          <p15:clr>
            <a:srgbClr val="9FCC3B"/>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21" y="-2218531"/>
            <a:ext cx="10694872" cy="4055269"/>
          </a:xfrm>
          <a:custGeom>
            <a:avLst/>
            <a:gdLst>
              <a:gd name="connsiteX0" fmla="*/ 0 w 10691813"/>
              <a:gd name="connsiteY0" fmla="*/ 0 h 1619250"/>
              <a:gd name="connsiteX1" fmla="*/ 10691813 w 10691813"/>
              <a:gd name="connsiteY1" fmla="*/ 0 h 1619250"/>
              <a:gd name="connsiteX2" fmla="*/ 10691813 w 10691813"/>
              <a:gd name="connsiteY2" fmla="*/ 1619250 h 1619250"/>
              <a:gd name="connsiteX3" fmla="*/ 0 w 10691813"/>
              <a:gd name="connsiteY3" fmla="*/ 1619250 h 1619250"/>
              <a:gd name="connsiteX4" fmla="*/ 0 w 10691813"/>
              <a:gd name="connsiteY4" fmla="*/ 0 h 1619250"/>
              <a:gd name="connsiteX0" fmla="*/ 0 w 10691813"/>
              <a:gd name="connsiteY0" fmla="*/ 0 h 1619250"/>
              <a:gd name="connsiteX1" fmla="*/ 10691813 w 10691813"/>
              <a:gd name="connsiteY1" fmla="*/ 0 h 1619250"/>
              <a:gd name="connsiteX2" fmla="*/ 10683792 w 10691813"/>
              <a:gd name="connsiteY2" fmla="*/ 1226218 h 1619250"/>
              <a:gd name="connsiteX3" fmla="*/ 0 w 10691813"/>
              <a:gd name="connsiteY3" fmla="*/ 1619250 h 1619250"/>
              <a:gd name="connsiteX4" fmla="*/ 0 w 10691813"/>
              <a:gd name="connsiteY4" fmla="*/ 0 h 1619250"/>
              <a:gd name="connsiteX0" fmla="*/ 0 w 10691813"/>
              <a:gd name="connsiteY0" fmla="*/ 0 h 1619250"/>
              <a:gd name="connsiteX1" fmla="*/ 10691813 w 10691813"/>
              <a:gd name="connsiteY1" fmla="*/ 0 h 1619250"/>
              <a:gd name="connsiteX2" fmla="*/ 10686173 w 10691813"/>
              <a:gd name="connsiteY2" fmla="*/ 1278606 h 1619250"/>
              <a:gd name="connsiteX3" fmla="*/ 0 w 10691813"/>
              <a:gd name="connsiteY3" fmla="*/ 1619250 h 1619250"/>
              <a:gd name="connsiteX4" fmla="*/ 0 w 10691813"/>
              <a:gd name="connsiteY4" fmla="*/ 0 h 1619250"/>
              <a:gd name="connsiteX0" fmla="*/ 0 w 10691824"/>
              <a:gd name="connsiteY0" fmla="*/ 0 h 1619250"/>
              <a:gd name="connsiteX1" fmla="*/ 10691813 w 10691824"/>
              <a:gd name="connsiteY1" fmla="*/ 0 h 1619250"/>
              <a:gd name="connsiteX2" fmla="*/ 10690935 w 10691824"/>
              <a:gd name="connsiteY2" fmla="*/ 1278606 h 1619250"/>
              <a:gd name="connsiteX3" fmla="*/ 0 w 10691824"/>
              <a:gd name="connsiteY3" fmla="*/ 1619250 h 1619250"/>
              <a:gd name="connsiteX4" fmla="*/ 0 w 10691824"/>
              <a:gd name="connsiteY4" fmla="*/ 0 h 1619250"/>
              <a:gd name="connsiteX0" fmla="*/ 0 w 10691824"/>
              <a:gd name="connsiteY0" fmla="*/ 0 h 1619250"/>
              <a:gd name="connsiteX1" fmla="*/ 10691813 w 10691824"/>
              <a:gd name="connsiteY1" fmla="*/ 0 h 1619250"/>
              <a:gd name="connsiteX2" fmla="*/ 10690935 w 10691824"/>
              <a:gd name="connsiteY2" fmla="*/ 1278606 h 1619250"/>
              <a:gd name="connsiteX3" fmla="*/ 0 w 10691824"/>
              <a:gd name="connsiteY3" fmla="*/ 1619250 h 1619250"/>
              <a:gd name="connsiteX4" fmla="*/ 0 w 10691824"/>
              <a:gd name="connsiteY4" fmla="*/ 0 h 1619250"/>
              <a:gd name="connsiteX0" fmla="*/ 0 w 10691824"/>
              <a:gd name="connsiteY0" fmla="*/ 0 h 1619250"/>
              <a:gd name="connsiteX1" fmla="*/ 10691813 w 10691824"/>
              <a:gd name="connsiteY1" fmla="*/ 0 h 1619250"/>
              <a:gd name="connsiteX2" fmla="*/ 10690935 w 10691824"/>
              <a:gd name="connsiteY2" fmla="*/ 1278606 h 1619250"/>
              <a:gd name="connsiteX3" fmla="*/ 0 w 10691824"/>
              <a:gd name="connsiteY3" fmla="*/ 1619250 h 1619250"/>
              <a:gd name="connsiteX4" fmla="*/ 0 w 10691824"/>
              <a:gd name="connsiteY4" fmla="*/ 0 h 1619250"/>
              <a:gd name="connsiteX0" fmla="*/ 0 w 10691824"/>
              <a:gd name="connsiteY0" fmla="*/ 0 h 1835944"/>
              <a:gd name="connsiteX1" fmla="*/ 10691813 w 10691824"/>
              <a:gd name="connsiteY1" fmla="*/ 0 h 1835944"/>
              <a:gd name="connsiteX2" fmla="*/ 10690935 w 10691824"/>
              <a:gd name="connsiteY2" fmla="*/ 1278606 h 1835944"/>
              <a:gd name="connsiteX3" fmla="*/ 0 w 10691824"/>
              <a:gd name="connsiteY3" fmla="*/ 1835944 h 1835944"/>
              <a:gd name="connsiteX4" fmla="*/ 0 w 10691824"/>
              <a:gd name="connsiteY4" fmla="*/ 0 h 1835944"/>
              <a:gd name="connsiteX0" fmla="*/ 0 w 10704524"/>
              <a:gd name="connsiteY0" fmla="*/ 0 h 4045744"/>
              <a:gd name="connsiteX1" fmla="*/ 10704513 w 10704524"/>
              <a:gd name="connsiteY1" fmla="*/ 2209800 h 4045744"/>
              <a:gd name="connsiteX2" fmla="*/ 10703635 w 10704524"/>
              <a:gd name="connsiteY2" fmla="*/ 3488406 h 4045744"/>
              <a:gd name="connsiteX3" fmla="*/ 12700 w 10704524"/>
              <a:gd name="connsiteY3" fmla="*/ 4045744 h 4045744"/>
              <a:gd name="connsiteX4" fmla="*/ 0 w 10704524"/>
              <a:gd name="connsiteY4" fmla="*/ 0 h 4045744"/>
              <a:gd name="connsiteX0" fmla="*/ 1222 w 10693046"/>
              <a:gd name="connsiteY0" fmla="*/ 0 h 4045744"/>
              <a:gd name="connsiteX1" fmla="*/ 10693035 w 10693046"/>
              <a:gd name="connsiteY1" fmla="*/ 2209800 h 4045744"/>
              <a:gd name="connsiteX2" fmla="*/ 10692157 w 10693046"/>
              <a:gd name="connsiteY2" fmla="*/ 3488406 h 4045744"/>
              <a:gd name="connsiteX3" fmla="*/ 1222 w 10693046"/>
              <a:gd name="connsiteY3" fmla="*/ 4045744 h 4045744"/>
              <a:gd name="connsiteX4" fmla="*/ 1222 w 10693046"/>
              <a:gd name="connsiteY4" fmla="*/ 0 h 4045744"/>
              <a:gd name="connsiteX0" fmla="*/ 1222 w 10692440"/>
              <a:gd name="connsiteY0" fmla="*/ 25400 h 4071144"/>
              <a:gd name="connsiteX1" fmla="*/ 10680335 w 10692440"/>
              <a:gd name="connsiteY1" fmla="*/ 0 h 4071144"/>
              <a:gd name="connsiteX2" fmla="*/ 10692157 w 10692440"/>
              <a:gd name="connsiteY2" fmla="*/ 3513806 h 4071144"/>
              <a:gd name="connsiteX3" fmla="*/ 1222 w 10692440"/>
              <a:gd name="connsiteY3" fmla="*/ 4071144 h 4071144"/>
              <a:gd name="connsiteX4" fmla="*/ 1222 w 10692440"/>
              <a:gd name="connsiteY4" fmla="*/ 25400 h 4071144"/>
              <a:gd name="connsiteX0" fmla="*/ 1222 w 10692652"/>
              <a:gd name="connsiteY0" fmla="*/ 17379 h 4063123"/>
              <a:gd name="connsiteX1" fmla="*/ 10688356 w 10692652"/>
              <a:gd name="connsiteY1" fmla="*/ 0 h 4063123"/>
              <a:gd name="connsiteX2" fmla="*/ 10692157 w 10692652"/>
              <a:gd name="connsiteY2" fmla="*/ 3505785 h 4063123"/>
              <a:gd name="connsiteX3" fmla="*/ 1222 w 10692652"/>
              <a:gd name="connsiteY3" fmla="*/ 4063123 h 4063123"/>
              <a:gd name="connsiteX4" fmla="*/ 1222 w 10692652"/>
              <a:gd name="connsiteY4" fmla="*/ 17379 h 4063123"/>
              <a:gd name="connsiteX0" fmla="*/ 1222 w 10692356"/>
              <a:gd name="connsiteY0" fmla="*/ 25400 h 4071144"/>
              <a:gd name="connsiteX1" fmla="*/ 10672314 w 10692356"/>
              <a:gd name="connsiteY1" fmla="*/ 0 h 4071144"/>
              <a:gd name="connsiteX2" fmla="*/ 10692157 w 10692356"/>
              <a:gd name="connsiteY2" fmla="*/ 3513806 h 4071144"/>
              <a:gd name="connsiteX3" fmla="*/ 1222 w 10692356"/>
              <a:gd name="connsiteY3" fmla="*/ 4071144 h 4071144"/>
              <a:gd name="connsiteX4" fmla="*/ 1222 w 10692356"/>
              <a:gd name="connsiteY4" fmla="*/ 25400 h 4071144"/>
              <a:gd name="connsiteX0" fmla="*/ 1222 w 10692189"/>
              <a:gd name="connsiteY0" fmla="*/ 33421 h 4079165"/>
              <a:gd name="connsiteX1" fmla="*/ 10535956 w 10692189"/>
              <a:gd name="connsiteY1" fmla="*/ 0 h 4079165"/>
              <a:gd name="connsiteX2" fmla="*/ 10692157 w 10692189"/>
              <a:gd name="connsiteY2" fmla="*/ 3521827 h 4079165"/>
              <a:gd name="connsiteX3" fmla="*/ 1222 w 10692189"/>
              <a:gd name="connsiteY3" fmla="*/ 4079165 h 4079165"/>
              <a:gd name="connsiteX4" fmla="*/ 1222 w 10692189"/>
              <a:gd name="connsiteY4" fmla="*/ 33421 h 4079165"/>
              <a:gd name="connsiteX0" fmla="*/ 1222 w 10704398"/>
              <a:gd name="connsiteY0" fmla="*/ 25400 h 4071144"/>
              <a:gd name="connsiteX1" fmla="*/ 10704398 w 10704398"/>
              <a:gd name="connsiteY1" fmla="*/ 0 h 4071144"/>
              <a:gd name="connsiteX2" fmla="*/ 10692157 w 10704398"/>
              <a:gd name="connsiteY2" fmla="*/ 3513806 h 4071144"/>
              <a:gd name="connsiteX3" fmla="*/ 1222 w 10704398"/>
              <a:gd name="connsiteY3" fmla="*/ 4071144 h 4071144"/>
              <a:gd name="connsiteX4" fmla="*/ 1222 w 10704398"/>
              <a:gd name="connsiteY4" fmla="*/ 25400 h 4071144"/>
              <a:gd name="connsiteX0" fmla="*/ 1222 w 10692440"/>
              <a:gd name="connsiteY0" fmla="*/ 25400 h 4071144"/>
              <a:gd name="connsiteX1" fmla="*/ 10680335 w 10692440"/>
              <a:gd name="connsiteY1" fmla="*/ 0 h 4071144"/>
              <a:gd name="connsiteX2" fmla="*/ 10692157 w 10692440"/>
              <a:gd name="connsiteY2" fmla="*/ 3513806 h 4071144"/>
              <a:gd name="connsiteX3" fmla="*/ 1222 w 10692440"/>
              <a:gd name="connsiteY3" fmla="*/ 4071144 h 4071144"/>
              <a:gd name="connsiteX4" fmla="*/ 1222 w 10692440"/>
              <a:gd name="connsiteY4" fmla="*/ 25400 h 4071144"/>
              <a:gd name="connsiteX0" fmla="*/ 1222 w 10692652"/>
              <a:gd name="connsiteY0" fmla="*/ 25400 h 4071144"/>
              <a:gd name="connsiteX1" fmla="*/ 10688356 w 10692652"/>
              <a:gd name="connsiteY1" fmla="*/ 0 h 4071144"/>
              <a:gd name="connsiteX2" fmla="*/ 10692157 w 10692652"/>
              <a:gd name="connsiteY2" fmla="*/ 3513806 h 4071144"/>
              <a:gd name="connsiteX3" fmla="*/ 1222 w 10692652"/>
              <a:gd name="connsiteY3" fmla="*/ 4071144 h 4071144"/>
              <a:gd name="connsiteX4" fmla="*/ 1222 w 10692652"/>
              <a:gd name="connsiteY4" fmla="*/ 25400 h 4071144"/>
              <a:gd name="connsiteX0" fmla="*/ 1222 w 10696377"/>
              <a:gd name="connsiteY0" fmla="*/ 25400 h 4071144"/>
              <a:gd name="connsiteX1" fmla="*/ 10696377 w 10696377"/>
              <a:gd name="connsiteY1" fmla="*/ 0 h 4071144"/>
              <a:gd name="connsiteX2" fmla="*/ 10692157 w 10696377"/>
              <a:gd name="connsiteY2" fmla="*/ 3513806 h 4071144"/>
              <a:gd name="connsiteX3" fmla="*/ 1222 w 10696377"/>
              <a:gd name="connsiteY3" fmla="*/ 4071144 h 4071144"/>
              <a:gd name="connsiteX4" fmla="*/ 1222 w 10696377"/>
              <a:gd name="connsiteY4" fmla="*/ 25400 h 4071144"/>
              <a:gd name="connsiteX0" fmla="*/ 1222 w 10696377"/>
              <a:gd name="connsiteY0" fmla="*/ 25400 h 4071144"/>
              <a:gd name="connsiteX1" fmla="*/ 10696377 w 10696377"/>
              <a:gd name="connsiteY1" fmla="*/ 0 h 4071144"/>
              <a:gd name="connsiteX2" fmla="*/ 10692157 w 10696377"/>
              <a:gd name="connsiteY2" fmla="*/ 3513806 h 4071144"/>
              <a:gd name="connsiteX3" fmla="*/ 1222 w 10696377"/>
              <a:gd name="connsiteY3" fmla="*/ 4071144 h 4071144"/>
              <a:gd name="connsiteX4" fmla="*/ 1222 w 10696377"/>
              <a:gd name="connsiteY4" fmla="*/ 25400 h 4071144"/>
              <a:gd name="connsiteX0" fmla="*/ 1222 w 10692652"/>
              <a:gd name="connsiteY0" fmla="*/ 25400 h 4071144"/>
              <a:gd name="connsiteX1" fmla="*/ 10688356 w 10692652"/>
              <a:gd name="connsiteY1" fmla="*/ 0 h 4071144"/>
              <a:gd name="connsiteX2" fmla="*/ 10692157 w 10692652"/>
              <a:gd name="connsiteY2" fmla="*/ 3513806 h 4071144"/>
              <a:gd name="connsiteX3" fmla="*/ 1222 w 10692652"/>
              <a:gd name="connsiteY3" fmla="*/ 4071144 h 4071144"/>
              <a:gd name="connsiteX4" fmla="*/ 1222 w 10692652"/>
              <a:gd name="connsiteY4" fmla="*/ 25400 h 4071144"/>
              <a:gd name="connsiteX0" fmla="*/ 1222 w 10692652"/>
              <a:gd name="connsiteY0" fmla="*/ 25400 h 4071144"/>
              <a:gd name="connsiteX1" fmla="*/ 10688356 w 10692652"/>
              <a:gd name="connsiteY1" fmla="*/ 0 h 4071144"/>
              <a:gd name="connsiteX2" fmla="*/ 10692157 w 10692652"/>
              <a:gd name="connsiteY2" fmla="*/ 3513806 h 4071144"/>
              <a:gd name="connsiteX3" fmla="*/ 1222 w 10692652"/>
              <a:gd name="connsiteY3" fmla="*/ 4071144 h 4071144"/>
              <a:gd name="connsiteX4" fmla="*/ 1222 w 10692652"/>
              <a:gd name="connsiteY4" fmla="*/ 25400 h 4071144"/>
              <a:gd name="connsiteX0" fmla="*/ 1222 w 10692652"/>
              <a:gd name="connsiteY0" fmla="*/ 9357 h 4055101"/>
              <a:gd name="connsiteX1" fmla="*/ 10688356 w 10692652"/>
              <a:gd name="connsiteY1" fmla="*/ 0 h 4055101"/>
              <a:gd name="connsiteX2" fmla="*/ 10692157 w 10692652"/>
              <a:gd name="connsiteY2" fmla="*/ 3497763 h 4055101"/>
              <a:gd name="connsiteX3" fmla="*/ 1222 w 10692652"/>
              <a:gd name="connsiteY3" fmla="*/ 4055101 h 4055101"/>
              <a:gd name="connsiteX4" fmla="*/ 1222 w 10692652"/>
              <a:gd name="connsiteY4" fmla="*/ 9357 h 4055101"/>
              <a:gd name="connsiteX0" fmla="*/ 1222 w 10692652"/>
              <a:gd name="connsiteY0" fmla="*/ 9357 h 4055101"/>
              <a:gd name="connsiteX1" fmla="*/ 10688356 w 10692652"/>
              <a:gd name="connsiteY1" fmla="*/ 0 h 4055101"/>
              <a:gd name="connsiteX2" fmla="*/ 10692157 w 10692652"/>
              <a:gd name="connsiteY2" fmla="*/ 3497763 h 4055101"/>
              <a:gd name="connsiteX3" fmla="*/ 1222 w 10692652"/>
              <a:gd name="connsiteY3" fmla="*/ 4055101 h 4055101"/>
              <a:gd name="connsiteX4" fmla="*/ 1222 w 10692652"/>
              <a:gd name="connsiteY4" fmla="*/ 9357 h 4055101"/>
              <a:gd name="connsiteX0" fmla="*/ 1222 w 10704398"/>
              <a:gd name="connsiteY0" fmla="*/ 9357 h 4055101"/>
              <a:gd name="connsiteX1" fmla="*/ 10704398 w 10704398"/>
              <a:gd name="connsiteY1" fmla="*/ 0 h 4055101"/>
              <a:gd name="connsiteX2" fmla="*/ 10692157 w 10704398"/>
              <a:gd name="connsiteY2" fmla="*/ 3497763 h 4055101"/>
              <a:gd name="connsiteX3" fmla="*/ 1222 w 10704398"/>
              <a:gd name="connsiteY3" fmla="*/ 4055101 h 4055101"/>
              <a:gd name="connsiteX4" fmla="*/ 1222 w 10704398"/>
              <a:gd name="connsiteY4" fmla="*/ 9357 h 4055101"/>
              <a:gd name="connsiteX0" fmla="*/ 1222 w 10704398"/>
              <a:gd name="connsiteY0" fmla="*/ 4595 h 4055101"/>
              <a:gd name="connsiteX1" fmla="*/ 10704398 w 10704398"/>
              <a:gd name="connsiteY1" fmla="*/ 0 h 4055101"/>
              <a:gd name="connsiteX2" fmla="*/ 10692157 w 10704398"/>
              <a:gd name="connsiteY2" fmla="*/ 3497763 h 4055101"/>
              <a:gd name="connsiteX3" fmla="*/ 1222 w 10704398"/>
              <a:gd name="connsiteY3" fmla="*/ 4055101 h 4055101"/>
              <a:gd name="connsiteX4" fmla="*/ 1222 w 10704398"/>
              <a:gd name="connsiteY4" fmla="*/ 4595 h 4055101"/>
              <a:gd name="connsiteX0" fmla="*/ 3381 w 10704176"/>
              <a:gd name="connsiteY0" fmla="*/ 0 h 4055269"/>
              <a:gd name="connsiteX1" fmla="*/ 10704176 w 10704176"/>
              <a:gd name="connsiteY1" fmla="*/ 168 h 4055269"/>
              <a:gd name="connsiteX2" fmla="*/ 10691935 w 10704176"/>
              <a:gd name="connsiteY2" fmla="*/ 3497931 h 4055269"/>
              <a:gd name="connsiteX3" fmla="*/ 1000 w 10704176"/>
              <a:gd name="connsiteY3" fmla="*/ 4055269 h 4055269"/>
              <a:gd name="connsiteX4" fmla="*/ 3381 w 10704176"/>
              <a:gd name="connsiteY4" fmla="*/ 0 h 4055269"/>
              <a:gd name="connsiteX0" fmla="*/ 1221 w 10704397"/>
              <a:gd name="connsiteY0" fmla="*/ 0 h 4055269"/>
              <a:gd name="connsiteX1" fmla="*/ 10704397 w 10704397"/>
              <a:gd name="connsiteY1" fmla="*/ 168 h 4055269"/>
              <a:gd name="connsiteX2" fmla="*/ 10692156 w 10704397"/>
              <a:gd name="connsiteY2" fmla="*/ 3497931 h 4055269"/>
              <a:gd name="connsiteX3" fmla="*/ 1221 w 10704397"/>
              <a:gd name="connsiteY3" fmla="*/ 4055269 h 4055269"/>
              <a:gd name="connsiteX4" fmla="*/ 1221 w 10704397"/>
              <a:gd name="connsiteY4" fmla="*/ 0 h 4055269"/>
              <a:gd name="connsiteX0" fmla="*/ 1221 w 10704397"/>
              <a:gd name="connsiteY0" fmla="*/ 0 h 4055269"/>
              <a:gd name="connsiteX1" fmla="*/ 10704397 w 10704397"/>
              <a:gd name="connsiteY1" fmla="*/ 2549 h 4055269"/>
              <a:gd name="connsiteX2" fmla="*/ 10692156 w 10704397"/>
              <a:gd name="connsiteY2" fmla="*/ 3497931 h 4055269"/>
              <a:gd name="connsiteX3" fmla="*/ 1221 w 10704397"/>
              <a:gd name="connsiteY3" fmla="*/ 4055269 h 4055269"/>
              <a:gd name="connsiteX4" fmla="*/ 1221 w 10704397"/>
              <a:gd name="connsiteY4" fmla="*/ 0 h 4055269"/>
              <a:gd name="connsiteX0" fmla="*/ 1221 w 10702016"/>
              <a:gd name="connsiteY0" fmla="*/ 0 h 4055269"/>
              <a:gd name="connsiteX1" fmla="*/ 10702016 w 10702016"/>
              <a:gd name="connsiteY1" fmla="*/ 2549 h 4055269"/>
              <a:gd name="connsiteX2" fmla="*/ 10692156 w 10702016"/>
              <a:gd name="connsiteY2" fmla="*/ 3497931 h 4055269"/>
              <a:gd name="connsiteX3" fmla="*/ 1221 w 10702016"/>
              <a:gd name="connsiteY3" fmla="*/ 4055269 h 4055269"/>
              <a:gd name="connsiteX4" fmla="*/ 1221 w 10702016"/>
              <a:gd name="connsiteY4" fmla="*/ 0 h 4055269"/>
              <a:gd name="connsiteX0" fmla="*/ 1221 w 10694872"/>
              <a:gd name="connsiteY0" fmla="*/ 0 h 4055269"/>
              <a:gd name="connsiteX1" fmla="*/ 10694872 w 10694872"/>
              <a:gd name="connsiteY1" fmla="*/ 2549 h 4055269"/>
              <a:gd name="connsiteX2" fmla="*/ 10692156 w 10694872"/>
              <a:gd name="connsiteY2" fmla="*/ 3497931 h 4055269"/>
              <a:gd name="connsiteX3" fmla="*/ 1221 w 10694872"/>
              <a:gd name="connsiteY3" fmla="*/ 4055269 h 4055269"/>
              <a:gd name="connsiteX4" fmla="*/ 1221 w 10694872"/>
              <a:gd name="connsiteY4" fmla="*/ 0 h 4055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94872" h="4055269">
                <a:moveTo>
                  <a:pt x="1221" y="0"/>
                </a:moveTo>
                <a:lnTo>
                  <a:pt x="10694872" y="2549"/>
                </a:lnTo>
                <a:cubicBezTo>
                  <a:pt x="10692198" y="411288"/>
                  <a:pt x="10694830" y="3089192"/>
                  <a:pt x="10692156" y="3497931"/>
                </a:cubicBezTo>
                <a:lnTo>
                  <a:pt x="1221" y="4055269"/>
                </a:lnTo>
                <a:cubicBezTo>
                  <a:pt x="-3012" y="2706688"/>
                  <a:pt x="5454" y="1348581"/>
                  <a:pt x="1221" y="0"/>
                </a:cubicBezTo>
                <a:close/>
              </a:path>
            </a:pathLst>
          </a:custGeom>
          <a:solidFill>
            <a:schemeClr val="accent2"/>
          </a:solidFill>
        </p:spPr>
        <p:txBody>
          <a:bodyPr vert="horz" lIns="576000" tIns="0" rIns="0" bIns="558000" rtlCol="0" anchor="b" anchorCtr="0">
            <a:noAutofit/>
          </a:bodyPr>
          <a:lstStyle/>
          <a:p>
            <a:r>
              <a:rPr lang="en-US"/>
              <a:t>Click to edit Master title style</a:t>
            </a:r>
            <a:endParaRPr lang="en-GB"/>
          </a:p>
        </p:txBody>
      </p:sp>
      <p:sp>
        <p:nvSpPr>
          <p:cNvPr id="3" name="Text Placeholder 2"/>
          <p:cNvSpPr>
            <a:spLocks noGrp="1"/>
          </p:cNvSpPr>
          <p:nvPr>
            <p:ph type="body" idx="1"/>
          </p:nvPr>
        </p:nvSpPr>
        <p:spPr>
          <a:xfrm>
            <a:off x="989013" y="2484438"/>
            <a:ext cx="8713787" cy="406717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71113" y="6876950"/>
            <a:ext cx="1800000" cy="216000"/>
          </a:xfrm>
          <a:prstGeom prst="rect">
            <a:avLst/>
          </a:prstGeom>
        </p:spPr>
        <p:txBody>
          <a:bodyPr vert="horz" lIns="0" tIns="0" rIns="0" bIns="0" rtlCol="0" anchor="b" anchorCtr="0">
            <a:noAutofit/>
          </a:bodyPr>
          <a:lstStyle>
            <a:lvl1pPr algn="r">
              <a:defRPr sz="900" b="1">
                <a:solidFill>
                  <a:schemeClr val="bg1">
                    <a:alpha val="0"/>
                  </a:schemeClr>
                </a:solidFill>
              </a:defRPr>
            </a:lvl1pPr>
          </a:lstStyle>
          <a:p>
            <a:r>
              <a:rPr lang="en-US"/>
              <a:t>4 May 2021</a:t>
            </a:r>
            <a:endParaRPr lang="en-GB"/>
          </a:p>
        </p:txBody>
      </p:sp>
      <p:sp>
        <p:nvSpPr>
          <p:cNvPr id="5" name="Footer Placeholder 4"/>
          <p:cNvSpPr>
            <a:spLocks noGrp="1"/>
          </p:cNvSpPr>
          <p:nvPr>
            <p:ph type="ftr" sz="quarter" idx="3"/>
          </p:nvPr>
        </p:nvSpPr>
        <p:spPr>
          <a:xfrm>
            <a:off x="989013" y="6876950"/>
            <a:ext cx="4356100" cy="216000"/>
          </a:xfrm>
          <a:prstGeom prst="rect">
            <a:avLst/>
          </a:prstGeom>
        </p:spPr>
        <p:txBody>
          <a:bodyPr vert="horz" lIns="0" tIns="0" rIns="0" bIns="0" rtlCol="0" anchor="b" anchorCtr="0">
            <a:noAutofit/>
          </a:bodyPr>
          <a:lstStyle>
            <a:lvl1pPr algn="l">
              <a:defRPr sz="900" b="1">
                <a:solidFill>
                  <a:schemeClr val="tx1"/>
                </a:solidFill>
              </a:defRPr>
            </a:lvl1pPr>
          </a:lstStyle>
          <a:p>
            <a:r>
              <a:rPr lang="en-GB"/>
              <a:t>Update footer details using Insert &gt; Header &amp; Footer</a:t>
            </a:r>
          </a:p>
        </p:txBody>
      </p:sp>
      <p:sp>
        <p:nvSpPr>
          <p:cNvPr id="6" name="Slide Number Placeholder 5"/>
          <p:cNvSpPr>
            <a:spLocks noGrp="1"/>
          </p:cNvSpPr>
          <p:nvPr>
            <p:ph type="sldNum" sz="quarter" idx="4"/>
          </p:nvPr>
        </p:nvSpPr>
        <p:spPr>
          <a:xfrm>
            <a:off x="520700" y="6876950"/>
            <a:ext cx="468313" cy="216000"/>
          </a:xfrm>
          <a:prstGeom prst="rect">
            <a:avLst/>
          </a:prstGeom>
        </p:spPr>
        <p:txBody>
          <a:bodyPr vert="horz" lIns="0" tIns="0" rIns="0" bIns="0" rtlCol="0" anchor="b" anchorCtr="0">
            <a:noAutofit/>
          </a:bodyPr>
          <a:lstStyle>
            <a:lvl1pPr algn="l">
              <a:defRPr sz="1200" b="1">
                <a:solidFill>
                  <a:schemeClr val="tx1"/>
                </a:solidFill>
              </a:defRPr>
            </a:lvl1pPr>
          </a:lstStyle>
          <a:p>
            <a:fld id="{FD28B870-EEFD-41FE-9A4E-B1C66D221408}" type="slidenum">
              <a:rPr lang="en-GB" smtClean="0"/>
              <a:pPr/>
              <a:t>‹#›</a:t>
            </a:fld>
            <a:endParaRPr lang="en-GB"/>
          </a:p>
        </p:txBody>
      </p:sp>
    </p:spTree>
    <p:extLst>
      <p:ext uri="{BB962C8B-B14F-4D97-AF65-F5344CB8AC3E}">
        <p14:creationId xmlns:p14="http://schemas.microsoft.com/office/powerpoint/2010/main" val="620668738"/>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Lst>
  <p:hf hdr="0"/>
  <p:txStyles>
    <p:titleStyle>
      <a:lvl1pPr algn="l" defTabSz="1007943" rtl="0" eaLnBrk="1" latinLnBrk="0" hangingPunct="1">
        <a:lnSpc>
          <a:spcPct val="90000"/>
        </a:lnSpc>
        <a:spcBef>
          <a:spcPct val="0"/>
        </a:spcBef>
        <a:buNone/>
        <a:defRPr sz="2910" b="1" kern="1200">
          <a:solidFill>
            <a:schemeClr val="bg1"/>
          </a:solidFill>
          <a:latin typeface="+mj-lt"/>
          <a:ea typeface="+mj-ea"/>
          <a:cs typeface="+mj-cs"/>
        </a:defRPr>
      </a:lvl1pPr>
    </p:titleStyle>
    <p:bodyStyle>
      <a:lvl1pPr marL="0" indent="0" algn="l" defTabSz="1007943" rtl="0" eaLnBrk="1" latinLnBrk="0" hangingPunct="1">
        <a:lnSpc>
          <a:spcPct val="110000"/>
        </a:lnSpc>
        <a:spcBef>
          <a:spcPts val="0"/>
        </a:spcBef>
        <a:spcAft>
          <a:spcPts val="0"/>
        </a:spcAft>
        <a:buFont typeface="Arial" panose="020B0604020202020204" pitchFamily="34" charset="0"/>
        <a:buNone/>
        <a:defRPr sz="2000" kern="1200">
          <a:solidFill>
            <a:schemeClr val="tx1"/>
          </a:solidFill>
          <a:latin typeface="+mn-lt"/>
          <a:ea typeface="+mn-ea"/>
          <a:cs typeface="+mn-cs"/>
        </a:defRPr>
      </a:lvl1pPr>
      <a:lvl2pPr marL="0" indent="0" algn="l" defTabSz="1007943" rtl="0" eaLnBrk="1" latinLnBrk="0" hangingPunct="1">
        <a:lnSpc>
          <a:spcPct val="100000"/>
        </a:lnSpc>
        <a:spcBef>
          <a:spcPts val="1200"/>
        </a:spcBef>
        <a:buFont typeface="Arial" panose="020B0604020202020204" pitchFamily="34" charset="0"/>
        <a:buNone/>
        <a:defRPr sz="1800" b="1" kern="1200">
          <a:solidFill>
            <a:schemeClr val="tx1"/>
          </a:solidFill>
          <a:latin typeface="+mn-lt"/>
          <a:ea typeface="+mn-ea"/>
          <a:cs typeface="+mn-cs"/>
        </a:defRPr>
      </a:lvl2pPr>
      <a:lvl3pPr marL="0" indent="0" algn="l" defTabSz="1007943" rtl="0" eaLnBrk="1" latinLnBrk="0" hangingPunct="1">
        <a:lnSpc>
          <a:spcPct val="100000"/>
        </a:lnSpc>
        <a:spcBef>
          <a:spcPts val="900"/>
        </a:spcBef>
        <a:buFont typeface="Arial" panose="020B0604020202020204" pitchFamily="34" charset="0"/>
        <a:buNone/>
        <a:defRPr sz="1500" b="1" kern="1200">
          <a:solidFill>
            <a:schemeClr val="tx1"/>
          </a:solidFill>
          <a:latin typeface="+mn-lt"/>
          <a:ea typeface="+mn-ea"/>
          <a:cs typeface="+mn-cs"/>
        </a:defRPr>
      </a:lvl3pPr>
      <a:lvl4pPr marL="0" indent="0" algn="l" defTabSz="1007943" rtl="0" eaLnBrk="1" latinLnBrk="0" hangingPunct="1">
        <a:lnSpc>
          <a:spcPct val="120000"/>
        </a:lnSpc>
        <a:spcBef>
          <a:spcPts val="900"/>
        </a:spcBef>
        <a:buFont typeface="Arial" panose="020B0604020202020204" pitchFamily="34" charset="0"/>
        <a:buNone/>
        <a:defRPr sz="1400" kern="1200">
          <a:solidFill>
            <a:schemeClr val="tx1"/>
          </a:solidFill>
          <a:latin typeface="+mn-lt"/>
          <a:ea typeface="+mn-ea"/>
          <a:cs typeface="+mn-cs"/>
        </a:defRPr>
      </a:lvl4pPr>
      <a:lvl5pPr marL="216000" indent="-216000" algn="l" defTabSz="1007943" rtl="0" eaLnBrk="1" latinLnBrk="0" hangingPunct="1">
        <a:lnSpc>
          <a:spcPct val="120000"/>
        </a:lnSpc>
        <a:spcBef>
          <a:spcPts val="450"/>
        </a:spcBef>
        <a:buFont typeface="Arial" panose="020B0604020202020204" pitchFamily="34" charset="0"/>
        <a:buChar char="–"/>
        <a:defRPr sz="1400" kern="1200">
          <a:solidFill>
            <a:schemeClr val="tx1"/>
          </a:solidFill>
          <a:latin typeface="+mn-lt"/>
          <a:ea typeface="+mn-ea"/>
          <a:cs typeface="+mn-cs"/>
        </a:defRPr>
      </a:lvl5pPr>
      <a:lvl6pPr marL="432000" indent="-216000" algn="l" defTabSz="1007943" rtl="0" eaLnBrk="1" latinLnBrk="0" hangingPunct="1">
        <a:lnSpc>
          <a:spcPct val="120000"/>
        </a:lnSpc>
        <a:spcBef>
          <a:spcPts val="450"/>
        </a:spcBef>
        <a:buFont typeface="Arial" panose="020B0604020202020204" pitchFamily="34" charset="0"/>
        <a:buChar char="•"/>
        <a:defRPr sz="1400" kern="1200" baseline="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81">
          <p15:clr>
            <a:srgbClr val="F26B43"/>
          </p15:clr>
        </p15:guide>
        <p15:guide id="2" pos="3367">
          <p15:clr>
            <a:srgbClr val="F26B43"/>
          </p15:clr>
        </p15:guide>
        <p15:guide id="3" orient="horz" pos="1020">
          <p15:clr>
            <a:srgbClr val="F26B43"/>
          </p15:clr>
        </p15:guide>
        <p15:guide id="6" pos="124">
          <p15:clr>
            <a:srgbClr val="F26B43"/>
          </p15:clr>
        </p15:guide>
        <p15:guide id="7" pos="328">
          <p15:clr>
            <a:srgbClr val="F26B43"/>
          </p15:clr>
        </p15:guide>
        <p15:guide id="8" pos="6611">
          <p15:clr>
            <a:srgbClr val="F26B43"/>
          </p15:clr>
        </p15:guide>
        <p15:guide id="10" orient="horz" pos="4637">
          <p15:clr>
            <a:srgbClr val="F26B43"/>
          </p15:clr>
        </p15:guide>
        <p15:guide id="12" orient="horz" pos="4468">
          <p15:clr>
            <a:srgbClr val="F26B43"/>
          </p15:clr>
        </p15:guide>
        <p15:guide id="13" pos="623">
          <p15:clr>
            <a:srgbClr val="F26B43"/>
          </p15:clr>
        </p15:guide>
        <p15:guide id="14" pos="6407">
          <p15:clr>
            <a:srgbClr val="F26B43"/>
          </p15:clr>
        </p15:guide>
        <p15:guide id="15" orient="horz" pos="1565">
          <p15:clr>
            <a:srgbClr val="F26B43"/>
          </p15:clr>
        </p15:guide>
        <p15:guide id="16" pos="5646">
          <p15:clr>
            <a:srgbClr val="F26B43"/>
          </p15:clr>
        </p15:guide>
        <p15:guide id="17" orient="horz" pos="4127">
          <p15:clr>
            <a:srgbClr val="F26B43"/>
          </p15:clr>
        </p15:guide>
        <p15:guide id="18" pos="6112">
          <p15:clr>
            <a:srgbClr val="F26B43"/>
          </p15:clr>
        </p15:guide>
        <p15:guide id="19" pos="4436">
          <p15:clr>
            <a:srgbClr val="5ACBF0"/>
          </p15:clr>
        </p15:guide>
        <p15:guide id="20" pos="4210">
          <p15:clr>
            <a:srgbClr val="5ACBF0"/>
          </p15:clr>
        </p15:guide>
        <p15:guide id="21" pos="2302">
          <p15:clr>
            <a:srgbClr val="5ACBF0"/>
          </p15:clr>
        </p15:guide>
        <p15:guide id="22" pos="2528">
          <p15:clr>
            <a:srgbClr val="5ACBF0"/>
          </p15:clr>
        </p15:guide>
        <p15:guide id="23" orient="horz" pos="1157">
          <p15:clr>
            <a:srgbClr val="9FCC3B"/>
          </p15:clr>
        </p15:guide>
        <p15:guide id="24" orient="horz" pos="752">
          <p15:clr>
            <a:srgbClr val="9FCC3B"/>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hyperlink" Target="https://www.dofe.org/do/ideas/" TargetMode="External"/><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9.xml"/><Relationship Id="rId4" Type="http://schemas.openxmlformats.org/officeDocument/2006/relationships/hyperlink" Target="https://www.dofe.org/assessor/"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hyperlink" Target="http://www.dofe.org/assessor" TargetMode="Externa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video" Target="https://www.youtube.com/embed/yN7wTcxK408?feature=oembed" TargetMode="Externa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435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hape 132"/>
          <p:cNvSpPr/>
          <p:nvPr/>
        </p:nvSpPr>
        <p:spPr>
          <a:xfrm>
            <a:off x="468801" y="551971"/>
            <a:ext cx="6240349" cy="846386"/>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p>
            <a:pPr indent="11430">
              <a:spcBef>
                <a:spcPts val="95"/>
              </a:spcBef>
              <a:defRPr sz="4800" b="1">
                <a:solidFill>
                  <a:srgbClr val="FFFFFF"/>
                </a:solidFill>
                <a:latin typeface="Arial"/>
                <a:ea typeface="Arial"/>
                <a:cs typeface="Arial"/>
                <a:sym typeface="Arial"/>
              </a:defRPr>
            </a:pPr>
            <a:r>
              <a:rPr sz="5500"/>
              <a:t>Skills</a:t>
            </a:r>
            <a:r>
              <a:rPr sz="5500" spc="-95"/>
              <a:t> </a:t>
            </a:r>
            <a:r>
              <a:rPr sz="5500" spc="-4"/>
              <a:t>section</a:t>
            </a:r>
            <a:endParaRPr lang="en-US"/>
          </a:p>
        </p:txBody>
      </p:sp>
      <p:sp>
        <p:nvSpPr>
          <p:cNvPr id="133" name="Shape 133"/>
          <p:cNvSpPr/>
          <p:nvPr/>
        </p:nvSpPr>
        <p:spPr>
          <a:xfrm>
            <a:off x="468801" y="2627667"/>
            <a:ext cx="6105111" cy="166199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4788" indent="11971">
              <a:spcBef>
                <a:spcPts val="95"/>
              </a:spcBef>
              <a:defRPr sz="3600" b="1" spc="-40">
                <a:solidFill>
                  <a:srgbClr val="FFFFFF"/>
                </a:solidFill>
                <a:latin typeface="Arial"/>
                <a:ea typeface="Arial"/>
                <a:cs typeface="Arial"/>
                <a:sym typeface="Arial"/>
              </a:defRPr>
            </a:pPr>
            <a:r>
              <a:rPr sz="3600"/>
              <a:t>Developing </a:t>
            </a:r>
            <a:r>
              <a:rPr sz="3600" spc="-32"/>
              <a:t>existing </a:t>
            </a:r>
            <a:br>
              <a:rPr sz="3600" spc="-32"/>
            </a:br>
            <a:r>
              <a:rPr sz="3600"/>
              <a:t>skills </a:t>
            </a:r>
            <a:r>
              <a:rPr sz="3600" spc="-19"/>
              <a:t>or </a:t>
            </a:r>
            <a:r>
              <a:rPr sz="3600" spc="-32"/>
              <a:t>discovering </a:t>
            </a:r>
            <a:br>
              <a:rPr sz="3600" spc="-32"/>
            </a:br>
            <a:r>
              <a:rPr sz="3600" spc="-23"/>
              <a:t>new</a:t>
            </a:r>
            <a:r>
              <a:rPr sz="3600" spc="-212"/>
              <a:t> </a:t>
            </a:r>
            <a:r>
              <a:rPr sz="3600"/>
              <a:t>things </a:t>
            </a:r>
            <a:r>
              <a:rPr sz="3600" spc="-19"/>
              <a:t>to</a:t>
            </a:r>
            <a:r>
              <a:rPr sz="3600" spc="-75"/>
              <a:t> </a:t>
            </a:r>
            <a:r>
              <a:rPr sz="3600"/>
              <a:t>love</a:t>
            </a:r>
            <a:r>
              <a:rPr lang="en-GB" sz="3600"/>
              <a:t>.</a:t>
            </a:r>
            <a:endParaRPr sz="3600"/>
          </a:p>
        </p:txBody>
      </p:sp>
      <p:pic>
        <p:nvPicPr>
          <p:cNvPr id="11" name="Picture Placeholder 10" descr="Close-up of hands knitting&#10;&#10;AI-generated content may be incorrect.">
            <a:extLst>
              <a:ext uri="{FF2B5EF4-FFF2-40B4-BE49-F238E27FC236}">
                <a16:creationId xmlns:a16="http://schemas.microsoft.com/office/drawing/2014/main" id="{20D0586F-A8C1-BD25-FCFF-A09EED8463FC}"/>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30953" r="30953"/>
          <a:stretch>
            <a:fillRect/>
          </a:stretch>
        </p:blipFill>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30633D2D-997C-4CAA-A1A9-79A6957605FE}"/>
              </a:ext>
            </a:extLst>
          </p:cNvPr>
          <p:cNvSpPr>
            <a:spLocks noGrp="1"/>
          </p:cNvSpPr>
          <p:nvPr>
            <p:ph type="ctrTitle"/>
          </p:nvPr>
        </p:nvSpPr>
        <p:spPr>
          <a:xfrm>
            <a:off x="468313" y="552037"/>
            <a:ext cx="6162675" cy="1440000"/>
          </a:xfrm>
        </p:spPr>
        <p:txBody>
          <a:bodyPr/>
          <a:lstStyle/>
          <a:p>
            <a:r>
              <a:rPr lang="en-GB" sz="5500"/>
              <a:t>Expedition </a:t>
            </a:r>
          </a:p>
        </p:txBody>
      </p:sp>
      <p:sp>
        <p:nvSpPr>
          <p:cNvPr id="26" name="Subtitle 25">
            <a:extLst>
              <a:ext uri="{FF2B5EF4-FFF2-40B4-BE49-F238E27FC236}">
                <a16:creationId xmlns:a16="http://schemas.microsoft.com/office/drawing/2014/main" id="{6851A386-BCBD-4950-BECE-0F43E8ED8BD6}"/>
              </a:ext>
            </a:extLst>
          </p:cNvPr>
          <p:cNvSpPr>
            <a:spLocks noGrp="1"/>
          </p:cNvSpPr>
          <p:nvPr>
            <p:ph type="subTitle" idx="1"/>
          </p:nvPr>
        </p:nvSpPr>
        <p:spPr>
          <a:xfrm>
            <a:off x="468326" y="2669817"/>
            <a:ext cx="6186485" cy="1100495"/>
          </a:xfrm>
        </p:spPr>
        <p:txBody>
          <a:bodyPr/>
          <a:lstStyle/>
          <a:p>
            <a:pPr marR="5080" indent="12700">
              <a:spcBef>
                <a:spcPts val="100"/>
              </a:spcBef>
              <a:defRPr sz="3600" b="1" spc="-40">
                <a:solidFill>
                  <a:srgbClr val="FFFFFF"/>
                </a:solidFill>
                <a:latin typeface="Arial"/>
                <a:ea typeface="Arial"/>
                <a:cs typeface="Arial"/>
                <a:sym typeface="Arial"/>
              </a:defRPr>
            </a:pPr>
            <a:r>
              <a:rPr lang="en-GB" sz="3600"/>
              <a:t>Spending time in the great outdoors and creating </a:t>
            </a:r>
          </a:p>
          <a:p>
            <a:pPr marR="5080" indent="12700">
              <a:spcBef>
                <a:spcPts val="100"/>
              </a:spcBef>
              <a:defRPr sz="3600" b="1" spc="-40">
                <a:solidFill>
                  <a:srgbClr val="FFFFFF"/>
                </a:solidFill>
                <a:latin typeface="Arial"/>
                <a:ea typeface="Arial"/>
                <a:cs typeface="Arial"/>
                <a:sym typeface="Arial"/>
              </a:defRPr>
            </a:pPr>
            <a:r>
              <a:rPr lang="en-GB" sz="3600"/>
              <a:t>lifelong memories.</a:t>
            </a:r>
          </a:p>
        </p:txBody>
      </p:sp>
      <p:sp>
        <p:nvSpPr>
          <p:cNvPr id="4" name="Date Placeholder 3">
            <a:extLst>
              <a:ext uri="{FF2B5EF4-FFF2-40B4-BE49-F238E27FC236}">
                <a16:creationId xmlns:a16="http://schemas.microsoft.com/office/drawing/2014/main" id="{47E78D66-0B20-45D9-B019-286B45DD2E10}"/>
              </a:ext>
            </a:extLst>
          </p:cNvPr>
          <p:cNvSpPr>
            <a:spLocks noGrp="1"/>
          </p:cNvSpPr>
          <p:nvPr>
            <p:ph type="dt" sz="half" idx="4294967295"/>
          </p:nvPr>
        </p:nvSpPr>
        <p:spPr>
          <a:xfrm>
            <a:off x="3946810" y="6923450"/>
            <a:ext cx="2405658" cy="216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FFFFFF">
                    <a:alpha val="0"/>
                  </a:srgbClr>
                </a:solidFill>
                <a:effectLst/>
                <a:uLnTx/>
                <a:uFillTx/>
                <a:latin typeface="Arial" panose="020B0604020202020204"/>
                <a:ea typeface="+mn-ea"/>
                <a:cs typeface="+mn-cs"/>
              </a:rPr>
              <a:t>4 May 2021</a:t>
            </a:r>
            <a:endParaRPr kumimoji="0" lang="en-GB" sz="900" b="1" i="0" u="none" strike="noStrike" kern="1200" cap="none" spc="0" normalizeH="0" baseline="0" noProof="0">
              <a:ln>
                <a:noFill/>
              </a:ln>
              <a:solidFill>
                <a:srgbClr val="FFFFFF">
                  <a:alpha val="0"/>
                </a:srgbClr>
              </a:solidFill>
              <a:effectLst/>
              <a:uLnTx/>
              <a:uFillTx/>
              <a:latin typeface="Arial" panose="020B0604020202020204"/>
              <a:ea typeface="+mn-ea"/>
              <a:cs typeface="+mn-cs"/>
            </a:endParaRPr>
          </a:p>
        </p:txBody>
      </p:sp>
      <p:sp>
        <p:nvSpPr>
          <p:cNvPr id="5" name="Footer Placeholder 4">
            <a:extLst>
              <a:ext uri="{FF2B5EF4-FFF2-40B4-BE49-F238E27FC236}">
                <a16:creationId xmlns:a16="http://schemas.microsoft.com/office/drawing/2014/main" id="{40DC48C9-7866-4799-B954-6C84796EBCFA}"/>
              </a:ext>
            </a:extLst>
          </p:cNvPr>
          <p:cNvSpPr>
            <a:spLocks noGrp="1"/>
          </p:cNvSpPr>
          <p:nvPr>
            <p:ph type="ftr" sz="quarter" idx="11"/>
          </p:nvPr>
        </p:nvSpPr>
        <p:spPr>
          <a:xfrm>
            <a:off x="4387718" y="7343675"/>
            <a:ext cx="3608487" cy="216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8400C6">
                    <a:alpha val="0"/>
                  </a:srgbClr>
                </a:solidFill>
                <a:effectLst/>
                <a:uLnTx/>
                <a:uFillTx/>
                <a:latin typeface="Arial" panose="020B0604020202020204"/>
                <a:ea typeface="+mn-ea"/>
                <a:cs typeface="+mn-cs"/>
              </a:rPr>
              <a:t>Update footer details using Insert &gt; Header &amp; Footer</a:t>
            </a:r>
          </a:p>
        </p:txBody>
      </p:sp>
      <p:sp>
        <p:nvSpPr>
          <p:cNvPr id="6" name="Slide Number Placeholder 5">
            <a:extLst>
              <a:ext uri="{FF2B5EF4-FFF2-40B4-BE49-F238E27FC236}">
                <a16:creationId xmlns:a16="http://schemas.microsoft.com/office/drawing/2014/main" id="{F1A8DA93-8EA0-4101-A24B-5E135FDF596D}"/>
              </a:ext>
            </a:extLst>
          </p:cNvPr>
          <p:cNvSpPr>
            <a:spLocks noGrp="1"/>
          </p:cNvSpPr>
          <p:nvPr>
            <p:ph type="sldNum" sz="quarter" idx="12"/>
          </p:nvPr>
        </p:nvSpPr>
        <p:spPr>
          <a:xfrm>
            <a:off x="3919718" y="7343675"/>
            <a:ext cx="468000" cy="216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D28B870-EEFD-41FE-9A4E-B1C66D221408}" type="slidenum">
              <a:rPr kumimoji="0" lang="en-GB" sz="1200" b="1" i="0" u="none" strike="noStrike" kern="1200" cap="none" spc="0" normalizeH="0" baseline="0" noProof="0" smtClean="0">
                <a:ln>
                  <a:noFill/>
                </a:ln>
                <a:solidFill>
                  <a:srgbClr val="8400C6">
                    <a:alpha val="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GB" sz="1200" b="1" i="0" u="none" strike="noStrike" kern="1200" cap="none" spc="0" normalizeH="0" baseline="0" noProof="0">
              <a:ln>
                <a:noFill/>
              </a:ln>
              <a:solidFill>
                <a:srgbClr val="8400C6">
                  <a:alpha val="0"/>
                </a:srgbClr>
              </a:solidFill>
              <a:effectLst/>
              <a:uLnTx/>
              <a:uFillTx/>
              <a:latin typeface="Arial" panose="020B0604020202020204"/>
              <a:ea typeface="+mn-ea"/>
              <a:cs typeface="+mn-cs"/>
            </a:endParaRPr>
          </a:p>
        </p:txBody>
      </p:sp>
      <p:pic>
        <p:nvPicPr>
          <p:cNvPr id="17" name="Picture Placeholder 16" descr="A group of people walking on a path&#10;&#10;AI-generated content may be incorrect.">
            <a:extLst>
              <a:ext uri="{FF2B5EF4-FFF2-40B4-BE49-F238E27FC236}">
                <a16:creationId xmlns:a16="http://schemas.microsoft.com/office/drawing/2014/main" id="{E71BCCAF-6D68-7300-DCD4-8CD47E6B21B7}"/>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7151" r="7151"/>
          <a:stretch>
            <a:fillRect/>
          </a:stretch>
        </p:blipFill>
        <p:spPr/>
      </p:pic>
    </p:spTree>
    <p:extLst>
      <p:ext uri="{BB962C8B-B14F-4D97-AF65-F5344CB8AC3E}">
        <p14:creationId xmlns:p14="http://schemas.microsoft.com/office/powerpoint/2010/main" val="1482784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3371728E-384E-29F1-8383-C5D4B81D165F}"/>
            </a:ext>
          </a:extLst>
        </p:cNvPr>
        <p:cNvGrpSpPr/>
        <p:nvPr/>
      </p:nvGrpSpPr>
      <p:grpSpPr>
        <a:xfrm>
          <a:off x="0" y="0"/>
          <a:ext cx="0" cy="0"/>
          <a:chOff x="0" y="0"/>
          <a:chExt cx="0" cy="0"/>
        </a:xfrm>
      </p:grpSpPr>
      <p:sp>
        <p:nvSpPr>
          <p:cNvPr id="25" name="Title 24">
            <a:extLst>
              <a:ext uri="{FF2B5EF4-FFF2-40B4-BE49-F238E27FC236}">
                <a16:creationId xmlns:a16="http://schemas.microsoft.com/office/drawing/2014/main" id="{A63A95E9-14FA-6FB2-677F-7E008787293F}"/>
              </a:ext>
            </a:extLst>
          </p:cNvPr>
          <p:cNvSpPr>
            <a:spLocks noGrp="1"/>
          </p:cNvSpPr>
          <p:nvPr>
            <p:ph type="ctrTitle"/>
          </p:nvPr>
        </p:nvSpPr>
        <p:spPr>
          <a:xfrm>
            <a:off x="468313" y="552037"/>
            <a:ext cx="6162675" cy="1440000"/>
          </a:xfrm>
        </p:spPr>
        <p:txBody>
          <a:bodyPr/>
          <a:lstStyle/>
          <a:p>
            <a:r>
              <a:rPr lang="en-GB" sz="5500"/>
              <a:t>Residential </a:t>
            </a:r>
            <a:br>
              <a:rPr lang="en-GB" sz="5500"/>
            </a:br>
            <a:r>
              <a:rPr lang="en-GB" sz="5500"/>
              <a:t>(Gold Award only)</a:t>
            </a:r>
            <a:endParaRPr lang="en-GB" sz="5500">
              <a:cs typeface="Arial"/>
            </a:endParaRPr>
          </a:p>
        </p:txBody>
      </p:sp>
      <p:sp>
        <p:nvSpPr>
          <p:cNvPr id="26" name="Subtitle 25">
            <a:extLst>
              <a:ext uri="{FF2B5EF4-FFF2-40B4-BE49-F238E27FC236}">
                <a16:creationId xmlns:a16="http://schemas.microsoft.com/office/drawing/2014/main" id="{A79C5246-F3C1-0063-1CD0-90DB8F89968B}"/>
              </a:ext>
            </a:extLst>
          </p:cNvPr>
          <p:cNvSpPr>
            <a:spLocks noGrp="1"/>
          </p:cNvSpPr>
          <p:nvPr>
            <p:ph type="subTitle" idx="1"/>
          </p:nvPr>
        </p:nvSpPr>
        <p:spPr>
          <a:xfrm>
            <a:off x="469640" y="2629958"/>
            <a:ext cx="6434245" cy="570485"/>
          </a:xfrm>
        </p:spPr>
        <p:txBody>
          <a:bodyPr vert="horz" lIns="0" tIns="0" rIns="0" bIns="0" rtlCol="0" anchor="t">
            <a:noAutofit/>
          </a:bodyPr>
          <a:lstStyle/>
          <a:p>
            <a:pPr marR="4344" indent="10860">
              <a:spcBef>
                <a:spcPts val="86"/>
              </a:spcBef>
              <a:defRPr sz="3600" b="1">
                <a:solidFill>
                  <a:srgbClr val="FFFFFF"/>
                </a:solidFill>
                <a:latin typeface="Arial"/>
                <a:ea typeface="Arial"/>
                <a:cs typeface="Arial"/>
                <a:sym typeface="Arial"/>
              </a:defRPr>
            </a:pPr>
            <a:r>
              <a:rPr lang="en-GB" sz="3600"/>
              <a:t>Five days </a:t>
            </a:r>
            <a:r>
              <a:rPr lang="en-GB" sz="3600" spc="-4"/>
              <a:t>and four</a:t>
            </a:r>
            <a:r>
              <a:rPr lang="en-GB" sz="3600" spc="-77"/>
              <a:t> </a:t>
            </a:r>
            <a:r>
              <a:rPr lang="en-GB" sz="3600"/>
              <a:t>nights </a:t>
            </a:r>
            <a:r>
              <a:rPr lang="en-GB" sz="3600" spc="-4"/>
              <a:t>away from</a:t>
            </a:r>
            <a:r>
              <a:rPr lang="en-GB" sz="3600" spc="-13"/>
              <a:t> </a:t>
            </a:r>
            <a:r>
              <a:rPr lang="en-GB" sz="3600"/>
              <a:t>home.</a:t>
            </a:r>
          </a:p>
          <a:p>
            <a:pPr marR="34925" indent="10795">
              <a:spcBef>
                <a:spcPts val="2052"/>
              </a:spcBef>
              <a:defRPr sz="3600" b="1">
                <a:solidFill>
                  <a:srgbClr val="FFFFFF"/>
                </a:solidFill>
                <a:latin typeface="Arial"/>
                <a:ea typeface="Arial"/>
                <a:cs typeface="Arial"/>
                <a:sym typeface="Arial"/>
              </a:defRPr>
            </a:pPr>
            <a:r>
              <a:rPr lang="en-GB" sz="3600"/>
              <a:t>Sharing </a:t>
            </a:r>
            <a:r>
              <a:rPr lang="en-GB" sz="3600" spc="-4"/>
              <a:t>experiences and </a:t>
            </a:r>
            <a:r>
              <a:rPr lang="en-GB" sz="3600" spc="-29"/>
              <a:t>creating </a:t>
            </a:r>
            <a:r>
              <a:rPr lang="en-GB" sz="3600" spc="-21"/>
              <a:t>new</a:t>
            </a:r>
            <a:r>
              <a:rPr lang="en-GB" sz="3600" spc="-178"/>
              <a:t> </a:t>
            </a:r>
            <a:r>
              <a:rPr lang="en-GB" sz="3600" spc="-34"/>
              <a:t>connections.</a:t>
            </a:r>
          </a:p>
          <a:p>
            <a:pPr marR="5080" indent="12700">
              <a:spcBef>
                <a:spcPts val="100"/>
              </a:spcBef>
              <a:defRPr sz="3600" b="1" spc="-40">
                <a:solidFill>
                  <a:srgbClr val="FFFFFF"/>
                </a:solidFill>
                <a:latin typeface="Arial"/>
                <a:ea typeface="Arial"/>
                <a:cs typeface="Arial"/>
                <a:sym typeface="Arial"/>
              </a:defRPr>
            </a:pPr>
            <a:endParaRPr lang="en-GB" sz="3600"/>
          </a:p>
        </p:txBody>
      </p:sp>
      <p:sp>
        <p:nvSpPr>
          <p:cNvPr id="4" name="Date Placeholder 3">
            <a:extLst>
              <a:ext uri="{FF2B5EF4-FFF2-40B4-BE49-F238E27FC236}">
                <a16:creationId xmlns:a16="http://schemas.microsoft.com/office/drawing/2014/main" id="{7BBF79A7-8F9E-9B4E-553A-1D26F8D3E513}"/>
              </a:ext>
            </a:extLst>
          </p:cNvPr>
          <p:cNvSpPr>
            <a:spLocks noGrp="1"/>
          </p:cNvSpPr>
          <p:nvPr>
            <p:ph type="dt" sz="half" idx="4294967295"/>
          </p:nvPr>
        </p:nvSpPr>
        <p:spPr>
          <a:xfrm>
            <a:off x="3946810" y="6923450"/>
            <a:ext cx="2405658" cy="216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FFFFFF">
                    <a:alpha val="0"/>
                  </a:srgbClr>
                </a:solidFill>
                <a:effectLst/>
                <a:uLnTx/>
                <a:uFillTx/>
                <a:latin typeface="Arial" panose="020B0604020202020204"/>
                <a:ea typeface="+mn-ea"/>
                <a:cs typeface="+mn-cs"/>
              </a:rPr>
              <a:t>4 May 2021</a:t>
            </a:r>
            <a:endParaRPr kumimoji="0" lang="en-GB" sz="900" b="1" i="0" u="none" strike="noStrike" kern="1200" cap="none" spc="0" normalizeH="0" baseline="0" noProof="0">
              <a:ln>
                <a:noFill/>
              </a:ln>
              <a:solidFill>
                <a:srgbClr val="FFFFFF">
                  <a:alpha val="0"/>
                </a:srgbClr>
              </a:solidFill>
              <a:effectLst/>
              <a:uLnTx/>
              <a:uFillTx/>
              <a:latin typeface="Arial" panose="020B0604020202020204"/>
              <a:ea typeface="+mn-ea"/>
              <a:cs typeface="+mn-cs"/>
            </a:endParaRPr>
          </a:p>
        </p:txBody>
      </p:sp>
      <p:sp>
        <p:nvSpPr>
          <p:cNvPr id="5" name="Footer Placeholder 4">
            <a:extLst>
              <a:ext uri="{FF2B5EF4-FFF2-40B4-BE49-F238E27FC236}">
                <a16:creationId xmlns:a16="http://schemas.microsoft.com/office/drawing/2014/main" id="{A83D95AD-D502-31CA-B892-089474A3A394}"/>
              </a:ext>
            </a:extLst>
          </p:cNvPr>
          <p:cNvSpPr>
            <a:spLocks noGrp="1"/>
          </p:cNvSpPr>
          <p:nvPr>
            <p:ph type="ftr" sz="quarter" idx="11"/>
          </p:nvPr>
        </p:nvSpPr>
        <p:spPr>
          <a:xfrm>
            <a:off x="4387718" y="7343675"/>
            <a:ext cx="3608487" cy="216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8400C6">
                    <a:alpha val="0"/>
                  </a:srgbClr>
                </a:solidFill>
                <a:effectLst/>
                <a:uLnTx/>
                <a:uFillTx/>
                <a:latin typeface="Arial" panose="020B0604020202020204"/>
                <a:ea typeface="+mn-ea"/>
                <a:cs typeface="+mn-cs"/>
              </a:rPr>
              <a:t>Update footer details using Insert &gt; Header &amp; Footer</a:t>
            </a:r>
          </a:p>
        </p:txBody>
      </p:sp>
      <p:sp>
        <p:nvSpPr>
          <p:cNvPr id="6" name="Slide Number Placeholder 5">
            <a:extLst>
              <a:ext uri="{FF2B5EF4-FFF2-40B4-BE49-F238E27FC236}">
                <a16:creationId xmlns:a16="http://schemas.microsoft.com/office/drawing/2014/main" id="{8043049C-C98E-5FC1-3435-6B56402E5700}"/>
              </a:ext>
            </a:extLst>
          </p:cNvPr>
          <p:cNvSpPr>
            <a:spLocks noGrp="1"/>
          </p:cNvSpPr>
          <p:nvPr>
            <p:ph type="sldNum" sz="quarter" idx="12"/>
          </p:nvPr>
        </p:nvSpPr>
        <p:spPr>
          <a:xfrm>
            <a:off x="3919718" y="7343675"/>
            <a:ext cx="468000" cy="216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D28B870-EEFD-41FE-9A4E-B1C66D221408}" type="slidenum">
              <a:rPr kumimoji="0" lang="en-GB" sz="1200" b="1" i="0" u="none" strike="noStrike" kern="1200" cap="none" spc="0" normalizeH="0" baseline="0" noProof="0" smtClean="0">
                <a:ln>
                  <a:noFill/>
                </a:ln>
                <a:solidFill>
                  <a:srgbClr val="8400C6">
                    <a:alpha val="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GB" sz="1200" b="1" i="0" u="none" strike="noStrike" kern="1200" cap="none" spc="0" normalizeH="0" baseline="0" noProof="0">
              <a:ln>
                <a:noFill/>
              </a:ln>
              <a:solidFill>
                <a:srgbClr val="8400C6">
                  <a:alpha val="0"/>
                </a:srgbClr>
              </a:solidFill>
              <a:effectLst/>
              <a:uLnTx/>
              <a:uFillTx/>
              <a:latin typeface="Arial" panose="020B0604020202020204"/>
              <a:ea typeface="+mn-ea"/>
              <a:cs typeface="+mn-cs"/>
            </a:endParaRPr>
          </a:p>
        </p:txBody>
      </p:sp>
      <p:pic>
        <p:nvPicPr>
          <p:cNvPr id="11" name="Picture Placeholder 10" descr="A person climbing a block of blue boxes&#10;&#10;AI-generated content may be incorrect.">
            <a:extLst>
              <a:ext uri="{FF2B5EF4-FFF2-40B4-BE49-F238E27FC236}">
                <a16:creationId xmlns:a16="http://schemas.microsoft.com/office/drawing/2014/main" id="{3F4645C6-51DE-D0AD-48A1-43A05B5401EE}"/>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30953" r="30953"/>
          <a:stretch>
            <a:fillRect/>
          </a:stretch>
        </p:blipFill>
        <p:spPr/>
      </p:pic>
    </p:spTree>
    <p:extLst>
      <p:ext uri="{BB962C8B-B14F-4D97-AF65-F5344CB8AC3E}">
        <p14:creationId xmlns:p14="http://schemas.microsoft.com/office/powerpoint/2010/main" val="233696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3F873-391B-04E6-EBB7-AABBBBD91F9E}"/>
              </a:ext>
            </a:extLst>
          </p:cNvPr>
          <p:cNvSpPr>
            <a:spLocks noGrp="1"/>
          </p:cNvSpPr>
          <p:nvPr>
            <p:ph type="ctrTitle"/>
          </p:nvPr>
        </p:nvSpPr>
        <p:spPr>
          <a:xfrm>
            <a:off x="468313" y="685387"/>
            <a:ext cx="6162675" cy="1440000"/>
          </a:xfrm>
        </p:spPr>
        <p:txBody>
          <a:bodyPr anchor="b">
            <a:normAutofit/>
          </a:bodyPr>
          <a:lstStyle/>
          <a:p>
            <a:r>
              <a:rPr lang="en-GB" sz="5500"/>
              <a:t>DofE.org </a:t>
            </a:r>
          </a:p>
        </p:txBody>
      </p:sp>
      <p:sp>
        <p:nvSpPr>
          <p:cNvPr id="11" name="Subtitle 2">
            <a:extLst>
              <a:ext uri="{FF2B5EF4-FFF2-40B4-BE49-F238E27FC236}">
                <a16:creationId xmlns:a16="http://schemas.microsoft.com/office/drawing/2014/main" id="{A5854845-FF54-BF9A-A071-E497FDEA6389}"/>
              </a:ext>
            </a:extLst>
          </p:cNvPr>
          <p:cNvSpPr>
            <a:spLocks noGrp="1"/>
          </p:cNvSpPr>
          <p:nvPr>
            <p:ph type="subTitle" idx="1"/>
          </p:nvPr>
        </p:nvSpPr>
        <p:spPr>
          <a:xfrm>
            <a:off x="496890" y="2715855"/>
            <a:ext cx="6186485" cy="1063983"/>
          </a:xfrm>
        </p:spPr>
        <p:txBody>
          <a:bodyPr/>
          <a:lstStyle/>
          <a:p>
            <a:r>
              <a:rPr lang="en-US" sz="3600"/>
              <a:t>Visit our website for the most up-to-date information and guidance. </a:t>
            </a:r>
          </a:p>
        </p:txBody>
      </p:sp>
      <p:sp>
        <p:nvSpPr>
          <p:cNvPr id="13" name="Footer Placeholder 3">
            <a:extLst>
              <a:ext uri="{FF2B5EF4-FFF2-40B4-BE49-F238E27FC236}">
                <a16:creationId xmlns:a16="http://schemas.microsoft.com/office/drawing/2014/main" id="{122B9B7F-FC5A-81A2-303A-B52B4DE8D157}"/>
              </a:ext>
            </a:extLst>
          </p:cNvPr>
          <p:cNvSpPr>
            <a:spLocks noGrp="1"/>
          </p:cNvSpPr>
          <p:nvPr>
            <p:ph type="ftr" sz="quarter" idx="11"/>
          </p:nvPr>
        </p:nvSpPr>
        <p:spPr>
          <a:xfrm>
            <a:off x="4387718" y="7343675"/>
            <a:ext cx="3608487" cy="216000"/>
          </a:xfrm>
        </p:spPr>
        <p:txBody>
          <a:bodyPr/>
          <a:lstStyle/>
          <a:p>
            <a:pPr>
              <a:spcAft>
                <a:spcPts val="600"/>
              </a:spcAft>
            </a:pPr>
            <a:r>
              <a:rPr lang="en-GB"/>
              <a:t>Update footer details using Insert &gt; Header &amp; Footer</a:t>
            </a:r>
          </a:p>
        </p:txBody>
      </p:sp>
      <p:sp>
        <p:nvSpPr>
          <p:cNvPr id="15" name="Slide Number Placeholder 4">
            <a:extLst>
              <a:ext uri="{FF2B5EF4-FFF2-40B4-BE49-F238E27FC236}">
                <a16:creationId xmlns:a16="http://schemas.microsoft.com/office/drawing/2014/main" id="{EF0EDA26-F06F-138A-1244-3E612AABF7D3}"/>
              </a:ext>
            </a:extLst>
          </p:cNvPr>
          <p:cNvSpPr>
            <a:spLocks noGrp="1"/>
          </p:cNvSpPr>
          <p:nvPr>
            <p:ph type="sldNum" sz="quarter" idx="12"/>
          </p:nvPr>
        </p:nvSpPr>
        <p:spPr>
          <a:xfrm>
            <a:off x="3919718" y="7343675"/>
            <a:ext cx="468000" cy="216000"/>
          </a:xfrm>
        </p:spPr>
        <p:txBody>
          <a:bodyPr/>
          <a:lstStyle/>
          <a:p>
            <a:pPr>
              <a:spcAft>
                <a:spcPts val="600"/>
              </a:spcAft>
            </a:pPr>
            <a:fld id="{FD28B870-EEFD-41FE-9A4E-B1C66D221408}" type="slidenum">
              <a:rPr lang="en-GB" smtClean="0"/>
              <a:pPr>
                <a:spcAft>
                  <a:spcPts val="600"/>
                </a:spcAft>
              </a:pPr>
              <a:t>13</a:t>
            </a:fld>
            <a:endParaRPr lang="en-GB"/>
          </a:p>
        </p:txBody>
      </p:sp>
      <p:pic>
        <p:nvPicPr>
          <p:cNvPr id="6" name="Picture Placeholder 5" descr="A group of women looking at computers&#10;&#10;AI-generated content may be incorrect.">
            <a:extLst>
              <a:ext uri="{FF2B5EF4-FFF2-40B4-BE49-F238E27FC236}">
                <a16:creationId xmlns:a16="http://schemas.microsoft.com/office/drawing/2014/main" id="{90BE2AB9-1C7C-2A6F-36BC-624855F7D603}"/>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35680" r="26230"/>
          <a:stretch>
            <a:fillRect/>
          </a:stretch>
        </p:blipFill>
        <p:spPr>
          <a:xfrm>
            <a:off x="6372225" y="0"/>
            <a:ext cx="4319588" cy="7559675"/>
          </a:xfrm>
        </p:spPr>
      </p:pic>
      <p:sp>
        <p:nvSpPr>
          <p:cNvPr id="4" name="Footer Placeholder 3">
            <a:extLst>
              <a:ext uri="{FF2B5EF4-FFF2-40B4-BE49-F238E27FC236}">
                <a16:creationId xmlns:a16="http://schemas.microsoft.com/office/drawing/2014/main" id="{9794A63F-73BB-7031-17B8-07824B28BC16}"/>
              </a:ext>
            </a:extLst>
          </p:cNvPr>
          <p:cNvSpPr>
            <a:spLocks noGrp="1"/>
          </p:cNvSpPr>
          <p:nvPr>
            <p:ph type="ftr" sz="quarter" idx="11"/>
          </p:nvPr>
        </p:nvSpPr>
        <p:spPr/>
        <p:txBody>
          <a:bodyPr/>
          <a:lstStyle/>
          <a:p>
            <a:pPr>
              <a:spcAft>
                <a:spcPts val="600"/>
              </a:spcAft>
            </a:pPr>
            <a:r>
              <a:rPr lang="en-GB"/>
              <a:t>Update footer details using Insert &gt; Header &amp; Footer</a:t>
            </a:r>
          </a:p>
        </p:txBody>
      </p:sp>
      <p:sp>
        <p:nvSpPr>
          <p:cNvPr id="5" name="Slide Number Placeholder 4" hidden="1">
            <a:extLst>
              <a:ext uri="{FF2B5EF4-FFF2-40B4-BE49-F238E27FC236}">
                <a16:creationId xmlns:a16="http://schemas.microsoft.com/office/drawing/2014/main" id="{4D5363DC-488A-1A7C-2E73-9CB94A7196E5}"/>
              </a:ext>
            </a:extLst>
          </p:cNvPr>
          <p:cNvSpPr>
            <a:spLocks noGrp="1"/>
          </p:cNvSpPr>
          <p:nvPr>
            <p:ph type="sldNum" sz="quarter" idx="12"/>
          </p:nvPr>
        </p:nvSpPr>
        <p:spPr/>
        <p:txBody>
          <a:bodyPr/>
          <a:lstStyle/>
          <a:p>
            <a:pPr>
              <a:spcAft>
                <a:spcPts val="600"/>
              </a:spcAft>
            </a:pPr>
            <a:fld id="{FD28B870-EEFD-41FE-9A4E-B1C66D221408}" type="slidenum">
              <a:rPr lang="en-GB" smtClean="0"/>
              <a:pPr>
                <a:spcAft>
                  <a:spcPts val="600"/>
                </a:spcAft>
              </a:pPr>
              <a:t>13</a:t>
            </a:fld>
            <a:endParaRPr lang="en-GB"/>
          </a:p>
        </p:txBody>
      </p:sp>
    </p:spTree>
    <p:extLst>
      <p:ext uri="{BB962C8B-B14F-4D97-AF65-F5344CB8AC3E}">
        <p14:creationId xmlns:p14="http://schemas.microsoft.com/office/powerpoint/2010/main" val="42188024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129E510F-26CF-4928-BE3E-F4FA3D376C19}"/>
              </a:ext>
            </a:extLst>
          </p:cNvPr>
          <p:cNvSpPr txBox="1"/>
          <p:nvPr/>
        </p:nvSpPr>
        <p:spPr>
          <a:xfrm>
            <a:off x="8197879" y="6699596"/>
            <a:ext cx="1696923" cy="203631"/>
          </a:xfrm>
          <a:prstGeom prst="rect">
            <a:avLst/>
          </a:prstGeom>
          <a:noFill/>
          <a:ln cap="flat">
            <a:noFill/>
          </a:ln>
        </p:spPr>
        <p:txBody>
          <a:bodyPr vert="horz" wrap="square" lIns="0" tIns="0" rIns="0" bIns="0" anchor="b" anchorCtr="0" compatLnSpc="1">
            <a:noAutofit/>
          </a:bodyPr>
          <a:lstStyle>
            <a:defPPr>
              <a:defRPr lang="en-US"/>
            </a:defPPr>
            <a:lvl1pPr marL="0" algn="l" defTabSz="801654" rtl="0" eaLnBrk="1" latinLnBrk="0" hangingPunct="1">
              <a:defRPr sz="1578" kern="1200">
                <a:solidFill>
                  <a:schemeClr val="tx1"/>
                </a:solidFill>
                <a:latin typeface="+mn-lt"/>
                <a:ea typeface="+mn-ea"/>
                <a:cs typeface="+mn-cs"/>
              </a:defRPr>
            </a:lvl1pPr>
            <a:lvl2pPr marL="400827" algn="l" defTabSz="801654" rtl="0" eaLnBrk="1" latinLnBrk="0" hangingPunct="1">
              <a:defRPr sz="1578" kern="1200">
                <a:solidFill>
                  <a:schemeClr val="tx1"/>
                </a:solidFill>
                <a:latin typeface="+mn-lt"/>
                <a:ea typeface="+mn-ea"/>
                <a:cs typeface="+mn-cs"/>
              </a:defRPr>
            </a:lvl2pPr>
            <a:lvl3pPr marL="801654" algn="l" defTabSz="801654" rtl="0" eaLnBrk="1" latinLnBrk="0" hangingPunct="1">
              <a:defRPr sz="1578" kern="1200">
                <a:solidFill>
                  <a:schemeClr val="tx1"/>
                </a:solidFill>
                <a:latin typeface="+mn-lt"/>
                <a:ea typeface="+mn-ea"/>
                <a:cs typeface="+mn-cs"/>
              </a:defRPr>
            </a:lvl3pPr>
            <a:lvl4pPr marL="1202482" algn="l" defTabSz="801654" rtl="0" eaLnBrk="1" latinLnBrk="0" hangingPunct="1">
              <a:defRPr sz="1578" kern="1200">
                <a:solidFill>
                  <a:schemeClr val="tx1"/>
                </a:solidFill>
                <a:latin typeface="+mn-lt"/>
                <a:ea typeface="+mn-ea"/>
                <a:cs typeface="+mn-cs"/>
              </a:defRPr>
            </a:lvl4pPr>
            <a:lvl5pPr marL="1603309" algn="l" defTabSz="801654" rtl="0" eaLnBrk="1" latinLnBrk="0" hangingPunct="1">
              <a:defRPr sz="1578" kern="1200">
                <a:solidFill>
                  <a:schemeClr val="tx1"/>
                </a:solidFill>
                <a:latin typeface="+mn-lt"/>
                <a:ea typeface="+mn-ea"/>
                <a:cs typeface="+mn-cs"/>
              </a:defRPr>
            </a:lvl5pPr>
            <a:lvl6pPr marL="2004136" algn="l" defTabSz="801654" rtl="0" eaLnBrk="1" latinLnBrk="0" hangingPunct="1">
              <a:defRPr sz="1578" kern="1200">
                <a:solidFill>
                  <a:schemeClr val="tx1"/>
                </a:solidFill>
                <a:latin typeface="+mn-lt"/>
                <a:ea typeface="+mn-ea"/>
                <a:cs typeface="+mn-cs"/>
              </a:defRPr>
            </a:lvl6pPr>
            <a:lvl7pPr marL="2404963" algn="l" defTabSz="801654" rtl="0" eaLnBrk="1" latinLnBrk="0" hangingPunct="1">
              <a:defRPr sz="1578" kern="1200">
                <a:solidFill>
                  <a:schemeClr val="tx1"/>
                </a:solidFill>
                <a:latin typeface="+mn-lt"/>
                <a:ea typeface="+mn-ea"/>
                <a:cs typeface="+mn-cs"/>
              </a:defRPr>
            </a:lvl7pPr>
            <a:lvl8pPr marL="2805791" algn="l" defTabSz="801654" rtl="0" eaLnBrk="1" latinLnBrk="0" hangingPunct="1">
              <a:defRPr sz="1578" kern="1200">
                <a:solidFill>
                  <a:schemeClr val="tx1"/>
                </a:solidFill>
                <a:latin typeface="+mn-lt"/>
                <a:ea typeface="+mn-ea"/>
                <a:cs typeface="+mn-cs"/>
              </a:defRPr>
            </a:lvl8pPr>
            <a:lvl9pPr marL="3206618" algn="l" defTabSz="801654" rtl="0" eaLnBrk="1" latinLnBrk="0" hangingPunct="1">
              <a:defRPr sz="1578" kern="1200">
                <a:solidFill>
                  <a:schemeClr val="tx1"/>
                </a:solidFill>
                <a:latin typeface="+mn-lt"/>
                <a:ea typeface="+mn-ea"/>
                <a:cs typeface="+mn-cs"/>
              </a:defRPr>
            </a:lvl9pPr>
          </a:lstStyle>
          <a:p>
            <a:pPr algn="r" defTabSz="861993">
              <a:defRPr sz="1800" b="0" i="0" u="none" strike="noStrike" kern="0" cap="none" spc="0" baseline="0">
                <a:solidFill>
                  <a:srgbClr val="000000"/>
                </a:solidFill>
                <a:uFillTx/>
              </a:defRPr>
            </a:pPr>
            <a:r>
              <a:rPr lang="en-US" sz="849" b="1">
                <a:solidFill>
                  <a:srgbClr val="FFFFFF"/>
                </a:solidFill>
                <a:latin typeface="Arial"/>
              </a:rPr>
              <a:t>4 May 2021</a:t>
            </a:r>
            <a:endParaRPr lang="en-GB" sz="849" b="1">
              <a:solidFill>
                <a:srgbClr val="FFFFFF"/>
              </a:solidFill>
              <a:latin typeface="Arial"/>
            </a:endParaRPr>
          </a:p>
        </p:txBody>
      </p:sp>
      <p:pic>
        <p:nvPicPr>
          <p:cNvPr id="9" name="Picture 8" descr="A group of people standing in a line&#10;&#10;Description automatically generated">
            <a:extLst>
              <a:ext uri="{FF2B5EF4-FFF2-40B4-BE49-F238E27FC236}">
                <a16:creationId xmlns:a16="http://schemas.microsoft.com/office/drawing/2014/main" id="{2DC7A718-A034-0175-C098-68418F8AFD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0060" y="4207960"/>
            <a:ext cx="3578622" cy="2330628"/>
          </a:xfrm>
          <a:prstGeom prst="rect">
            <a:avLst/>
          </a:prstGeom>
        </p:spPr>
      </p:pic>
      <p:pic>
        <p:nvPicPr>
          <p:cNvPr id="13" name="Picture 12" descr="A red and white page with text&#10;&#10;Description automatically generated">
            <a:extLst>
              <a:ext uri="{FF2B5EF4-FFF2-40B4-BE49-F238E27FC236}">
                <a16:creationId xmlns:a16="http://schemas.microsoft.com/office/drawing/2014/main" id="{98650B35-1582-2E6B-313C-A39443151C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196099">
            <a:off x="496036" y="2100943"/>
            <a:ext cx="2587303" cy="3661033"/>
          </a:xfrm>
          <a:prstGeom prst="rect">
            <a:avLst/>
          </a:prstGeom>
          <a:ln>
            <a:solidFill>
              <a:schemeClr val="bg2">
                <a:lumMod val="75000"/>
              </a:schemeClr>
            </a:solidFill>
          </a:ln>
        </p:spPr>
      </p:pic>
      <p:pic>
        <p:nvPicPr>
          <p:cNvPr id="15" name="Picture 14" descr="A checklist with pink text&#10;&#10;Description automatically generated">
            <a:extLst>
              <a:ext uri="{FF2B5EF4-FFF2-40B4-BE49-F238E27FC236}">
                <a16:creationId xmlns:a16="http://schemas.microsoft.com/office/drawing/2014/main" id="{6E0CADD6-3212-D7E5-6B67-4AFB75CD3E1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200060">
            <a:off x="3014394" y="2999850"/>
            <a:ext cx="2701803" cy="3823052"/>
          </a:xfrm>
          <a:prstGeom prst="rect">
            <a:avLst/>
          </a:prstGeom>
          <a:ln>
            <a:solidFill>
              <a:schemeClr val="bg2">
                <a:lumMod val="75000"/>
              </a:schemeClr>
            </a:solidFill>
          </a:ln>
        </p:spPr>
      </p:pic>
      <p:sp>
        <p:nvSpPr>
          <p:cNvPr id="5" name="TextBox 4">
            <a:extLst>
              <a:ext uri="{FF2B5EF4-FFF2-40B4-BE49-F238E27FC236}">
                <a16:creationId xmlns:a16="http://schemas.microsoft.com/office/drawing/2014/main" id="{A1E2EABF-6500-97E2-29A0-D0085F3AEF1A}"/>
              </a:ext>
            </a:extLst>
          </p:cNvPr>
          <p:cNvSpPr txBox="1"/>
          <p:nvPr/>
        </p:nvSpPr>
        <p:spPr>
          <a:xfrm>
            <a:off x="5339085" y="6802745"/>
            <a:ext cx="5042027" cy="353302"/>
          </a:xfrm>
          <a:prstGeom prst="rect">
            <a:avLst/>
          </a:prstGeom>
          <a:noFill/>
        </p:spPr>
        <p:txBody>
          <a:bodyPr wrap="square">
            <a:spAutoFit/>
          </a:bodyPr>
          <a:lstStyle>
            <a:defPPr>
              <a:defRPr lang="en-US"/>
            </a:defPPr>
            <a:lvl1pPr marL="0" algn="l" defTabSz="801654" rtl="0" eaLnBrk="1" latinLnBrk="0" hangingPunct="1">
              <a:defRPr sz="1578" kern="1200">
                <a:solidFill>
                  <a:schemeClr val="tx1"/>
                </a:solidFill>
                <a:latin typeface="+mn-lt"/>
                <a:ea typeface="+mn-ea"/>
                <a:cs typeface="+mn-cs"/>
              </a:defRPr>
            </a:lvl1pPr>
            <a:lvl2pPr marL="400827" algn="l" defTabSz="801654" rtl="0" eaLnBrk="1" latinLnBrk="0" hangingPunct="1">
              <a:defRPr sz="1578" kern="1200">
                <a:solidFill>
                  <a:schemeClr val="tx1"/>
                </a:solidFill>
                <a:latin typeface="+mn-lt"/>
                <a:ea typeface="+mn-ea"/>
                <a:cs typeface="+mn-cs"/>
              </a:defRPr>
            </a:lvl2pPr>
            <a:lvl3pPr marL="801654" algn="l" defTabSz="801654" rtl="0" eaLnBrk="1" latinLnBrk="0" hangingPunct="1">
              <a:defRPr sz="1578" kern="1200">
                <a:solidFill>
                  <a:schemeClr val="tx1"/>
                </a:solidFill>
                <a:latin typeface="+mn-lt"/>
                <a:ea typeface="+mn-ea"/>
                <a:cs typeface="+mn-cs"/>
              </a:defRPr>
            </a:lvl3pPr>
            <a:lvl4pPr marL="1202482" algn="l" defTabSz="801654" rtl="0" eaLnBrk="1" latinLnBrk="0" hangingPunct="1">
              <a:defRPr sz="1578" kern="1200">
                <a:solidFill>
                  <a:schemeClr val="tx1"/>
                </a:solidFill>
                <a:latin typeface="+mn-lt"/>
                <a:ea typeface="+mn-ea"/>
                <a:cs typeface="+mn-cs"/>
              </a:defRPr>
            </a:lvl4pPr>
            <a:lvl5pPr marL="1603309" algn="l" defTabSz="801654" rtl="0" eaLnBrk="1" latinLnBrk="0" hangingPunct="1">
              <a:defRPr sz="1578" kern="1200">
                <a:solidFill>
                  <a:schemeClr val="tx1"/>
                </a:solidFill>
                <a:latin typeface="+mn-lt"/>
                <a:ea typeface="+mn-ea"/>
                <a:cs typeface="+mn-cs"/>
              </a:defRPr>
            </a:lvl5pPr>
            <a:lvl6pPr marL="2004136" algn="l" defTabSz="801654" rtl="0" eaLnBrk="1" latinLnBrk="0" hangingPunct="1">
              <a:defRPr sz="1578" kern="1200">
                <a:solidFill>
                  <a:schemeClr val="tx1"/>
                </a:solidFill>
                <a:latin typeface="+mn-lt"/>
                <a:ea typeface="+mn-ea"/>
                <a:cs typeface="+mn-cs"/>
              </a:defRPr>
            </a:lvl6pPr>
            <a:lvl7pPr marL="2404963" algn="l" defTabSz="801654" rtl="0" eaLnBrk="1" latinLnBrk="0" hangingPunct="1">
              <a:defRPr sz="1578" kern="1200">
                <a:solidFill>
                  <a:schemeClr val="tx1"/>
                </a:solidFill>
                <a:latin typeface="+mn-lt"/>
                <a:ea typeface="+mn-ea"/>
                <a:cs typeface="+mn-cs"/>
              </a:defRPr>
            </a:lvl7pPr>
            <a:lvl8pPr marL="2805791" algn="l" defTabSz="801654" rtl="0" eaLnBrk="1" latinLnBrk="0" hangingPunct="1">
              <a:defRPr sz="1578" kern="1200">
                <a:solidFill>
                  <a:schemeClr val="tx1"/>
                </a:solidFill>
                <a:latin typeface="+mn-lt"/>
                <a:ea typeface="+mn-ea"/>
                <a:cs typeface="+mn-cs"/>
              </a:defRPr>
            </a:lvl8pPr>
            <a:lvl9pPr marL="3206618" algn="l" defTabSz="801654" rtl="0" eaLnBrk="1" latinLnBrk="0" hangingPunct="1">
              <a:defRPr sz="1578" kern="1200">
                <a:solidFill>
                  <a:schemeClr val="tx1"/>
                </a:solidFill>
                <a:latin typeface="+mn-lt"/>
                <a:ea typeface="+mn-ea"/>
                <a:cs typeface="+mn-cs"/>
              </a:defRPr>
            </a:lvl9pPr>
          </a:lstStyle>
          <a:p>
            <a:r>
              <a:rPr lang="en-GB" sz="1696" u="sng">
                <a:solidFill>
                  <a:srgbClr val="467886"/>
                </a:solidFill>
                <a:latin typeface="Aptos" panose="020B0004020202020204" pitchFamily="34" charset="0"/>
                <a:hlinkClick r:id="rId6"/>
              </a:rPr>
              <a:t>Ideas for Activities - The Duke of Edinburgh's Award</a:t>
            </a:r>
            <a:endParaRPr lang="en-GB" sz="1488"/>
          </a:p>
        </p:txBody>
      </p:sp>
      <p:sp>
        <p:nvSpPr>
          <p:cNvPr id="6" name="TextBox 5">
            <a:extLst>
              <a:ext uri="{FF2B5EF4-FFF2-40B4-BE49-F238E27FC236}">
                <a16:creationId xmlns:a16="http://schemas.microsoft.com/office/drawing/2014/main" id="{4BBE78CD-D9DE-D2C6-F5A9-B1424085BAA2}"/>
              </a:ext>
            </a:extLst>
          </p:cNvPr>
          <p:cNvSpPr txBox="1"/>
          <p:nvPr/>
        </p:nvSpPr>
        <p:spPr>
          <a:xfrm>
            <a:off x="6419740" y="1961920"/>
            <a:ext cx="3961372" cy="20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3094" tIns="43094" rIns="43094" bIns="43094" numCol="1" spcCol="38100" rtlCol="0" anchor="t">
            <a:spAutoFit/>
          </a:bodyPr>
          <a:lstStyle/>
          <a:p>
            <a:pPr defTabSz="861892" hangingPunct="0"/>
            <a:r>
              <a:rPr lang="en-GB" sz="2500">
                <a:solidFill>
                  <a:srgbClr val="000000"/>
                </a:solidFill>
                <a:sym typeface="Helvetica"/>
              </a:rPr>
              <a:t>For more ideas, use our </a:t>
            </a:r>
            <a:r>
              <a:rPr lang="en-GB" sz="2500" b="1">
                <a:solidFill>
                  <a:srgbClr val="000000"/>
                </a:solidFill>
                <a:sym typeface="Helvetica"/>
              </a:rPr>
              <a:t>Programme</a:t>
            </a:r>
            <a:r>
              <a:rPr lang="en-GB" sz="2500">
                <a:solidFill>
                  <a:srgbClr val="000000"/>
                </a:solidFill>
                <a:sym typeface="Helvetica"/>
              </a:rPr>
              <a:t> </a:t>
            </a:r>
            <a:r>
              <a:rPr lang="en-GB" sz="2500" b="1">
                <a:solidFill>
                  <a:srgbClr val="000000"/>
                </a:solidFill>
                <a:sym typeface="Helvetica"/>
              </a:rPr>
              <a:t>Ideas</a:t>
            </a:r>
            <a:r>
              <a:rPr lang="en-GB" sz="2500">
                <a:solidFill>
                  <a:srgbClr val="000000"/>
                </a:solidFill>
                <a:sym typeface="Helvetica"/>
              </a:rPr>
              <a:t> sheets or head to the </a:t>
            </a:r>
            <a:r>
              <a:rPr lang="en-GB" sz="2500" b="1">
                <a:solidFill>
                  <a:srgbClr val="000000"/>
                </a:solidFill>
                <a:sym typeface="Helvetica"/>
              </a:rPr>
              <a:t>Opportunity</a:t>
            </a:r>
            <a:r>
              <a:rPr lang="en-GB" sz="2500">
                <a:solidFill>
                  <a:srgbClr val="000000"/>
                </a:solidFill>
                <a:sym typeface="Helvetica"/>
              </a:rPr>
              <a:t> </a:t>
            </a:r>
            <a:r>
              <a:rPr lang="en-GB" sz="2500" b="1">
                <a:solidFill>
                  <a:srgbClr val="000000"/>
                </a:solidFill>
                <a:sym typeface="Helvetica"/>
              </a:rPr>
              <a:t>Finder</a:t>
            </a:r>
            <a:r>
              <a:rPr lang="en-GB" sz="2500">
                <a:solidFill>
                  <a:srgbClr val="000000"/>
                </a:solidFill>
                <a:sym typeface="Helvetica"/>
              </a:rPr>
              <a:t> for local approved opportunities.</a:t>
            </a:r>
          </a:p>
        </p:txBody>
      </p:sp>
      <p:sp>
        <p:nvSpPr>
          <p:cNvPr id="8" name="Title 7">
            <a:extLst>
              <a:ext uri="{FF2B5EF4-FFF2-40B4-BE49-F238E27FC236}">
                <a16:creationId xmlns:a16="http://schemas.microsoft.com/office/drawing/2014/main" id="{B02660D8-08B9-1361-ED60-8A2E1EE8E197}"/>
              </a:ext>
            </a:extLst>
          </p:cNvPr>
          <p:cNvSpPr>
            <a:spLocks noGrp="1"/>
          </p:cNvSpPr>
          <p:nvPr>
            <p:ph type="title"/>
          </p:nvPr>
        </p:nvSpPr>
        <p:spPr/>
        <p:txBody>
          <a:bodyPr/>
          <a:lstStyle/>
          <a:p>
            <a:r>
              <a:rPr lang="en-GB" sz="3600"/>
              <a:t>Programme ideas</a:t>
            </a:r>
          </a:p>
        </p:txBody>
      </p:sp>
    </p:spTree>
    <p:extLst>
      <p:ext uri="{BB962C8B-B14F-4D97-AF65-F5344CB8AC3E}">
        <p14:creationId xmlns:p14="http://schemas.microsoft.com/office/powerpoint/2010/main" val="1322913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hape 151" descr="A group of women taking a selfie&#10;&#10;AI-generated content may be incorrect.">
            <a:extLst>
              <a:ext uri="{FF2B5EF4-FFF2-40B4-BE49-F238E27FC236}">
                <a16:creationId xmlns:a16="http://schemas.microsoft.com/office/drawing/2014/main" id="{8AEA490D-1089-4950-6BD0-0E5F8DD19723}"/>
              </a:ext>
            </a:extLst>
          </p:cNvPr>
          <p:cNvSpPr/>
          <p:nvPr/>
        </p:nvSpPr>
        <p:spPr>
          <a:xfrm>
            <a:off x="6517886" y="1778759"/>
            <a:ext cx="3866487" cy="2898535"/>
          </a:xfrm>
          <a:prstGeom prst="rect">
            <a:avLst/>
          </a:prstGeom>
          <a:blipFill>
            <a:blip r:embed="rId2"/>
            <a:stretch>
              <a:fillRect/>
            </a:stretch>
          </a:blipFill>
          <a:ln w="12700">
            <a:miter lim="400000"/>
          </a:ln>
        </p:spPr>
        <p:txBody>
          <a:bodyPr lIns="43094" tIns="43094" rIns="43094" bIns="43094"/>
          <a:lstStyle/>
          <a:p>
            <a:pPr>
              <a:defRPr>
                <a:latin typeface="Calibri"/>
                <a:ea typeface="Calibri"/>
                <a:cs typeface="Calibri"/>
                <a:sym typeface="Calibri"/>
              </a:defRPr>
            </a:pPr>
            <a:endParaRPr sz="1696"/>
          </a:p>
        </p:txBody>
      </p:sp>
      <p:sp>
        <p:nvSpPr>
          <p:cNvPr id="20" name="Shape 152" descr="A person and child taking a selfie&#10;&#10;AI-generated content may be incorrect.">
            <a:extLst>
              <a:ext uri="{FF2B5EF4-FFF2-40B4-BE49-F238E27FC236}">
                <a16:creationId xmlns:a16="http://schemas.microsoft.com/office/drawing/2014/main" id="{B0D6DCB4-54B5-1595-15BD-5C1933AB0746}"/>
              </a:ext>
            </a:extLst>
          </p:cNvPr>
          <p:cNvSpPr/>
          <p:nvPr/>
        </p:nvSpPr>
        <p:spPr>
          <a:xfrm>
            <a:off x="6518287" y="4677924"/>
            <a:ext cx="3866086" cy="2786104"/>
          </a:xfrm>
          <a:prstGeom prst="rect">
            <a:avLst/>
          </a:prstGeom>
          <a:blipFill>
            <a:blip r:embed="rId3"/>
            <a:stretch>
              <a:fillRect/>
            </a:stretch>
          </a:blipFill>
          <a:ln w="12700">
            <a:miter lim="400000"/>
          </a:ln>
        </p:spPr>
        <p:txBody>
          <a:bodyPr lIns="43094" tIns="43094" rIns="43094" bIns="43094" anchor="t"/>
          <a:lstStyle/>
          <a:p>
            <a:pPr>
              <a:defRPr>
                <a:latin typeface="Calibri"/>
                <a:ea typeface="Calibri"/>
                <a:cs typeface="Calibri"/>
                <a:sym typeface="Calibri"/>
              </a:defRPr>
            </a:pPr>
            <a:endParaRPr sz="1696"/>
          </a:p>
        </p:txBody>
      </p:sp>
      <p:sp>
        <p:nvSpPr>
          <p:cNvPr id="3" name="TextBox 2">
            <a:extLst>
              <a:ext uri="{FF2B5EF4-FFF2-40B4-BE49-F238E27FC236}">
                <a16:creationId xmlns:a16="http://schemas.microsoft.com/office/drawing/2014/main" id="{492F147C-B22D-3F4C-D957-29711ABC31C6}"/>
              </a:ext>
            </a:extLst>
          </p:cNvPr>
          <p:cNvSpPr txBox="1"/>
          <p:nvPr/>
        </p:nvSpPr>
        <p:spPr>
          <a:xfrm>
            <a:off x="443993" y="2429091"/>
            <a:ext cx="5629899" cy="4496405"/>
          </a:xfrm>
          <a:prstGeom prst="rect">
            <a:avLst/>
          </a:prstGeom>
          <a:noFill/>
        </p:spPr>
        <p:txBody>
          <a:bodyPr wrap="none" lIns="0" tIns="0" rIns="0" bIns="0" rtlCol="0">
            <a:noAutofit/>
          </a:bodyPr>
          <a:lstStyle/>
          <a:p>
            <a:pPr marL="285750" indent="-285750" defTabSz="1007943">
              <a:lnSpc>
                <a:spcPct val="110000"/>
              </a:lnSpc>
              <a:buFont typeface="Arial" panose="020B0604020202020204" pitchFamily="34" charset="0"/>
              <a:buChar char="•"/>
            </a:pPr>
            <a:r>
              <a:rPr lang="en-GB" sz="2500"/>
              <a:t>Guidance</a:t>
            </a:r>
          </a:p>
          <a:p>
            <a:pPr marL="285750" indent="-285750" defTabSz="1007943">
              <a:lnSpc>
                <a:spcPct val="110000"/>
              </a:lnSpc>
              <a:buFont typeface="Arial" panose="020B0604020202020204" pitchFamily="34" charset="0"/>
              <a:buChar char="•"/>
            </a:pPr>
            <a:r>
              <a:rPr lang="en-GB" sz="2500"/>
              <a:t>Encouragement</a:t>
            </a:r>
          </a:p>
          <a:p>
            <a:pPr marL="285750" indent="-285750" defTabSz="1007943">
              <a:lnSpc>
                <a:spcPct val="110000"/>
              </a:lnSpc>
              <a:buFont typeface="Arial" panose="020B0604020202020204" pitchFamily="34" charset="0"/>
              <a:buChar char="•"/>
            </a:pPr>
            <a:r>
              <a:rPr lang="en-GB" sz="2500"/>
              <a:t>Practical support</a:t>
            </a:r>
          </a:p>
          <a:p>
            <a:pPr marL="285750" indent="-285750" defTabSz="1007943">
              <a:lnSpc>
                <a:spcPct val="110000"/>
              </a:lnSpc>
              <a:buFont typeface="Arial" panose="020B0604020202020204" pitchFamily="34" charset="0"/>
              <a:buChar char="•"/>
            </a:pPr>
            <a:r>
              <a:rPr lang="en-GB" sz="2500"/>
              <a:t>Recognise achievement </a:t>
            </a:r>
          </a:p>
          <a:p>
            <a:pPr marL="285750" indent="-285750" defTabSz="1007943">
              <a:lnSpc>
                <a:spcPct val="110000"/>
              </a:lnSpc>
              <a:buFont typeface="Arial" panose="020B0604020202020204" pitchFamily="34" charset="0"/>
              <a:buChar char="•"/>
            </a:pPr>
            <a:endParaRPr lang="en-GB" sz="2500"/>
          </a:p>
          <a:p>
            <a:pPr defTabSz="1007943">
              <a:lnSpc>
                <a:spcPct val="110000"/>
              </a:lnSpc>
            </a:pPr>
            <a:r>
              <a:rPr lang="en-GB" sz="2500" spc="-104"/>
              <a:t>All expeditions are inclusive and if you </a:t>
            </a:r>
          </a:p>
          <a:p>
            <a:pPr defTabSz="1007943">
              <a:lnSpc>
                <a:spcPct val="110000"/>
              </a:lnSpc>
            </a:pPr>
            <a:r>
              <a:rPr lang="en-GB" sz="2500" spc="-104"/>
              <a:t>need any adjustments please reach out </a:t>
            </a:r>
          </a:p>
          <a:p>
            <a:pPr defTabSz="1007943">
              <a:lnSpc>
                <a:spcPct val="110000"/>
              </a:lnSpc>
            </a:pPr>
            <a:r>
              <a:rPr lang="en-GB" sz="2500" spc="-104"/>
              <a:t>to your organisation's DofE Manager</a:t>
            </a:r>
            <a:r>
              <a:rPr lang="en-GB" sz="2500" spc="-104">
                <a:solidFill>
                  <a:srgbClr val="000000"/>
                </a:solidFill>
              </a:rPr>
              <a:t>. </a:t>
            </a:r>
            <a:endParaRPr lang="en-GB" sz="2500">
              <a:solidFill>
                <a:srgbClr val="000000"/>
              </a:solidFill>
            </a:endParaRPr>
          </a:p>
          <a:p>
            <a:pPr defTabSz="1007943">
              <a:lnSpc>
                <a:spcPct val="110000"/>
              </a:lnSpc>
            </a:pPr>
            <a:endParaRPr lang="en-GB" sz="2500">
              <a:solidFill>
                <a:schemeClr val="tx2"/>
              </a:solidFill>
            </a:endParaRPr>
          </a:p>
        </p:txBody>
      </p:sp>
      <p:sp>
        <p:nvSpPr>
          <p:cNvPr id="4" name="Title 17">
            <a:extLst>
              <a:ext uri="{FF2B5EF4-FFF2-40B4-BE49-F238E27FC236}">
                <a16:creationId xmlns:a16="http://schemas.microsoft.com/office/drawing/2014/main" id="{79E22DA1-82B1-3DAA-D10D-4123EE51B1AA}"/>
              </a:ext>
            </a:extLst>
          </p:cNvPr>
          <p:cNvSpPr txBox="1">
            <a:spLocks/>
          </p:cNvSpPr>
          <p:nvPr/>
        </p:nvSpPr>
        <p:spPr>
          <a:xfrm>
            <a:off x="-1221" y="-2218531"/>
            <a:ext cx="10694872" cy="4055269"/>
          </a:xfrm>
          <a:custGeom>
            <a:avLst/>
            <a:gdLst>
              <a:gd name="connsiteX0" fmla="*/ 0 w 10691813"/>
              <a:gd name="connsiteY0" fmla="*/ 0 h 1619250"/>
              <a:gd name="connsiteX1" fmla="*/ 10691813 w 10691813"/>
              <a:gd name="connsiteY1" fmla="*/ 0 h 1619250"/>
              <a:gd name="connsiteX2" fmla="*/ 10691813 w 10691813"/>
              <a:gd name="connsiteY2" fmla="*/ 1619250 h 1619250"/>
              <a:gd name="connsiteX3" fmla="*/ 0 w 10691813"/>
              <a:gd name="connsiteY3" fmla="*/ 1619250 h 1619250"/>
              <a:gd name="connsiteX4" fmla="*/ 0 w 10691813"/>
              <a:gd name="connsiteY4" fmla="*/ 0 h 1619250"/>
              <a:gd name="connsiteX0" fmla="*/ 0 w 10691813"/>
              <a:gd name="connsiteY0" fmla="*/ 0 h 1619250"/>
              <a:gd name="connsiteX1" fmla="*/ 10691813 w 10691813"/>
              <a:gd name="connsiteY1" fmla="*/ 0 h 1619250"/>
              <a:gd name="connsiteX2" fmla="*/ 10683792 w 10691813"/>
              <a:gd name="connsiteY2" fmla="*/ 1226218 h 1619250"/>
              <a:gd name="connsiteX3" fmla="*/ 0 w 10691813"/>
              <a:gd name="connsiteY3" fmla="*/ 1619250 h 1619250"/>
              <a:gd name="connsiteX4" fmla="*/ 0 w 10691813"/>
              <a:gd name="connsiteY4" fmla="*/ 0 h 1619250"/>
              <a:gd name="connsiteX0" fmla="*/ 0 w 10691813"/>
              <a:gd name="connsiteY0" fmla="*/ 0 h 1619250"/>
              <a:gd name="connsiteX1" fmla="*/ 10691813 w 10691813"/>
              <a:gd name="connsiteY1" fmla="*/ 0 h 1619250"/>
              <a:gd name="connsiteX2" fmla="*/ 10686173 w 10691813"/>
              <a:gd name="connsiteY2" fmla="*/ 1278606 h 1619250"/>
              <a:gd name="connsiteX3" fmla="*/ 0 w 10691813"/>
              <a:gd name="connsiteY3" fmla="*/ 1619250 h 1619250"/>
              <a:gd name="connsiteX4" fmla="*/ 0 w 10691813"/>
              <a:gd name="connsiteY4" fmla="*/ 0 h 1619250"/>
              <a:gd name="connsiteX0" fmla="*/ 0 w 10691824"/>
              <a:gd name="connsiteY0" fmla="*/ 0 h 1619250"/>
              <a:gd name="connsiteX1" fmla="*/ 10691813 w 10691824"/>
              <a:gd name="connsiteY1" fmla="*/ 0 h 1619250"/>
              <a:gd name="connsiteX2" fmla="*/ 10690935 w 10691824"/>
              <a:gd name="connsiteY2" fmla="*/ 1278606 h 1619250"/>
              <a:gd name="connsiteX3" fmla="*/ 0 w 10691824"/>
              <a:gd name="connsiteY3" fmla="*/ 1619250 h 1619250"/>
              <a:gd name="connsiteX4" fmla="*/ 0 w 10691824"/>
              <a:gd name="connsiteY4" fmla="*/ 0 h 1619250"/>
              <a:gd name="connsiteX0" fmla="*/ 0 w 10691824"/>
              <a:gd name="connsiteY0" fmla="*/ 0 h 1619250"/>
              <a:gd name="connsiteX1" fmla="*/ 10691813 w 10691824"/>
              <a:gd name="connsiteY1" fmla="*/ 0 h 1619250"/>
              <a:gd name="connsiteX2" fmla="*/ 10690935 w 10691824"/>
              <a:gd name="connsiteY2" fmla="*/ 1278606 h 1619250"/>
              <a:gd name="connsiteX3" fmla="*/ 0 w 10691824"/>
              <a:gd name="connsiteY3" fmla="*/ 1619250 h 1619250"/>
              <a:gd name="connsiteX4" fmla="*/ 0 w 10691824"/>
              <a:gd name="connsiteY4" fmla="*/ 0 h 1619250"/>
              <a:gd name="connsiteX0" fmla="*/ 0 w 10691824"/>
              <a:gd name="connsiteY0" fmla="*/ 0 h 1619250"/>
              <a:gd name="connsiteX1" fmla="*/ 10691813 w 10691824"/>
              <a:gd name="connsiteY1" fmla="*/ 0 h 1619250"/>
              <a:gd name="connsiteX2" fmla="*/ 10690935 w 10691824"/>
              <a:gd name="connsiteY2" fmla="*/ 1278606 h 1619250"/>
              <a:gd name="connsiteX3" fmla="*/ 0 w 10691824"/>
              <a:gd name="connsiteY3" fmla="*/ 1619250 h 1619250"/>
              <a:gd name="connsiteX4" fmla="*/ 0 w 10691824"/>
              <a:gd name="connsiteY4" fmla="*/ 0 h 1619250"/>
              <a:gd name="connsiteX0" fmla="*/ 0 w 10691824"/>
              <a:gd name="connsiteY0" fmla="*/ 0 h 1835944"/>
              <a:gd name="connsiteX1" fmla="*/ 10691813 w 10691824"/>
              <a:gd name="connsiteY1" fmla="*/ 0 h 1835944"/>
              <a:gd name="connsiteX2" fmla="*/ 10690935 w 10691824"/>
              <a:gd name="connsiteY2" fmla="*/ 1278606 h 1835944"/>
              <a:gd name="connsiteX3" fmla="*/ 0 w 10691824"/>
              <a:gd name="connsiteY3" fmla="*/ 1835944 h 1835944"/>
              <a:gd name="connsiteX4" fmla="*/ 0 w 10691824"/>
              <a:gd name="connsiteY4" fmla="*/ 0 h 1835944"/>
              <a:gd name="connsiteX0" fmla="*/ 0 w 10704524"/>
              <a:gd name="connsiteY0" fmla="*/ 0 h 4045744"/>
              <a:gd name="connsiteX1" fmla="*/ 10704513 w 10704524"/>
              <a:gd name="connsiteY1" fmla="*/ 2209800 h 4045744"/>
              <a:gd name="connsiteX2" fmla="*/ 10703635 w 10704524"/>
              <a:gd name="connsiteY2" fmla="*/ 3488406 h 4045744"/>
              <a:gd name="connsiteX3" fmla="*/ 12700 w 10704524"/>
              <a:gd name="connsiteY3" fmla="*/ 4045744 h 4045744"/>
              <a:gd name="connsiteX4" fmla="*/ 0 w 10704524"/>
              <a:gd name="connsiteY4" fmla="*/ 0 h 4045744"/>
              <a:gd name="connsiteX0" fmla="*/ 1222 w 10693046"/>
              <a:gd name="connsiteY0" fmla="*/ 0 h 4045744"/>
              <a:gd name="connsiteX1" fmla="*/ 10693035 w 10693046"/>
              <a:gd name="connsiteY1" fmla="*/ 2209800 h 4045744"/>
              <a:gd name="connsiteX2" fmla="*/ 10692157 w 10693046"/>
              <a:gd name="connsiteY2" fmla="*/ 3488406 h 4045744"/>
              <a:gd name="connsiteX3" fmla="*/ 1222 w 10693046"/>
              <a:gd name="connsiteY3" fmla="*/ 4045744 h 4045744"/>
              <a:gd name="connsiteX4" fmla="*/ 1222 w 10693046"/>
              <a:gd name="connsiteY4" fmla="*/ 0 h 4045744"/>
              <a:gd name="connsiteX0" fmla="*/ 1222 w 10692440"/>
              <a:gd name="connsiteY0" fmla="*/ 25400 h 4071144"/>
              <a:gd name="connsiteX1" fmla="*/ 10680335 w 10692440"/>
              <a:gd name="connsiteY1" fmla="*/ 0 h 4071144"/>
              <a:gd name="connsiteX2" fmla="*/ 10692157 w 10692440"/>
              <a:gd name="connsiteY2" fmla="*/ 3513806 h 4071144"/>
              <a:gd name="connsiteX3" fmla="*/ 1222 w 10692440"/>
              <a:gd name="connsiteY3" fmla="*/ 4071144 h 4071144"/>
              <a:gd name="connsiteX4" fmla="*/ 1222 w 10692440"/>
              <a:gd name="connsiteY4" fmla="*/ 25400 h 4071144"/>
              <a:gd name="connsiteX0" fmla="*/ 1222 w 10692652"/>
              <a:gd name="connsiteY0" fmla="*/ 17379 h 4063123"/>
              <a:gd name="connsiteX1" fmla="*/ 10688356 w 10692652"/>
              <a:gd name="connsiteY1" fmla="*/ 0 h 4063123"/>
              <a:gd name="connsiteX2" fmla="*/ 10692157 w 10692652"/>
              <a:gd name="connsiteY2" fmla="*/ 3505785 h 4063123"/>
              <a:gd name="connsiteX3" fmla="*/ 1222 w 10692652"/>
              <a:gd name="connsiteY3" fmla="*/ 4063123 h 4063123"/>
              <a:gd name="connsiteX4" fmla="*/ 1222 w 10692652"/>
              <a:gd name="connsiteY4" fmla="*/ 17379 h 4063123"/>
              <a:gd name="connsiteX0" fmla="*/ 1222 w 10692356"/>
              <a:gd name="connsiteY0" fmla="*/ 25400 h 4071144"/>
              <a:gd name="connsiteX1" fmla="*/ 10672314 w 10692356"/>
              <a:gd name="connsiteY1" fmla="*/ 0 h 4071144"/>
              <a:gd name="connsiteX2" fmla="*/ 10692157 w 10692356"/>
              <a:gd name="connsiteY2" fmla="*/ 3513806 h 4071144"/>
              <a:gd name="connsiteX3" fmla="*/ 1222 w 10692356"/>
              <a:gd name="connsiteY3" fmla="*/ 4071144 h 4071144"/>
              <a:gd name="connsiteX4" fmla="*/ 1222 w 10692356"/>
              <a:gd name="connsiteY4" fmla="*/ 25400 h 4071144"/>
              <a:gd name="connsiteX0" fmla="*/ 1222 w 10692189"/>
              <a:gd name="connsiteY0" fmla="*/ 33421 h 4079165"/>
              <a:gd name="connsiteX1" fmla="*/ 10535956 w 10692189"/>
              <a:gd name="connsiteY1" fmla="*/ 0 h 4079165"/>
              <a:gd name="connsiteX2" fmla="*/ 10692157 w 10692189"/>
              <a:gd name="connsiteY2" fmla="*/ 3521827 h 4079165"/>
              <a:gd name="connsiteX3" fmla="*/ 1222 w 10692189"/>
              <a:gd name="connsiteY3" fmla="*/ 4079165 h 4079165"/>
              <a:gd name="connsiteX4" fmla="*/ 1222 w 10692189"/>
              <a:gd name="connsiteY4" fmla="*/ 33421 h 4079165"/>
              <a:gd name="connsiteX0" fmla="*/ 1222 w 10704398"/>
              <a:gd name="connsiteY0" fmla="*/ 25400 h 4071144"/>
              <a:gd name="connsiteX1" fmla="*/ 10704398 w 10704398"/>
              <a:gd name="connsiteY1" fmla="*/ 0 h 4071144"/>
              <a:gd name="connsiteX2" fmla="*/ 10692157 w 10704398"/>
              <a:gd name="connsiteY2" fmla="*/ 3513806 h 4071144"/>
              <a:gd name="connsiteX3" fmla="*/ 1222 w 10704398"/>
              <a:gd name="connsiteY3" fmla="*/ 4071144 h 4071144"/>
              <a:gd name="connsiteX4" fmla="*/ 1222 w 10704398"/>
              <a:gd name="connsiteY4" fmla="*/ 25400 h 4071144"/>
              <a:gd name="connsiteX0" fmla="*/ 1222 w 10692440"/>
              <a:gd name="connsiteY0" fmla="*/ 25400 h 4071144"/>
              <a:gd name="connsiteX1" fmla="*/ 10680335 w 10692440"/>
              <a:gd name="connsiteY1" fmla="*/ 0 h 4071144"/>
              <a:gd name="connsiteX2" fmla="*/ 10692157 w 10692440"/>
              <a:gd name="connsiteY2" fmla="*/ 3513806 h 4071144"/>
              <a:gd name="connsiteX3" fmla="*/ 1222 w 10692440"/>
              <a:gd name="connsiteY3" fmla="*/ 4071144 h 4071144"/>
              <a:gd name="connsiteX4" fmla="*/ 1222 w 10692440"/>
              <a:gd name="connsiteY4" fmla="*/ 25400 h 4071144"/>
              <a:gd name="connsiteX0" fmla="*/ 1222 w 10692652"/>
              <a:gd name="connsiteY0" fmla="*/ 25400 h 4071144"/>
              <a:gd name="connsiteX1" fmla="*/ 10688356 w 10692652"/>
              <a:gd name="connsiteY1" fmla="*/ 0 h 4071144"/>
              <a:gd name="connsiteX2" fmla="*/ 10692157 w 10692652"/>
              <a:gd name="connsiteY2" fmla="*/ 3513806 h 4071144"/>
              <a:gd name="connsiteX3" fmla="*/ 1222 w 10692652"/>
              <a:gd name="connsiteY3" fmla="*/ 4071144 h 4071144"/>
              <a:gd name="connsiteX4" fmla="*/ 1222 w 10692652"/>
              <a:gd name="connsiteY4" fmla="*/ 25400 h 4071144"/>
              <a:gd name="connsiteX0" fmla="*/ 1222 w 10696377"/>
              <a:gd name="connsiteY0" fmla="*/ 25400 h 4071144"/>
              <a:gd name="connsiteX1" fmla="*/ 10696377 w 10696377"/>
              <a:gd name="connsiteY1" fmla="*/ 0 h 4071144"/>
              <a:gd name="connsiteX2" fmla="*/ 10692157 w 10696377"/>
              <a:gd name="connsiteY2" fmla="*/ 3513806 h 4071144"/>
              <a:gd name="connsiteX3" fmla="*/ 1222 w 10696377"/>
              <a:gd name="connsiteY3" fmla="*/ 4071144 h 4071144"/>
              <a:gd name="connsiteX4" fmla="*/ 1222 w 10696377"/>
              <a:gd name="connsiteY4" fmla="*/ 25400 h 4071144"/>
              <a:gd name="connsiteX0" fmla="*/ 1222 w 10696377"/>
              <a:gd name="connsiteY0" fmla="*/ 25400 h 4071144"/>
              <a:gd name="connsiteX1" fmla="*/ 10696377 w 10696377"/>
              <a:gd name="connsiteY1" fmla="*/ 0 h 4071144"/>
              <a:gd name="connsiteX2" fmla="*/ 10692157 w 10696377"/>
              <a:gd name="connsiteY2" fmla="*/ 3513806 h 4071144"/>
              <a:gd name="connsiteX3" fmla="*/ 1222 w 10696377"/>
              <a:gd name="connsiteY3" fmla="*/ 4071144 h 4071144"/>
              <a:gd name="connsiteX4" fmla="*/ 1222 w 10696377"/>
              <a:gd name="connsiteY4" fmla="*/ 25400 h 4071144"/>
              <a:gd name="connsiteX0" fmla="*/ 1222 w 10692652"/>
              <a:gd name="connsiteY0" fmla="*/ 25400 h 4071144"/>
              <a:gd name="connsiteX1" fmla="*/ 10688356 w 10692652"/>
              <a:gd name="connsiteY1" fmla="*/ 0 h 4071144"/>
              <a:gd name="connsiteX2" fmla="*/ 10692157 w 10692652"/>
              <a:gd name="connsiteY2" fmla="*/ 3513806 h 4071144"/>
              <a:gd name="connsiteX3" fmla="*/ 1222 w 10692652"/>
              <a:gd name="connsiteY3" fmla="*/ 4071144 h 4071144"/>
              <a:gd name="connsiteX4" fmla="*/ 1222 w 10692652"/>
              <a:gd name="connsiteY4" fmla="*/ 25400 h 4071144"/>
              <a:gd name="connsiteX0" fmla="*/ 1222 w 10692652"/>
              <a:gd name="connsiteY0" fmla="*/ 25400 h 4071144"/>
              <a:gd name="connsiteX1" fmla="*/ 10688356 w 10692652"/>
              <a:gd name="connsiteY1" fmla="*/ 0 h 4071144"/>
              <a:gd name="connsiteX2" fmla="*/ 10692157 w 10692652"/>
              <a:gd name="connsiteY2" fmla="*/ 3513806 h 4071144"/>
              <a:gd name="connsiteX3" fmla="*/ 1222 w 10692652"/>
              <a:gd name="connsiteY3" fmla="*/ 4071144 h 4071144"/>
              <a:gd name="connsiteX4" fmla="*/ 1222 w 10692652"/>
              <a:gd name="connsiteY4" fmla="*/ 25400 h 4071144"/>
              <a:gd name="connsiteX0" fmla="*/ 1222 w 10692652"/>
              <a:gd name="connsiteY0" fmla="*/ 9357 h 4055101"/>
              <a:gd name="connsiteX1" fmla="*/ 10688356 w 10692652"/>
              <a:gd name="connsiteY1" fmla="*/ 0 h 4055101"/>
              <a:gd name="connsiteX2" fmla="*/ 10692157 w 10692652"/>
              <a:gd name="connsiteY2" fmla="*/ 3497763 h 4055101"/>
              <a:gd name="connsiteX3" fmla="*/ 1222 w 10692652"/>
              <a:gd name="connsiteY3" fmla="*/ 4055101 h 4055101"/>
              <a:gd name="connsiteX4" fmla="*/ 1222 w 10692652"/>
              <a:gd name="connsiteY4" fmla="*/ 9357 h 4055101"/>
              <a:gd name="connsiteX0" fmla="*/ 1222 w 10692652"/>
              <a:gd name="connsiteY0" fmla="*/ 9357 h 4055101"/>
              <a:gd name="connsiteX1" fmla="*/ 10688356 w 10692652"/>
              <a:gd name="connsiteY1" fmla="*/ 0 h 4055101"/>
              <a:gd name="connsiteX2" fmla="*/ 10692157 w 10692652"/>
              <a:gd name="connsiteY2" fmla="*/ 3497763 h 4055101"/>
              <a:gd name="connsiteX3" fmla="*/ 1222 w 10692652"/>
              <a:gd name="connsiteY3" fmla="*/ 4055101 h 4055101"/>
              <a:gd name="connsiteX4" fmla="*/ 1222 w 10692652"/>
              <a:gd name="connsiteY4" fmla="*/ 9357 h 4055101"/>
              <a:gd name="connsiteX0" fmla="*/ 1222 w 10704398"/>
              <a:gd name="connsiteY0" fmla="*/ 9357 h 4055101"/>
              <a:gd name="connsiteX1" fmla="*/ 10704398 w 10704398"/>
              <a:gd name="connsiteY1" fmla="*/ 0 h 4055101"/>
              <a:gd name="connsiteX2" fmla="*/ 10692157 w 10704398"/>
              <a:gd name="connsiteY2" fmla="*/ 3497763 h 4055101"/>
              <a:gd name="connsiteX3" fmla="*/ 1222 w 10704398"/>
              <a:gd name="connsiteY3" fmla="*/ 4055101 h 4055101"/>
              <a:gd name="connsiteX4" fmla="*/ 1222 w 10704398"/>
              <a:gd name="connsiteY4" fmla="*/ 9357 h 4055101"/>
              <a:gd name="connsiteX0" fmla="*/ 1222 w 10704398"/>
              <a:gd name="connsiteY0" fmla="*/ 4595 h 4055101"/>
              <a:gd name="connsiteX1" fmla="*/ 10704398 w 10704398"/>
              <a:gd name="connsiteY1" fmla="*/ 0 h 4055101"/>
              <a:gd name="connsiteX2" fmla="*/ 10692157 w 10704398"/>
              <a:gd name="connsiteY2" fmla="*/ 3497763 h 4055101"/>
              <a:gd name="connsiteX3" fmla="*/ 1222 w 10704398"/>
              <a:gd name="connsiteY3" fmla="*/ 4055101 h 4055101"/>
              <a:gd name="connsiteX4" fmla="*/ 1222 w 10704398"/>
              <a:gd name="connsiteY4" fmla="*/ 4595 h 4055101"/>
              <a:gd name="connsiteX0" fmla="*/ 3381 w 10704176"/>
              <a:gd name="connsiteY0" fmla="*/ 0 h 4055269"/>
              <a:gd name="connsiteX1" fmla="*/ 10704176 w 10704176"/>
              <a:gd name="connsiteY1" fmla="*/ 168 h 4055269"/>
              <a:gd name="connsiteX2" fmla="*/ 10691935 w 10704176"/>
              <a:gd name="connsiteY2" fmla="*/ 3497931 h 4055269"/>
              <a:gd name="connsiteX3" fmla="*/ 1000 w 10704176"/>
              <a:gd name="connsiteY3" fmla="*/ 4055269 h 4055269"/>
              <a:gd name="connsiteX4" fmla="*/ 3381 w 10704176"/>
              <a:gd name="connsiteY4" fmla="*/ 0 h 4055269"/>
              <a:gd name="connsiteX0" fmla="*/ 1221 w 10704397"/>
              <a:gd name="connsiteY0" fmla="*/ 0 h 4055269"/>
              <a:gd name="connsiteX1" fmla="*/ 10704397 w 10704397"/>
              <a:gd name="connsiteY1" fmla="*/ 168 h 4055269"/>
              <a:gd name="connsiteX2" fmla="*/ 10692156 w 10704397"/>
              <a:gd name="connsiteY2" fmla="*/ 3497931 h 4055269"/>
              <a:gd name="connsiteX3" fmla="*/ 1221 w 10704397"/>
              <a:gd name="connsiteY3" fmla="*/ 4055269 h 4055269"/>
              <a:gd name="connsiteX4" fmla="*/ 1221 w 10704397"/>
              <a:gd name="connsiteY4" fmla="*/ 0 h 4055269"/>
              <a:gd name="connsiteX0" fmla="*/ 1221 w 10704397"/>
              <a:gd name="connsiteY0" fmla="*/ 0 h 4055269"/>
              <a:gd name="connsiteX1" fmla="*/ 10704397 w 10704397"/>
              <a:gd name="connsiteY1" fmla="*/ 2549 h 4055269"/>
              <a:gd name="connsiteX2" fmla="*/ 10692156 w 10704397"/>
              <a:gd name="connsiteY2" fmla="*/ 3497931 h 4055269"/>
              <a:gd name="connsiteX3" fmla="*/ 1221 w 10704397"/>
              <a:gd name="connsiteY3" fmla="*/ 4055269 h 4055269"/>
              <a:gd name="connsiteX4" fmla="*/ 1221 w 10704397"/>
              <a:gd name="connsiteY4" fmla="*/ 0 h 4055269"/>
              <a:gd name="connsiteX0" fmla="*/ 1221 w 10702016"/>
              <a:gd name="connsiteY0" fmla="*/ 0 h 4055269"/>
              <a:gd name="connsiteX1" fmla="*/ 10702016 w 10702016"/>
              <a:gd name="connsiteY1" fmla="*/ 2549 h 4055269"/>
              <a:gd name="connsiteX2" fmla="*/ 10692156 w 10702016"/>
              <a:gd name="connsiteY2" fmla="*/ 3497931 h 4055269"/>
              <a:gd name="connsiteX3" fmla="*/ 1221 w 10702016"/>
              <a:gd name="connsiteY3" fmla="*/ 4055269 h 4055269"/>
              <a:gd name="connsiteX4" fmla="*/ 1221 w 10702016"/>
              <a:gd name="connsiteY4" fmla="*/ 0 h 4055269"/>
              <a:gd name="connsiteX0" fmla="*/ 1221 w 10694872"/>
              <a:gd name="connsiteY0" fmla="*/ 0 h 4055269"/>
              <a:gd name="connsiteX1" fmla="*/ 10694872 w 10694872"/>
              <a:gd name="connsiteY1" fmla="*/ 2549 h 4055269"/>
              <a:gd name="connsiteX2" fmla="*/ 10692156 w 10694872"/>
              <a:gd name="connsiteY2" fmla="*/ 3497931 h 4055269"/>
              <a:gd name="connsiteX3" fmla="*/ 1221 w 10694872"/>
              <a:gd name="connsiteY3" fmla="*/ 4055269 h 4055269"/>
              <a:gd name="connsiteX4" fmla="*/ 1221 w 10694872"/>
              <a:gd name="connsiteY4" fmla="*/ 0 h 4055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94872" h="4055269">
                <a:moveTo>
                  <a:pt x="1221" y="0"/>
                </a:moveTo>
                <a:lnTo>
                  <a:pt x="10694872" y="2549"/>
                </a:lnTo>
                <a:cubicBezTo>
                  <a:pt x="10692198" y="411288"/>
                  <a:pt x="10694830" y="3089192"/>
                  <a:pt x="10692156" y="3497931"/>
                </a:cubicBezTo>
                <a:lnTo>
                  <a:pt x="1221" y="4055269"/>
                </a:lnTo>
                <a:cubicBezTo>
                  <a:pt x="-3012" y="2706688"/>
                  <a:pt x="5454" y="1348581"/>
                  <a:pt x="1221" y="0"/>
                </a:cubicBezTo>
                <a:close/>
              </a:path>
            </a:pathLst>
          </a:custGeom>
          <a:solidFill>
            <a:schemeClr val="accent2"/>
          </a:solidFill>
        </p:spPr>
        <p:txBody>
          <a:bodyPr vert="horz" lIns="576000" tIns="0" rIns="0" bIns="558000" rtlCol="0" anchor="b" anchorCtr="0">
            <a:noAutofit/>
          </a:bodyPr>
          <a:lstStyle>
            <a:lvl1pPr algn="l" defTabSz="1007943" rtl="0" eaLnBrk="1" latinLnBrk="0" hangingPunct="1">
              <a:lnSpc>
                <a:spcPct val="90000"/>
              </a:lnSpc>
              <a:spcBef>
                <a:spcPct val="0"/>
              </a:spcBef>
              <a:buNone/>
              <a:defRPr sz="2910" b="1" kern="1200">
                <a:solidFill>
                  <a:schemeClr val="bg1"/>
                </a:solidFill>
                <a:latin typeface="+mj-lt"/>
                <a:ea typeface="+mj-ea"/>
                <a:cs typeface="+mj-cs"/>
              </a:defRPr>
            </a:lvl1pPr>
          </a:lstStyle>
          <a:p>
            <a:r>
              <a:rPr lang="en-GB" sz="3600"/>
              <a:t>Your role</a:t>
            </a:r>
          </a:p>
        </p:txBody>
      </p:sp>
      <p:sp>
        <p:nvSpPr>
          <p:cNvPr id="6" name="Title 5">
            <a:extLst>
              <a:ext uri="{FF2B5EF4-FFF2-40B4-BE49-F238E27FC236}">
                <a16:creationId xmlns:a16="http://schemas.microsoft.com/office/drawing/2014/main" id="{8680FF55-F724-DD30-806C-8397586F6BAE}"/>
              </a:ext>
            </a:extLst>
          </p:cNvPr>
          <p:cNvSpPr>
            <a:spLocks noGrp="1"/>
          </p:cNvSpPr>
          <p:nvPr>
            <p:ph type="title"/>
          </p:nvPr>
        </p:nvSpPr>
        <p:spPr/>
        <p:txBody>
          <a:bodyPr/>
          <a:lstStyle/>
          <a:p>
            <a:r>
              <a:rPr lang="en-GB" sz="3600"/>
              <a:t>Your role</a:t>
            </a:r>
          </a:p>
        </p:txBody>
      </p:sp>
    </p:spTree>
    <p:extLst>
      <p:ext uri="{BB962C8B-B14F-4D97-AF65-F5344CB8AC3E}">
        <p14:creationId xmlns:p14="http://schemas.microsoft.com/office/powerpoint/2010/main" val="3445508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35D7D-0D77-D967-566D-7C4DC2E9D2F4}"/>
            </a:ext>
          </a:extLst>
        </p:cNvPr>
        <p:cNvGrpSpPr/>
        <p:nvPr/>
      </p:nvGrpSpPr>
      <p:grpSpPr>
        <a:xfrm>
          <a:off x="0" y="0"/>
          <a:ext cx="0" cy="0"/>
          <a:chOff x="0" y="0"/>
          <a:chExt cx="0" cy="0"/>
        </a:xfrm>
      </p:grpSpPr>
      <p:grpSp>
        <p:nvGrpSpPr>
          <p:cNvPr id="4" name="Group 1">
            <a:extLst>
              <a:ext uri="{FF2B5EF4-FFF2-40B4-BE49-F238E27FC236}">
                <a16:creationId xmlns:a16="http://schemas.microsoft.com/office/drawing/2014/main" id="{69B0F274-4AA3-C19A-6A9F-31E35E0A9DF9}"/>
              </a:ext>
            </a:extLst>
          </p:cNvPr>
          <p:cNvGrpSpPr/>
          <p:nvPr/>
        </p:nvGrpSpPr>
        <p:grpSpPr>
          <a:xfrm>
            <a:off x="859699" y="2191027"/>
            <a:ext cx="8972416" cy="1588812"/>
            <a:chOff x="1199135" y="3228755"/>
            <a:chExt cx="8139613" cy="1441341"/>
          </a:xfrm>
        </p:grpSpPr>
        <p:sp>
          <p:nvSpPr>
            <p:cNvPr id="5" name="Chevron 10">
              <a:extLst>
                <a:ext uri="{FF2B5EF4-FFF2-40B4-BE49-F238E27FC236}">
                  <a16:creationId xmlns:a16="http://schemas.microsoft.com/office/drawing/2014/main" id="{65A8D804-52D0-94CA-D21C-87D33815E32A}"/>
                </a:ext>
              </a:extLst>
            </p:cNvPr>
            <p:cNvSpPr/>
            <p:nvPr/>
          </p:nvSpPr>
          <p:spPr>
            <a:xfrm>
              <a:off x="1199135" y="3228755"/>
              <a:ext cx="1899976" cy="1441341"/>
            </a:xfrm>
            <a:custGeom>
              <a:avLst/>
              <a:gdLst>
                <a:gd name="f0" fmla="val 10800000"/>
                <a:gd name="f1" fmla="val 5400000"/>
                <a:gd name="f2" fmla="val 180"/>
                <a:gd name="f3" fmla="val w"/>
                <a:gd name="f4" fmla="val h"/>
                <a:gd name="f5" fmla="val ss"/>
                <a:gd name="f6" fmla="val 0"/>
                <a:gd name="f7" fmla="val 28947"/>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E6CCF4"/>
            </a:solidFill>
            <a:ln cap="flat">
              <a:noFill/>
              <a:prstDash val="solid"/>
            </a:ln>
          </p:spPr>
          <p:txBody>
            <a:bodyPr vert="horz" wrap="square" lIns="158732" tIns="0" rIns="0" bIns="0" anchor="ctr" anchorCtr="1" compatLnSpc="1">
              <a:noAutofit/>
            </a:bodyPr>
            <a:lstStyle/>
            <a:p>
              <a:pPr algn="ctr">
                <a:defRPr sz="1800" b="0" i="0" u="none" strike="noStrike" kern="0" cap="none" spc="0" baseline="0">
                  <a:solidFill>
                    <a:srgbClr val="000000"/>
                  </a:solidFill>
                  <a:uFillTx/>
                </a:defRPr>
              </a:pPr>
              <a:r>
                <a:rPr lang="en-US" sz="1764" b="1">
                  <a:solidFill>
                    <a:srgbClr val="000000"/>
                  </a:solidFill>
                  <a:latin typeface="Arial"/>
                </a:rPr>
                <a:t>E</a:t>
              </a:r>
              <a:r>
                <a:rPr lang="en-GB" sz="1764" b="1" err="1">
                  <a:solidFill>
                    <a:srgbClr val="000000"/>
                  </a:solidFill>
                  <a:latin typeface="Arial"/>
                </a:rPr>
                <a:t>nrol</a:t>
              </a:r>
              <a:endParaRPr lang="en-GB" sz="1764" b="1">
                <a:solidFill>
                  <a:srgbClr val="000000"/>
                </a:solidFill>
                <a:latin typeface="Arial"/>
              </a:endParaRPr>
            </a:p>
          </p:txBody>
        </p:sp>
        <p:sp>
          <p:nvSpPr>
            <p:cNvPr id="6" name="Chevron 11">
              <a:extLst>
                <a:ext uri="{FF2B5EF4-FFF2-40B4-BE49-F238E27FC236}">
                  <a16:creationId xmlns:a16="http://schemas.microsoft.com/office/drawing/2014/main" id="{169DA396-4998-03F6-E89E-32FDCEEC1792}"/>
                </a:ext>
              </a:extLst>
            </p:cNvPr>
            <p:cNvSpPr/>
            <p:nvPr/>
          </p:nvSpPr>
          <p:spPr>
            <a:xfrm>
              <a:off x="2759046" y="3228755"/>
              <a:ext cx="1899976" cy="1441341"/>
            </a:xfrm>
            <a:custGeom>
              <a:avLst/>
              <a:gdLst>
                <a:gd name="f0" fmla="val 10800000"/>
                <a:gd name="f1" fmla="val 5400000"/>
                <a:gd name="f2" fmla="val 180"/>
                <a:gd name="f3" fmla="val w"/>
                <a:gd name="f4" fmla="val h"/>
                <a:gd name="f5" fmla="val ss"/>
                <a:gd name="f6" fmla="val 0"/>
                <a:gd name="f7" fmla="val 28947"/>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CE99E8"/>
            </a:solidFill>
            <a:ln cap="flat">
              <a:noFill/>
              <a:prstDash val="solid"/>
            </a:ln>
          </p:spPr>
          <p:txBody>
            <a:bodyPr vert="horz" wrap="square" lIns="158732" tIns="0" rIns="0" bIns="0" anchor="ctr" anchorCtr="1" compatLnSpc="1">
              <a:noAutofit/>
            </a:bodyPr>
            <a:lstStyle/>
            <a:p>
              <a:pPr algn="ctr">
                <a:defRPr sz="1800" b="0" i="0" u="none" strike="noStrike" kern="0" cap="none" spc="0" baseline="0">
                  <a:solidFill>
                    <a:srgbClr val="000000"/>
                  </a:solidFill>
                  <a:uFillTx/>
                </a:defRPr>
              </a:pPr>
              <a:r>
                <a:rPr lang="en-GB" sz="1764" b="1">
                  <a:solidFill>
                    <a:srgbClr val="000000"/>
                  </a:solidFill>
                  <a:latin typeface="Arial"/>
                </a:rPr>
                <a:t>Login to </a:t>
              </a:r>
              <a:r>
                <a:rPr lang="en-GB" sz="1764" b="1" err="1">
                  <a:solidFill>
                    <a:srgbClr val="000000"/>
                  </a:solidFill>
                  <a:latin typeface="Arial"/>
                </a:rPr>
                <a:t>eDofE</a:t>
              </a:r>
              <a:endParaRPr lang="en-GB" sz="1764" b="1">
                <a:solidFill>
                  <a:srgbClr val="000000"/>
                </a:solidFill>
                <a:latin typeface="Arial"/>
              </a:endParaRPr>
            </a:p>
          </p:txBody>
        </p:sp>
        <p:sp>
          <p:nvSpPr>
            <p:cNvPr id="7" name="Chevron 12">
              <a:extLst>
                <a:ext uri="{FF2B5EF4-FFF2-40B4-BE49-F238E27FC236}">
                  <a16:creationId xmlns:a16="http://schemas.microsoft.com/office/drawing/2014/main" id="{54351EA3-8B0F-9925-AB74-7CFD663BA137}"/>
                </a:ext>
              </a:extLst>
            </p:cNvPr>
            <p:cNvSpPr/>
            <p:nvPr/>
          </p:nvSpPr>
          <p:spPr>
            <a:xfrm>
              <a:off x="4318948" y="3228755"/>
              <a:ext cx="1899976" cy="1441341"/>
            </a:xfrm>
            <a:custGeom>
              <a:avLst/>
              <a:gdLst>
                <a:gd name="f0" fmla="val 10800000"/>
                <a:gd name="f1" fmla="val 5400000"/>
                <a:gd name="f2" fmla="val 180"/>
                <a:gd name="f3" fmla="val w"/>
                <a:gd name="f4" fmla="val h"/>
                <a:gd name="f5" fmla="val ss"/>
                <a:gd name="f6" fmla="val 0"/>
                <a:gd name="f7" fmla="val 28947"/>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B566DD"/>
            </a:solidFill>
            <a:ln cap="flat">
              <a:noFill/>
              <a:prstDash val="solid"/>
            </a:ln>
          </p:spPr>
          <p:txBody>
            <a:bodyPr vert="horz" wrap="square" lIns="158732" tIns="0" rIns="0" bIns="0" anchor="ctr" anchorCtr="1" compatLnSpc="1">
              <a:noAutofit/>
            </a:bodyPr>
            <a:lstStyle/>
            <a:p>
              <a:pPr algn="ctr">
                <a:defRPr sz="1800" b="0" i="0" u="none" strike="noStrike" kern="0" cap="none" spc="0" baseline="0">
                  <a:solidFill>
                    <a:srgbClr val="000000"/>
                  </a:solidFill>
                  <a:uFillTx/>
                </a:defRPr>
              </a:pPr>
              <a:r>
                <a:rPr lang="en-GB" sz="1764" b="1">
                  <a:solidFill>
                    <a:srgbClr val="000000"/>
                  </a:solidFill>
                  <a:latin typeface="Arial"/>
                </a:rPr>
                <a:t>Add your section activities</a:t>
              </a:r>
            </a:p>
          </p:txBody>
        </p:sp>
        <p:sp>
          <p:nvSpPr>
            <p:cNvPr id="8" name="Chevron 13">
              <a:extLst>
                <a:ext uri="{FF2B5EF4-FFF2-40B4-BE49-F238E27FC236}">
                  <a16:creationId xmlns:a16="http://schemas.microsoft.com/office/drawing/2014/main" id="{9B50428C-0C86-AD93-A463-F8B3F9C00988}"/>
                </a:ext>
              </a:extLst>
            </p:cNvPr>
            <p:cNvSpPr/>
            <p:nvPr/>
          </p:nvSpPr>
          <p:spPr>
            <a:xfrm>
              <a:off x="5878860" y="3228755"/>
              <a:ext cx="1899976" cy="1441341"/>
            </a:xfrm>
            <a:custGeom>
              <a:avLst/>
              <a:gdLst>
                <a:gd name="f0" fmla="val 10800000"/>
                <a:gd name="f1" fmla="val 5400000"/>
                <a:gd name="f2" fmla="val 180"/>
                <a:gd name="f3" fmla="val w"/>
                <a:gd name="f4" fmla="val h"/>
                <a:gd name="f5" fmla="val ss"/>
                <a:gd name="f6" fmla="val 0"/>
                <a:gd name="f7" fmla="val 28947"/>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9D33D1"/>
            </a:solidFill>
            <a:ln cap="flat">
              <a:noFill/>
              <a:prstDash val="solid"/>
            </a:ln>
          </p:spPr>
          <p:txBody>
            <a:bodyPr vert="horz" wrap="square" lIns="158732" tIns="0" rIns="0" bIns="0" anchor="ctr" anchorCtr="1" compatLnSpc="1">
              <a:noAutofit/>
            </a:bodyPr>
            <a:lstStyle/>
            <a:p>
              <a:pPr algn="ctr">
                <a:defRPr sz="1800" b="0" i="0" u="none" strike="noStrike" kern="0" cap="none" spc="0" baseline="0">
                  <a:solidFill>
                    <a:srgbClr val="000000"/>
                  </a:solidFill>
                  <a:uFillTx/>
                </a:defRPr>
              </a:pPr>
              <a:r>
                <a:rPr lang="en-GB" sz="1764" b="1">
                  <a:solidFill>
                    <a:srgbClr val="000000"/>
                  </a:solidFill>
                  <a:latin typeface="Arial"/>
                </a:rPr>
                <a:t>Leader approves activities</a:t>
              </a:r>
            </a:p>
          </p:txBody>
        </p:sp>
        <p:sp>
          <p:nvSpPr>
            <p:cNvPr id="9" name="Chevron 14">
              <a:extLst>
                <a:ext uri="{FF2B5EF4-FFF2-40B4-BE49-F238E27FC236}">
                  <a16:creationId xmlns:a16="http://schemas.microsoft.com/office/drawing/2014/main" id="{A28B7F49-D27D-2A19-D2E4-B7C0A7106646}"/>
                </a:ext>
              </a:extLst>
            </p:cNvPr>
            <p:cNvSpPr/>
            <p:nvPr/>
          </p:nvSpPr>
          <p:spPr>
            <a:xfrm>
              <a:off x="7438772" y="3228755"/>
              <a:ext cx="1899976" cy="1441341"/>
            </a:xfrm>
            <a:custGeom>
              <a:avLst/>
              <a:gdLst>
                <a:gd name="f0" fmla="val 10800000"/>
                <a:gd name="f1" fmla="val 5400000"/>
                <a:gd name="f2" fmla="val 180"/>
                <a:gd name="f3" fmla="val w"/>
                <a:gd name="f4" fmla="val h"/>
                <a:gd name="f5" fmla="val ss"/>
                <a:gd name="f6" fmla="val 0"/>
                <a:gd name="f7" fmla="val 28947"/>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8400C6"/>
            </a:solidFill>
            <a:ln cap="flat">
              <a:noFill/>
              <a:prstDash val="solid"/>
            </a:ln>
          </p:spPr>
          <p:txBody>
            <a:bodyPr vert="horz" wrap="square" lIns="158732" tIns="0" rIns="0" bIns="0" anchor="ctr" anchorCtr="1" compatLnSpc="1">
              <a:noAutofit/>
            </a:bodyPr>
            <a:lstStyle/>
            <a:p>
              <a:pPr algn="ctr">
                <a:defRPr sz="1800" b="0" i="0" u="none" strike="noStrike" kern="0" cap="none" spc="0" baseline="0">
                  <a:solidFill>
                    <a:srgbClr val="000000"/>
                  </a:solidFill>
                  <a:uFillTx/>
                </a:defRPr>
              </a:pPr>
              <a:r>
                <a:rPr lang="en-GB" sz="1764" b="1">
                  <a:solidFill>
                    <a:srgbClr val="000000"/>
                  </a:solidFill>
                  <a:latin typeface="Arial"/>
                </a:rPr>
                <a:t>Start activities</a:t>
              </a:r>
            </a:p>
          </p:txBody>
        </p:sp>
      </p:grpSp>
      <p:sp>
        <p:nvSpPr>
          <p:cNvPr id="10" name="TextBox 17">
            <a:extLst>
              <a:ext uri="{FF2B5EF4-FFF2-40B4-BE49-F238E27FC236}">
                <a16:creationId xmlns:a16="http://schemas.microsoft.com/office/drawing/2014/main" id="{235E6EB2-0D3F-C694-0E09-A494604E2FCD}"/>
              </a:ext>
            </a:extLst>
          </p:cNvPr>
          <p:cNvSpPr txBox="1"/>
          <p:nvPr/>
        </p:nvSpPr>
        <p:spPr>
          <a:xfrm>
            <a:off x="859700" y="3981833"/>
            <a:ext cx="1653886" cy="1703396"/>
          </a:xfrm>
          <a:prstGeom prst="rect">
            <a:avLst/>
          </a:prstGeom>
          <a:noFill/>
          <a:ln cap="flat">
            <a:noFill/>
          </a:ln>
        </p:spPr>
        <p:txBody>
          <a:bodyPr vert="horz" wrap="square" lIns="0" tIns="0" rIns="79366" bIns="0" anchor="t" anchorCtr="0" compatLnSpc="1">
            <a:noAutofit/>
          </a:bodyPr>
          <a:lstStyle/>
          <a:p>
            <a:pPr defTabSz="1111056">
              <a:lnSpc>
                <a:spcPct val="110000"/>
              </a:lnSpc>
              <a:spcAft>
                <a:spcPts val="661"/>
              </a:spcAft>
              <a:defRPr sz="1800" b="0" i="0" u="none" strike="noStrike" kern="0" cap="none" spc="0" baseline="0">
                <a:solidFill>
                  <a:srgbClr val="000000"/>
                </a:solidFill>
                <a:uFillTx/>
              </a:defRPr>
            </a:pPr>
            <a:r>
              <a:rPr lang="en-GB" sz="1653" b="1">
                <a:solidFill>
                  <a:srgbClr val="000000"/>
                </a:solidFill>
                <a:latin typeface="Arial"/>
              </a:rPr>
              <a:t>Enrolled to </a:t>
            </a:r>
            <a:r>
              <a:rPr lang="en-GB" sz="1653" b="1" err="1">
                <a:solidFill>
                  <a:srgbClr val="000000"/>
                </a:solidFill>
                <a:latin typeface="Arial"/>
              </a:rPr>
              <a:t>eDofE</a:t>
            </a:r>
            <a:endParaRPr lang="en-GB" sz="1653" b="1">
              <a:solidFill>
                <a:srgbClr val="000000"/>
              </a:solidFill>
              <a:latin typeface="Arial"/>
            </a:endParaRPr>
          </a:p>
          <a:p>
            <a:pPr marL="0" lvl="1" defTabSz="1111056">
              <a:lnSpc>
                <a:spcPct val="110000"/>
              </a:lnSpc>
              <a:defRPr sz="1800" b="0" i="0" u="none" strike="noStrike" kern="0" cap="none" spc="0" baseline="0">
                <a:solidFill>
                  <a:srgbClr val="000000"/>
                </a:solidFill>
                <a:uFillTx/>
              </a:defRPr>
            </a:pPr>
            <a:r>
              <a:rPr lang="en-GB" sz="1543">
                <a:solidFill>
                  <a:srgbClr val="000000"/>
                </a:solidFill>
                <a:latin typeface="Arial"/>
              </a:rPr>
              <a:t>The Leader will add the young person to </a:t>
            </a:r>
            <a:r>
              <a:rPr lang="en-GB" sz="1543" err="1">
                <a:solidFill>
                  <a:srgbClr val="000000"/>
                </a:solidFill>
                <a:latin typeface="Arial"/>
              </a:rPr>
              <a:t>eDofE</a:t>
            </a:r>
            <a:r>
              <a:rPr lang="en-GB" sz="1543">
                <a:solidFill>
                  <a:srgbClr val="000000"/>
                </a:solidFill>
                <a:latin typeface="Arial"/>
              </a:rPr>
              <a:t> and they will receive their username and password.</a:t>
            </a:r>
            <a:endParaRPr lang="en-GB" sz="1543">
              <a:solidFill>
                <a:srgbClr val="000000"/>
              </a:solidFill>
              <a:latin typeface="Arial"/>
              <a:cs typeface="Arial"/>
            </a:endParaRPr>
          </a:p>
        </p:txBody>
      </p:sp>
      <p:sp>
        <p:nvSpPr>
          <p:cNvPr id="11" name="TextBox 18">
            <a:extLst>
              <a:ext uri="{FF2B5EF4-FFF2-40B4-BE49-F238E27FC236}">
                <a16:creationId xmlns:a16="http://schemas.microsoft.com/office/drawing/2014/main" id="{B5A8D602-4B42-7DC8-4545-1204674C1178}"/>
              </a:ext>
            </a:extLst>
          </p:cNvPr>
          <p:cNvSpPr txBox="1"/>
          <p:nvPr/>
        </p:nvSpPr>
        <p:spPr>
          <a:xfrm>
            <a:off x="2579212" y="3981833"/>
            <a:ext cx="1441643" cy="1588802"/>
          </a:xfrm>
          <a:prstGeom prst="rect">
            <a:avLst/>
          </a:prstGeom>
          <a:noFill/>
          <a:ln cap="flat">
            <a:noFill/>
          </a:ln>
        </p:spPr>
        <p:txBody>
          <a:bodyPr vert="horz" wrap="square" lIns="0" tIns="0" rIns="79366" bIns="0" anchor="t" anchorCtr="0" compatLnSpc="1">
            <a:noAutofit/>
          </a:bodyPr>
          <a:lstStyle/>
          <a:p>
            <a:pPr defTabSz="1111056">
              <a:lnSpc>
                <a:spcPct val="110000"/>
              </a:lnSpc>
              <a:spcAft>
                <a:spcPts val="661"/>
              </a:spcAft>
              <a:defRPr sz="1800" b="0" i="0" u="none" strike="noStrike" kern="0" cap="none" spc="0" baseline="0">
                <a:solidFill>
                  <a:srgbClr val="000000"/>
                </a:solidFill>
                <a:uFillTx/>
              </a:defRPr>
            </a:pPr>
            <a:r>
              <a:rPr lang="en-GB" sz="1653" b="1">
                <a:solidFill>
                  <a:srgbClr val="000000"/>
                </a:solidFill>
                <a:latin typeface="Arial"/>
              </a:rPr>
              <a:t>Within two weeks</a:t>
            </a:r>
          </a:p>
          <a:p>
            <a:pPr marL="0" lvl="1" defTabSz="1111056">
              <a:lnSpc>
                <a:spcPct val="110000"/>
              </a:lnSpc>
              <a:defRPr sz="1800" b="0" i="0" u="none" strike="noStrike" kern="0" cap="none" spc="0" baseline="0">
                <a:solidFill>
                  <a:srgbClr val="000000"/>
                </a:solidFill>
                <a:uFillTx/>
              </a:defRPr>
            </a:pPr>
            <a:r>
              <a:rPr lang="en-GB" sz="1543">
                <a:solidFill>
                  <a:srgbClr val="000000"/>
                </a:solidFill>
                <a:latin typeface="Arial"/>
              </a:rPr>
              <a:t>Login to eDofE within two weeks of being enrolled. </a:t>
            </a:r>
          </a:p>
        </p:txBody>
      </p:sp>
      <p:sp>
        <p:nvSpPr>
          <p:cNvPr id="12" name="TextBox 20">
            <a:extLst>
              <a:ext uri="{FF2B5EF4-FFF2-40B4-BE49-F238E27FC236}">
                <a16:creationId xmlns:a16="http://schemas.microsoft.com/office/drawing/2014/main" id="{B16D9E5A-4CA7-4467-8CF6-CEBDB72F4EB0}"/>
              </a:ext>
            </a:extLst>
          </p:cNvPr>
          <p:cNvSpPr txBox="1"/>
          <p:nvPr/>
        </p:nvSpPr>
        <p:spPr>
          <a:xfrm>
            <a:off x="4354396" y="3980389"/>
            <a:ext cx="1663833" cy="1588802"/>
          </a:xfrm>
          <a:prstGeom prst="rect">
            <a:avLst/>
          </a:prstGeom>
          <a:noFill/>
          <a:ln cap="flat">
            <a:noFill/>
          </a:ln>
        </p:spPr>
        <p:txBody>
          <a:bodyPr vert="horz" wrap="square" lIns="0" tIns="0" rIns="79366" bIns="0" anchor="t" anchorCtr="0" compatLnSpc="1">
            <a:noAutofit/>
          </a:bodyPr>
          <a:lstStyle/>
          <a:p>
            <a:pPr defTabSz="1111056">
              <a:lnSpc>
                <a:spcPct val="110000"/>
              </a:lnSpc>
              <a:spcAft>
                <a:spcPts val="661"/>
              </a:spcAft>
              <a:defRPr sz="1800" b="0" i="0" u="none" strike="noStrike" kern="0" cap="none" spc="0" baseline="0">
                <a:solidFill>
                  <a:srgbClr val="000000"/>
                </a:solidFill>
                <a:uFillTx/>
              </a:defRPr>
            </a:pPr>
            <a:r>
              <a:rPr lang="en-GB" sz="1653" b="1">
                <a:solidFill>
                  <a:srgbClr val="000000"/>
                </a:solidFill>
                <a:latin typeface="Arial"/>
              </a:rPr>
              <a:t>Within four weeks</a:t>
            </a:r>
          </a:p>
          <a:p>
            <a:pPr marL="0" lvl="1" defTabSz="1111056">
              <a:lnSpc>
                <a:spcPct val="110000"/>
              </a:lnSpc>
              <a:defRPr sz="1800" b="0" i="0" u="none" strike="noStrike" kern="0" cap="none" spc="0" baseline="0">
                <a:solidFill>
                  <a:srgbClr val="000000"/>
                </a:solidFill>
                <a:uFillTx/>
              </a:defRPr>
            </a:pPr>
            <a:r>
              <a:rPr lang="en-GB" sz="1543">
                <a:solidFill>
                  <a:srgbClr val="000000"/>
                </a:solidFill>
                <a:latin typeface="Arial"/>
              </a:rPr>
              <a:t>Choose activities </a:t>
            </a:r>
            <a:br>
              <a:rPr lang="en-GB" sz="1543">
                <a:solidFill>
                  <a:srgbClr val="000000"/>
                </a:solidFill>
                <a:latin typeface="Arial"/>
              </a:rPr>
            </a:br>
            <a:r>
              <a:rPr lang="en-GB" sz="1543">
                <a:solidFill>
                  <a:srgbClr val="000000"/>
                </a:solidFill>
                <a:latin typeface="Arial"/>
              </a:rPr>
              <a:t>for at least one section and submit to the leader.</a:t>
            </a:r>
          </a:p>
        </p:txBody>
      </p:sp>
      <p:sp>
        <p:nvSpPr>
          <p:cNvPr id="13" name="TextBox 21">
            <a:extLst>
              <a:ext uri="{FF2B5EF4-FFF2-40B4-BE49-F238E27FC236}">
                <a16:creationId xmlns:a16="http://schemas.microsoft.com/office/drawing/2014/main" id="{F71E9CD9-01E4-B652-BFE5-ADF58EF54072}"/>
              </a:ext>
            </a:extLst>
          </p:cNvPr>
          <p:cNvSpPr txBox="1"/>
          <p:nvPr/>
        </p:nvSpPr>
        <p:spPr>
          <a:xfrm>
            <a:off x="6018230" y="3980389"/>
            <a:ext cx="1534966" cy="1588802"/>
          </a:xfrm>
          <a:prstGeom prst="rect">
            <a:avLst/>
          </a:prstGeom>
          <a:noFill/>
          <a:ln cap="flat">
            <a:noFill/>
          </a:ln>
        </p:spPr>
        <p:txBody>
          <a:bodyPr vert="horz" wrap="square" lIns="0" tIns="0" rIns="79366" bIns="0" anchor="t" anchorCtr="0" compatLnSpc="1">
            <a:noAutofit/>
          </a:bodyPr>
          <a:lstStyle/>
          <a:p>
            <a:pPr defTabSz="1111056">
              <a:lnSpc>
                <a:spcPct val="110000"/>
              </a:lnSpc>
              <a:spcAft>
                <a:spcPts val="661"/>
              </a:spcAft>
              <a:defRPr sz="1800" b="0" i="0" u="none" strike="noStrike" kern="0" cap="none" spc="0" baseline="0">
                <a:solidFill>
                  <a:srgbClr val="000000"/>
                </a:solidFill>
                <a:uFillTx/>
              </a:defRPr>
            </a:pPr>
            <a:r>
              <a:rPr lang="en-GB" sz="1653" b="1">
                <a:solidFill>
                  <a:srgbClr val="000000"/>
                </a:solidFill>
                <a:latin typeface="Arial"/>
              </a:rPr>
              <a:t>Within six weeks</a:t>
            </a:r>
          </a:p>
          <a:p>
            <a:pPr marL="0" lvl="1" defTabSz="1111056">
              <a:lnSpc>
                <a:spcPct val="110000"/>
              </a:lnSpc>
              <a:defRPr sz="1800" b="0" i="0" u="none" strike="noStrike" kern="0" cap="none" spc="0" baseline="0">
                <a:solidFill>
                  <a:srgbClr val="000000"/>
                </a:solidFill>
                <a:uFillTx/>
              </a:defRPr>
            </a:pPr>
            <a:r>
              <a:rPr lang="en-GB" sz="1543">
                <a:solidFill>
                  <a:srgbClr val="000000"/>
                </a:solidFill>
                <a:latin typeface="Arial"/>
              </a:rPr>
              <a:t>The Leader will let them know if there are any problems with the activities and help them.</a:t>
            </a:r>
          </a:p>
        </p:txBody>
      </p:sp>
      <p:sp>
        <p:nvSpPr>
          <p:cNvPr id="14" name="TextBox 22">
            <a:extLst>
              <a:ext uri="{FF2B5EF4-FFF2-40B4-BE49-F238E27FC236}">
                <a16:creationId xmlns:a16="http://schemas.microsoft.com/office/drawing/2014/main" id="{44C4EAF0-2588-1398-C254-24493788C95B}"/>
              </a:ext>
            </a:extLst>
          </p:cNvPr>
          <p:cNvSpPr txBox="1"/>
          <p:nvPr/>
        </p:nvSpPr>
        <p:spPr>
          <a:xfrm>
            <a:off x="7812541" y="3980389"/>
            <a:ext cx="1845026" cy="2203897"/>
          </a:xfrm>
          <a:prstGeom prst="rect">
            <a:avLst/>
          </a:prstGeom>
          <a:noFill/>
          <a:ln cap="flat">
            <a:noFill/>
          </a:ln>
        </p:spPr>
        <p:txBody>
          <a:bodyPr vert="horz" wrap="square" lIns="0" tIns="0" rIns="79366" bIns="0" anchor="t" anchorCtr="0" compatLnSpc="1">
            <a:noAutofit/>
          </a:bodyPr>
          <a:lstStyle/>
          <a:p>
            <a:pPr defTabSz="1111056">
              <a:lnSpc>
                <a:spcPct val="110000"/>
              </a:lnSpc>
              <a:spcAft>
                <a:spcPts val="661"/>
              </a:spcAft>
              <a:defRPr sz="1800" b="0" i="0" u="none" strike="noStrike" kern="0" cap="none" spc="0" baseline="0">
                <a:solidFill>
                  <a:srgbClr val="000000"/>
                </a:solidFill>
                <a:uFillTx/>
              </a:defRPr>
            </a:pPr>
            <a:r>
              <a:rPr lang="en-GB" sz="1653" b="1">
                <a:solidFill>
                  <a:srgbClr val="000000"/>
                </a:solidFill>
                <a:latin typeface="Arial"/>
              </a:rPr>
              <a:t>Within eight weeks</a:t>
            </a:r>
          </a:p>
          <a:p>
            <a:pPr marL="0" lvl="1" defTabSz="1111056">
              <a:lnSpc>
                <a:spcPct val="110000"/>
              </a:lnSpc>
              <a:defRPr sz="1800" b="0" i="0" u="none" strike="noStrike" kern="0" cap="none" spc="0" baseline="0">
                <a:solidFill>
                  <a:srgbClr val="000000"/>
                </a:solidFill>
                <a:uFillTx/>
              </a:defRPr>
            </a:pPr>
            <a:r>
              <a:rPr lang="en-GB" sz="1543">
                <a:solidFill>
                  <a:srgbClr val="000000"/>
                </a:solidFill>
                <a:latin typeface="Arial"/>
              </a:rPr>
              <a:t>At eight weeks after they were enrolled, they should have started at least one of their activities and keep track using the App.</a:t>
            </a:r>
          </a:p>
        </p:txBody>
      </p:sp>
      <p:sp>
        <p:nvSpPr>
          <p:cNvPr id="18" name="Title 17">
            <a:extLst>
              <a:ext uri="{FF2B5EF4-FFF2-40B4-BE49-F238E27FC236}">
                <a16:creationId xmlns:a16="http://schemas.microsoft.com/office/drawing/2014/main" id="{9AEC7009-520E-C9FA-E686-73747F29DD95}"/>
              </a:ext>
            </a:extLst>
          </p:cNvPr>
          <p:cNvSpPr>
            <a:spLocks noGrp="1"/>
          </p:cNvSpPr>
          <p:nvPr>
            <p:ph type="title"/>
          </p:nvPr>
        </p:nvSpPr>
        <p:spPr/>
        <p:txBody>
          <a:bodyPr/>
          <a:lstStyle/>
          <a:p>
            <a:r>
              <a:rPr lang="en-GB" sz="3600"/>
              <a:t>Key milestones </a:t>
            </a:r>
          </a:p>
        </p:txBody>
      </p:sp>
    </p:spTree>
    <p:extLst>
      <p:ext uri="{BB962C8B-B14F-4D97-AF65-F5344CB8AC3E}">
        <p14:creationId xmlns:p14="http://schemas.microsoft.com/office/powerpoint/2010/main" val="2517656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04">
            <a:extLst>
              <a:ext uri="{FF2B5EF4-FFF2-40B4-BE49-F238E27FC236}">
                <a16:creationId xmlns:a16="http://schemas.microsoft.com/office/drawing/2014/main" id="{5BF38BD3-6444-9166-BD99-12FB325A910B}"/>
              </a:ext>
            </a:extLst>
          </p:cNvPr>
          <p:cNvSpPr/>
          <p:nvPr/>
        </p:nvSpPr>
        <p:spPr>
          <a:xfrm>
            <a:off x="-1221" y="0"/>
            <a:ext cx="10693034" cy="7559674"/>
          </a:xfrm>
          <a:prstGeom prst="rect">
            <a:avLst/>
          </a:prstGeom>
          <a:solidFill>
            <a:srgbClr val="8400C6"/>
          </a:solidFill>
          <a:ln w="12700">
            <a:miter lim="400000"/>
          </a:ln>
        </p:spPr>
        <p:txBody>
          <a:bodyPr lIns="43094" tIns="43094" rIns="43094" bIns="43094"/>
          <a:lstStyle/>
          <a:p>
            <a:pPr>
              <a:defRPr>
                <a:latin typeface="Calibri"/>
                <a:ea typeface="Calibri"/>
                <a:cs typeface="Calibri"/>
                <a:sym typeface="Calibri"/>
              </a:defRPr>
            </a:pPr>
            <a:endParaRPr sz="1696"/>
          </a:p>
        </p:txBody>
      </p:sp>
      <p:sp>
        <p:nvSpPr>
          <p:cNvPr id="2" name="Title 1">
            <a:extLst>
              <a:ext uri="{FF2B5EF4-FFF2-40B4-BE49-F238E27FC236}">
                <a16:creationId xmlns:a16="http://schemas.microsoft.com/office/drawing/2014/main" id="{B3353C7E-191C-2648-BF21-0C7425E77D08}"/>
              </a:ext>
            </a:extLst>
          </p:cNvPr>
          <p:cNvSpPr>
            <a:spLocks noGrp="1"/>
          </p:cNvSpPr>
          <p:nvPr>
            <p:ph type="title"/>
          </p:nvPr>
        </p:nvSpPr>
        <p:spPr/>
        <p:txBody>
          <a:bodyPr>
            <a:normAutofit/>
          </a:bodyPr>
          <a:lstStyle/>
          <a:p>
            <a:r>
              <a:rPr lang="en-GB" sz="4409">
                <a:latin typeface="Arial"/>
                <a:cs typeface="Arial"/>
              </a:rPr>
              <a:t>Your Welcome Pack and eDofE</a:t>
            </a:r>
          </a:p>
        </p:txBody>
      </p:sp>
      <p:sp>
        <p:nvSpPr>
          <p:cNvPr id="4" name="Shape 163">
            <a:extLst>
              <a:ext uri="{FF2B5EF4-FFF2-40B4-BE49-F238E27FC236}">
                <a16:creationId xmlns:a16="http://schemas.microsoft.com/office/drawing/2014/main" id="{F0F3BEF1-4431-C448-34E8-F096A60E1553}"/>
              </a:ext>
            </a:extLst>
          </p:cNvPr>
          <p:cNvSpPr/>
          <p:nvPr/>
        </p:nvSpPr>
        <p:spPr>
          <a:xfrm>
            <a:off x="2294591" y="674419"/>
            <a:ext cx="8640206" cy="7175045"/>
          </a:xfrm>
          <a:prstGeom prst="rect">
            <a:avLst/>
          </a:prstGeom>
          <a:blipFill>
            <a:blip r:embed="rId2"/>
            <a:stretch>
              <a:fillRect/>
            </a:stretch>
          </a:blipFill>
          <a:ln w="12700">
            <a:miter lim="400000"/>
          </a:ln>
        </p:spPr>
        <p:txBody>
          <a:bodyPr lIns="50396" tIns="50396" rIns="50396" bIns="50396"/>
          <a:lstStyle/>
          <a:p>
            <a:pPr>
              <a:defRPr>
                <a:latin typeface="Calibri"/>
                <a:ea typeface="Calibri"/>
                <a:cs typeface="Calibri"/>
                <a:sym typeface="Calibri"/>
              </a:defRPr>
            </a:pPr>
            <a:endParaRPr sz="1984"/>
          </a:p>
        </p:txBody>
      </p:sp>
      <p:pic>
        <p:nvPicPr>
          <p:cNvPr id="3" name="Picture 2" descr="A group of envelopes with white text&#10;&#10;AI-generated content may be incorrect.">
            <a:extLst>
              <a:ext uri="{FF2B5EF4-FFF2-40B4-BE49-F238E27FC236}">
                <a16:creationId xmlns:a16="http://schemas.microsoft.com/office/drawing/2014/main" id="{753FBED1-08A8-A7B5-A611-9DBD002F847B}"/>
              </a:ext>
            </a:extLst>
          </p:cNvPr>
          <p:cNvPicPr>
            <a:picLocks noChangeAspect="1"/>
          </p:cNvPicPr>
          <p:nvPr/>
        </p:nvPicPr>
        <p:blipFill>
          <a:blip r:embed="rId3"/>
          <a:srcRect l="2036" t="2766" r="3394" b="5274"/>
          <a:stretch>
            <a:fillRect/>
          </a:stretch>
        </p:blipFill>
        <p:spPr>
          <a:xfrm>
            <a:off x="1171844" y="1776852"/>
            <a:ext cx="4581284" cy="4963403"/>
          </a:xfrm>
          <a:prstGeom prst="rect">
            <a:avLst/>
          </a:prstGeom>
        </p:spPr>
      </p:pic>
    </p:spTree>
    <p:extLst>
      <p:ext uri="{BB962C8B-B14F-4D97-AF65-F5344CB8AC3E}">
        <p14:creationId xmlns:p14="http://schemas.microsoft.com/office/powerpoint/2010/main" val="1974310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0B6D5-032A-2059-C90D-9A790266D69F}"/>
              </a:ext>
            </a:extLst>
          </p:cNvPr>
          <p:cNvSpPr>
            <a:spLocks noGrp="1"/>
          </p:cNvSpPr>
          <p:nvPr>
            <p:ph type="title"/>
          </p:nvPr>
        </p:nvSpPr>
        <p:spPr/>
        <p:txBody>
          <a:bodyPr/>
          <a:lstStyle/>
          <a:p>
            <a:r>
              <a:rPr lang="en-GB" sz="3600">
                <a:cs typeface="Arial"/>
              </a:rPr>
              <a:t>Assessors</a:t>
            </a:r>
            <a:endParaRPr lang="en-GB" sz="3600"/>
          </a:p>
        </p:txBody>
      </p:sp>
      <p:sp>
        <p:nvSpPr>
          <p:cNvPr id="4" name="Date Placeholder 3">
            <a:extLst>
              <a:ext uri="{FF2B5EF4-FFF2-40B4-BE49-F238E27FC236}">
                <a16:creationId xmlns:a16="http://schemas.microsoft.com/office/drawing/2014/main" id="{D25F3D88-4F3E-AB9E-4658-75B7D7897849}"/>
              </a:ext>
            </a:extLst>
          </p:cNvPr>
          <p:cNvSpPr>
            <a:spLocks noGrp="1"/>
          </p:cNvSpPr>
          <p:nvPr>
            <p:ph type="dt" sz="half" idx="10"/>
          </p:nvPr>
        </p:nvSpPr>
        <p:spPr/>
        <p:txBody>
          <a:bodyPr/>
          <a:lstStyle/>
          <a:p>
            <a:r>
              <a:rPr lang="en-US"/>
              <a:t>4 May 2021</a:t>
            </a:r>
            <a:endParaRPr lang="en-GB"/>
          </a:p>
        </p:txBody>
      </p:sp>
      <p:sp>
        <p:nvSpPr>
          <p:cNvPr id="6" name="Slide Number Placeholder 5">
            <a:extLst>
              <a:ext uri="{FF2B5EF4-FFF2-40B4-BE49-F238E27FC236}">
                <a16:creationId xmlns:a16="http://schemas.microsoft.com/office/drawing/2014/main" id="{FF6FDA66-ADBE-4555-BE68-E80CD20D0FDF}"/>
              </a:ext>
            </a:extLst>
          </p:cNvPr>
          <p:cNvSpPr>
            <a:spLocks noGrp="1"/>
          </p:cNvSpPr>
          <p:nvPr>
            <p:ph type="sldNum" sz="quarter" idx="12"/>
          </p:nvPr>
        </p:nvSpPr>
        <p:spPr/>
        <p:txBody>
          <a:bodyPr/>
          <a:lstStyle/>
          <a:p>
            <a:fld id="{FD28B870-EEFD-41FE-9A4E-B1C66D221408}" type="slidenum">
              <a:rPr lang="en-GB" smtClean="0"/>
              <a:t>18</a:t>
            </a:fld>
            <a:endParaRPr lang="en-GB"/>
          </a:p>
        </p:txBody>
      </p:sp>
      <p:sp>
        <p:nvSpPr>
          <p:cNvPr id="9" name="TextBox 8">
            <a:extLst>
              <a:ext uri="{FF2B5EF4-FFF2-40B4-BE49-F238E27FC236}">
                <a16:creationId xmlns:a16="http://schemas.microsoft.com/office/drawing/2014/main" id="{2B66450B-BE68-2E6F-C265-D794998A5726}"/>
              </a:ext>
            </a:extLst>
          </p:cNvPr>
          <p:cNvSpPr txBox="1"/>
          <p:nvPr/>
        </p:nvSpPr>
        <p:spPr>
          <a:xfrm>
            <a:off x="754856" y="2357212"/>
            <a:ext cx="8969912" cy="3554819"/>
          </a:xfrm>
          <a:prstGeom prst="rect">
            <a:avLst/>
          </a:prstGeom>
          <a:noFill/>
        </p:spPr>
        <p:txBody>
          <a:bodyPr wrap="square" lIns="91440" tIns="45720" rIns="91440" bIns="45720" anchor="t">
            <a:spAutoFit/>
          </a:bodyPr>
          <a:lstStyle/>
          <a:p>
            <a:r>
              <a:rPr lang="en-GB" sz="2500" dirty="0"/>
              <a:t>Each activity requires an Assessor to confirm the activity. On completion of </a:t>
            </a:r>
            <a:r>
              <a:rPr lang="en-GB" sz="2500" dirty="0">
                <a:solidFill>
                  <a:srgbClr val="000000"/>
                </a:solidFill>
              </a:rPr>
              <a:t>the </a:t>
            </a:r>
            <a:r>
              <a:rPr lang="en-GB" sz="2500" dirty="0"/>
              <a:t>section, the assessor will complete an Assessor’s Report to confirm the activity was carried out for full timescale, showing commitment and effort.</a:t>
            </a:r>
          </a:p>
          <a:p>
            <a:endParaRPr lang="en-GB" sz="2500"/>
          </a:p>
          <a:p>
            <a:r>
              <a:rPr lang="en-GB" sz="2500" b="1" dirty="0"/>
              <a:t>Who is suitable to be an Assessor?</a:t>
            </a:r>
            <a:endParaRPr lang="en-GB" sz="2500" b="1" dirty="0">
              <a:cs typeface="Arial"/>
            </a:endParaRPr>
          </a:p>
          <a:p>
            <a:r>
              <a:rPr lang="en-GB" sz="2500" dirty="0"/>
              <a:t>Any adult who has a good understanding of the activity they are doing and has witnessed them take part. However, they cannot be anyone related to the participant.</a:t>
            </a:r>
            <a:endParaRPr lang="en-GB" sz="2500" dirty="0">
              <a:cs typeface="Arial"/>
            </a:endParaRPr>
          </a:p>
        </p:txBody>
      </p:sp>
    </p:spTree>
    <p:extLst>
      <p:ext uri="{BB962C8B-B14F-4D97-AF65-F5344CB8AC3E}">
        <p14:creationId xmlns:p14="http://schemas.microsoft.com/office/powerpoint/2010/main" val="3210366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CE382-4FF7-9B22-60DD-8AA2CE50A19C}"/>
              </a:ext>
            </a:extLst>
          </p:cNvPr>
          <p:cNvSpPr>
            <a:spLocks noGrp="1"/>
          </p:cNvSpPr>
          <p:nvPr>
            <p:ph type="title"/>
          </p:nvPr>
        </p:nvSpPr>
        <p:spPr/>
        <p:txBody>
          <a:bodyPr/>
          <a:lstStyle/>
          <a:p>
            <a:r>
              <a:rPr lang="en-GB" sz="3600"/>
              <a:t>Assessor Reports </a:t>
            </a:r>
          </a:p>
        </p:txBody>
      </p:sp>
      <p:sp>
        <p:nvSpPr>
          <p:cNvPr id="4" name="Date Placeholder 3">
            <a:extLst>
              <a:ext uri="{FF2B5EF4-FFF2-40B4-BE49-F238E27FC236}">
                <a16:creationId xmlns:a16="http://schemas.microsoft.com/office/drawing/2014/main" id="{E26860D9-9952-F2DA-298A-E1AF7E57DE1C}"/>
              </a:ext>
            </a:extLst>
          </p:cNvPr>
          <p:cNvSpPr>
            <a:spLocks noGrp="1"/>
          </p:cNvSpPr>
          <p:nvPr>
            <p:ph type="dt" sz="half" idx="10"/>
          </p:nvPr>
        </p:nvSpPr>
        <p:spPr/>
        <p:txBody>
          <a:bodyPr/>
          <a:lstStyle/>
          <a:p>
            <a:r>
              <a:rPr lang="en-US"/>
              <a:t>4 May 2021</a:t>
            </a:r>
            <a:endParaRPr lang="en-GB"/>
          </a:p>
        </p:txBody>
      </p:sp>
      <p:sp>
        <p:nvSpPr>
          <p:cNvPr id="6" name="Slide Number Placeholder 5">
            <a:extLst>
              <a:ext uri="{FF2B5EF4-FFF2-40B4-BE49-F238E27FC236}">
                <a16:creationId xmlns:a16="http://schemas.microsoft.com/office/drawing/2014/main" id="{87341AC8-8D4E-19B3-EA11-DFC883A67CD7}"/>
              </a:ext>
            </a:extLst>
          </p:cNvPr>
          <p:cNvSpPr>
            <a:spLocks noGrp="1"/>
          </p:cNvSpPr>
          <p:nvPr>
            <p:ph type="sldNum" sz="quarter" idx="12"/>
          </p:nvPr>
        </p:nvSpPr>
        <p:spPr/>
        <p:txBody>
          <a:bodyPr/>
          <a:lstStyle/>
          <a:p>
            <a:fld id="{FD28B870-EEFD-41FE-9A4E-B1C66D221408}" type="slidenum">
              <a:rPr lang="en-GB" smtClean="0"/>
              <a:t>19</a:t>
            </a:fld>
            <a:endParaRPr lang="en-GB"/>
          </a:p>
        </p:txBody>
      </p:sp>
      <p:pic>
        <p:nvPicPr>
          <p:cNvPr id="7" name="Picture 6">
            <a:extLst>
              <a:ext uri="{FF2B5EF4-FFF2-40B4-BE49-F238E27FC236}">
                <a16:creationId xmlns:a16="http://schemas.microsoft.com/office/drawing/2014/main" id="{2E86FEFE-2178-EE99-2A1F-5BE314BC1E8E}"/>
              </a:ext>
            </a:extLst>
          </p:cNvPr>
          <p:cNvPicPr>
            <a:picLocks noChangeAspect="1"/>
          </p:cNvPicPr>
          <p:nvPr/>
        </p:nvPicPr>
        <p:blipFill>
          <a:blip r:embed="rId2"/>
          <a:stretch>
            <a:fillRect/>
          </a:stretch>
        </p:blipFill>
        <p:spPr>
          <a:xfrm>
            <a:off x="7570995" y="5016056"/>
            <a:ext cx="2487384" cy="1707028"/>
          </a:xfrm>
          <a:prstGeom prst="rect">
            <a:avLst/>
          </a:prstGeom>
        </p:spPr>
      </p:pic>
      <p:pic>
        <p:nvPicPr>
          <p:cNvPr id="8" name="Picture 7">
            <a:extLst>
              <a:ext uri="{FF2B5EF4-FFF2-40B4-BE49-F238E27FC236}">
                <a16:creationId xmlns:a16="http://schemas.microsoft.com/office/drawing/2014/main" id="{3F3BAAAD-7F14-C381-100E-AA618D27865D}"/>
              </a:ext>
            </a:extLst>
          </p:cNvPr>
          <p:cNvPicPr>
            <a:picLocks noChangeAspect="1"/>
          </p:cNvPicPr>
          <p:nvPr/>
        </p:nvPicPr>
        <p:blipFill>
          <a:blip r:embed="rId3"/>
          <a:stretch>
            <a:fillRect/>
          </a:stretch>
        </p:blipFill>
        <p:spPr>
          <a:xfrm>
            <a:off x="5658920" y="4686559"/>
            <a:ext cx="1579001" cy="2298391"/>
          </a:xfrm>
          <a:prstGeom prst="rect">
            <a:avLst/>
          </a:prstGeom>
        </p:spPr>
      </p:pic>
      <p:sp>
        <p:nvSpPr>
          <p:cNvPr id="5" name="TextBox 4">
            <a:extLst>
              <a:ext uri="{FF2B5EF4-FFF2-40B4-BE49-F238E27FC236}">
                <a16:creationId xmlns:a16="http://schemas.microsoft.com/office/drawing/2014/main" id="{AB55AE82-5613-84C7-B436-FDC1F28C737D}"/>
              </a:ext>
            </a:extLst>
          </p:cNvPr>
          <p:cNvSpPr txBox="1"/>
          <p:nvPr/>
        </p:nvSpPr>
        <p:spPr>
          <a:xfrm>
            <a:off x="520700" y="2252471"/>
            <a:ext cx="9284494" cy="4208746"/>
          </a:xfrm>
          <a:prstGeom prst="rect">
            <a:avLst/>
          </a:prstGeom>
          <a:noFill/>
        </p:spPr>
        <p:txBody>
          <a:bodyPr wrap="square" lIns="0" tIns="0" rIns="0" bIns="0" rtlCol="0">
            <a:noAutofit/>
          </a:bodyPr>
          <a:lstStyle/>
          <a:p>
            <a:pPr defTabSz="1007943">
              <a:lnSpc>
                <a:spcPct val="110000"/>
              </a:lnSpc>
            </a:pPr>
            <a:r>
              <a:rPr lang="en-GB" sz="2500"/>
              <a:t>Each section needs a report completed by an adult Assessor. This can be submitted through the </a:t>
            </a:r>
            <a:r>
              <a:rPr lang="en-GB" sz="2500">
                <a:hlinkClick r:id="rId4">
                  <a:extLst>
                    <a:ext uri="{A12FA001-AC4F-418D-AE19-62706E023703}">
                      <ahyp:hlinkClr xmlns:ahyp="http://schemas.microsoft.com/office/drawing/2018/hyperlinkcolor" val="tx"/>
                    </a:ext>
                  </a:extLst>
                </a:hlinkClick>
              </a:rPr>
              <a:t>Assessor’s portal</a:t>
            </a:r>
            <a:r>
              <a:rPr lang="en-GB" sz="2500"/>
              <a:t> or on the cards that they will receive with your Welcome Pack.</a:t>
            </a:r>
          </a:p>
          <a:p>
            <a:pPr defTabSz="1007943">
              <a:lnSpc>
                <a:spcPct val="110000"/>
              </a:lnSpc>
            </a:pPr>
            <a:endParaRPr lang="en-GB" sz="2500"/>
          </a:p>
          <a:p>
            <a:pPr defTabSz="1007943">
              <a:lnSpc>
                <a:spcPct val="110000"/>
              </a:lnSpc>
            </a:pPr>
            <a:r>
              <a:rPr lang="en-GB" sz="2500" b="1"/>
              <a:t>Participants should complete:</a:t>
            </a:r>
          </a:p>
          <a:p>
            <a:pPr marL="285750" indent="-285750" defTabSz="1007943">
              <a:lnSpc>
                <a:spcPct val="110000"/>
              </a:lnSpc>
              <a:buFont typeface="Arial" panose="020B0604020202020204" pitchFamily="34" charset="0"/>
              <a:buChar char="•"/>
            </a:pPr>
            <a:r>
              <a:rPr lang="en-GB" sz="2500"/>
              <a:t>Name; ID number; Award Level</a:t>
            </a:r>
          </a:p>
          <a:p>
            <a:pPr marL="285750" indent="-285750" defTabSz="1007943">
              <a:lnSpc>
                <a:spcPct val="110000"/>
              </a:lnSpc>
              <a:buFont typeface="Arial" panose="020B0604020202020204" pitchFamily="34" charset="0"/>
              <a:buChar char="•"/>
            </a:pPr>
            <a:r>
              <a:rPr lang="en-GB" sz="2500"/>
              <a:t>Description of activity</a:t>
            </a:r>
          </a:p>
          <a:p>
            <a:pPr marL="285750" indent="-285750" defTabSz="1007943">
              <a:lnSpc>
                <a:spcPct val="110000"/>
              </a:lnSpc>
              <a:buFont typeface="Arial" panose="020B0604020202020204" pitchFamily="34" charset="0"/>
              <a:buChar char="•"/>
            </a:pPr>
            <a:r>
              <a:rPr lang="en-GB" sz="2500"/>
              <a:t>Start and end date</a:t>
            </a:r>
          </a:p>
          <a:p>
            <a:pPr marL="285750" indent="-285750" defTabSz="1007943">
              <a:lnSpc>
                <a:spcPct val="110000"/>
              </a:lnSpc>
              <a:buFont typeface="Arial" panose="020B0604020202020204" pitchFamily="34" charset="0"/>
              <a:buChar char="•"/>
            </a:pPr>
            <a:r>
              <a:rPr lang="en-GB" sz="2500"/>
              <a:t>Timeframe chosen for section</a:t>
            </a:r>
          </a:p>
          <a:p>
            <a:pPr marL="285750" indent="-285750" defTabSz="1007943">
              <a:lnSpc>
                <a:spcPct val="110000"/>
              </a:lnSpc>
              <a:buFont typeface="Arial" panose="020B0604020202020204" pitchFamily="34" charset="0"/>
              <a:buChar char="•"/>
            </a:pPr>
            <a:r>
              <a:rPr lang="en-GB" sz="2500"/>
              <a:t>Goals</a:t>
            </a:r>
          </a:p>
        </p:txBody>
      </p:sp>
    </p:spTree>
    <p:extLst>
      <p:ext uri="{BB962C8B-B14F-4D97-AF65-F5344CB8AC3E}">
        <p14:creationId xmlns:p14="http://schemas.microsoft.com/office/powerpoint/2010/main" val="1474569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963ED1F-9E53-ED5D-55F9-E9627172EC6F}"/>
              </a:ext>
            </a:extLst>
          </p:cNvPr>
          <p:cNvSpPr>
            <a:spLocks noGrp="1"/>
          </p:cNvSpPr>
          <p:nvPr>
            <p:ph type="ctrTitle"/>
          </p:nvPr>
        </p:nvSpPr>
        <p:spPr>
          <a:xfrm>
            <a:off x="429677" y="2941347"/>
            <a:ext cx="6162675" cy="1440000"/>
          </a:xfrm>
        </p:spPr>
        <p:txBody>
          <a:bodyPr/>
          <a:lstStyle/>
          <a:p>
            <a:r>
              <a:rPr lang="en-US"/>
              <a:t>A parent and carer’s guide to DofE </a:t>
            </a:r>
          </a:p>
        </p:txBody>
      </p:sp>
      <p:sp>
        <p:nvSpPr>
          <p:cNvPr id="10" name="Footer Placeholder 3">
            <a:extLst>
              <a:ext uri="{FF2B5EF4-FFF2-40B4-BE49-F238E27FC236}">
                <a16:creationId xmlns:a16="http://schemas.microsoft.com/office/drawing/2014/main" id="{CE34E36F-4AE3-5620-A4A1-2AD2EAEE6BE1}"/>
              </a:ext>
            </a:extLst>
          </p:cNvPr>
          <p:cNvSpPr>
            <a:spLocks noGrp="1"/>
          </p:cNvSpPr>
          <p:nvPr>
            <p:ph type="ftr" sz="quarter" idx="11"/>
          </p:nvPr>
        </p:nvSpPr>
        <p:spPr>
          <a:xfrm>
            <a:off x="4387718" y="7343675"/>
            <a:ext cx="3608487" cy="216000"/>
          </a:xfrm>
        </p:spPr>
        <p:txBody>
          <a:bodyPr/>
          <a:lstStyle/>
          <a:p>
            <a:pPr>
              <a:spcAft>
                <a:spcPts val="600"/>
              </a:spcAft>
            </a:pPr>
            <a:r>
              <a:rPr lang="en-GB"/>
              <a:t>Update footer details using Insert &gt; Header &amp; Footer</a:t>
            </a:r>
          </a:p>
        </p:txBody>
      </p:sp>
      <p:sp>
        <p:nvSpPr>
          <p:cNvPr id="12" name="Slide Number Placeholder 4">
            <a:extLst>
              <a:ext uri="{FF2B5EF4-FFF2-40B4-BE49-F238E27FC236}">
                <a16:creationId xmlns:a16="http://schemas.microsoft.com/office/drawing/2014/main" id="{82B63B4F-F309-BD6B-0F1D-69FDBD82ABFA}"/>
              </a:ext>
            </a:extLst>
          </p:cNvPr>
          <p:cNvSpPr>
            <a:spLocks noGrp="1"/>
          </p:cNvSpPr>
          <p:nvPr>
            <p:ph type="sldNum" sz="quarter" idx="12"/>
          </p:nvPr>
        </p:nvSpPr>
        <p:spPr>
          <a:xfrm>
            <a:off x="3919718" y="7343675"/>
            <a:ext cx="468000" cy="216000"/>
          </a:xfrm>
        </p:spPr>
        <p:txBody>
          <a:bodyPr/>
          <a:lstStyle/>
          <a:p>
            <a:pPr>
              <a:spcAft>
                <a:spcPts val="600"/>
              </a:spcAft>
            </a:pPr>
            <a:fld id="{FD28B870-EEFD-41FE-9A4E-B1C66D221408}" type="slidenum">
              <a:rPr lang="en-GB" smtClean="0"/>
              <a:pPr>
                <a:spcAft>
                  <a:spcPts val="600"/>
                </a:spcAft>
              </a:pPr>
              <a:t>2</a:t>
            </a:fld>
            <a:endParaRPr lang="en-GB"/>
          </a:p>
        </p:txBody>
      </p:sp>
      <p:pic>
        <p:nvPicPr>
          <p:cNvPr id="3" name="Picture Placeholder 2" descr="A person wearing boxing gloves&#10;&#10;AI-generated content may be incorrect.">
            <a:extLst>
              <a:ext uri="{FF2B5EF4-FFF2-40B4-BE49-F238E27FC236}">
                <a16:creationId xmlns:a16="http://schemas.microsoft.com/office/drawing/2014/main" id="{3CD0076E-3D43-D028-4104-6BDB1DF13782}"/>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30942" r="30942"/>
          <a:stretch>
            <a:fillRect/>
          </a:stretch>
        </p:blipFill>
        <p:spPr>
          <a:xfrm>
            <a:off x="6372225" y="0"/>
            <a:ext cx="4319588" cy="7559675"/>
          </a:xfrm>
        </p:spPr>
      </p:pic>
    </p:spTree>
    <p:extLst>
      <p:ext uri="{BB962C8B-B14F-4D97-AF65-F5344CB8AC3E}">
        <p14:creationId xmlns:p14="http://schemas.microsoft.com/office/powerpoint/2010/main" val="13922549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350759FD-F673-4A28-8F4E-79E8043C947C}"/>
              </a:ext>
            </a:extLst>
          </p:cNvPr>
          <p:cNvSpPr txBox="1"/>
          <p:nvPr/>
        </p:nvSpPr>
        <p:spPr>
          <a:xfrm>
            <a:off x="8197879" y="6699596"/>
            <a:ext cx="1696923" cy="203631"/>
          </a:xfrm>
          <a:prstGeom prst="rect">
            <a:avLst/>
          </a:prstGeom>
          <a:noFill/>
          <a:ln cap="flat">
            <a:noFill/>
          </a:ln>
        </p:spPr>
        <p:txBody>
          <a:bodyPr vert="horz" wrap="square" lIns="0" tIns="0" rIns="0" bIns="0" anchor="b" anchorCtr="0" compatLnSpc="1">
            <a:noAutofit/>
          </a:bodyPr>
          <a:lstStyle>
            <a:defPPr>
              <a:defRPr lang="en-US"/>
            </a:defPPr>
            <a:lvl1pPr marL="0" algn="l" defTabSz="801654" rtl="0" eaLnBrk="1" latinLnBrk="0" hangingPunct="1">
              <a:defRPr sz="1578" kern="1200">
                <a:solidFill>
                  <a:schemeClr val="tx1"/>
                </a:solidFill>
                <a:latin typeface="+mn-lt"/>
                <a:ea typeface="+mn-ea"/>
                <a:cs typeface="+mn-cs"/>
              </a:defRPr>
            </a:lvl1pPr>
            <a:lvl2pPr marL="400827" algn="l" defTabSz="801654" rtl="0" eaLnBrk="1" latinLnBrk="0" hangingPunct="1">
              <a:defRPr sz="1578" kern="1200">
                <a:solidFill>
                  <a:schemeClr val="tx1"/>
                </a:solidFill>
                <a:latin typeface="+mn-lt"/>
                <a:ea typeface="+mn-ea"/>
                <a:cs typeface="+mn-cs"/>
              </a:defRPr>
            </a:lvl2pPr>
            <a:lvl3pPr marL="801654" algn="l" defTabSz="801654" rtl="0" eaLnBrk="1" latinLnBrk="0" hangingPunct="1">
              <a:defRPr sz="1578" kern="1200">
                <a:solidFill>
                  <a:schemeClr val="tx1"/>
                </a:solidFill>
                <a:latin typeface="+mn-lt"/>
                <a:ea typeface="+mn-ea"/>
                <a:cs typeface="+mn-cs"/>
              </a:defRPr>
            </a:lvl3pPr>
            <a:lvl4pPr marL="1202482" algn="l" defTabSz="801654" rtl="0" eaLnBrk="1" latinLnBrk="0" hangingPunct="1">
              <a:defRPr sz="1578" kern="1200">
                <a:solidFill>
                  <a:schemeClr val="tx1"/>
                </a:solidFill>
                <a:latin typeface="+mn-lt"/>
                <a:ea typeface="+mn-ea"/>
                <a:cs typeface="+mn-cs"/>
              </a:defRPr>
            </a:lvl4pPr>
            <a:lvl5pPr marL="1603309" algn="l" defTabSz="801654" rtl="0" eaLnBrk="1" latinLnBrk="0" hangingPunct="1">
              <a:defRPr sz="1578" kern="1200">
                <a:solidFill>
                  <a:schemeClr val="tx1"/>
                </a:solidFill>
                <a:latin typeface="+mn-lt"/>
                <a:ea typeface="+mn-ea"/>
                <a:cs typeface="+mn-cs"/>
              </a:defRPr>
            </a:lvl5pPr>
            <a:lvl6pPr marL="2004136" algn="l" defTabSz="801654" rtl="0" eaLnBrk="1" latinLnBrk="0" hangingPunct="1">
              <a:defRPr sz="1578" kern="1200">
                <a:solidFill>
                  <a:schemeClr val="tx1"/>
                </a:solidFill>
                <a:latin typeface="+mn-lt"/>
                <a:ea typeface="+mn-ea"/>
                <a:cs typeface="+mn-cs"/>
              </a:defRPr>
            </a:lvl6pPr>
            <a:lvl7pPr marL="2404963" algn="l" defTabSz="801654" rtl="0" eaLnBrk="1" latinLnBrk="0" hangingPunct="1">
              <a:defRPr sz="1578" kern="1200">
                <a:solidFill>
                  <a:schemeClr val="tx1"/>
                </a:solidFill>
                <a:latin typeface="+mn-lt"/>
                <a:ea typeface="+mn-ea"/>
                <a:cs typeface="+mn-cs"/>
              </a:defRPr>
            </a:lvl7pPr>
            <a:lvl8pPr marL="2805791" algn="l" defTabSz="801654" rtl="0" eaLnBrk="1" latinLnBrk="0" hangingPunct="1">
              <a:defRPr sz="1578" kern="1200">
                <a:solidFill>
                  <a:schemeClr val="tx1"/>
                </a:solidFill>
                <a:latin typeface="+mn-lt"/>
                <a:ea typeface="+mn-ea"/>
                <a:cs typeface="+mn-cs"/>
              </a:defRPr>
            </a:lvl8pPr>
            <a:lvl9pPr marL="3206618" algn="l" defTabSz="801654" rtl="0" eaLnBrk="1" latinLnBrk="0" hangingPunct="1">
              <a:defRPr sz="1578" kern="1200">
                <a:solidFill>
                  <a:schemeClr val="tx1"/>
                </a:solidFill>
                <a:latin typeface="+mn-lt"/>
                <a:ea typeface="+mn-ea"/>
                <a:cs typeface="+mn-cs"/>
              </a:defRPr>
            </a:lvl9pPr>
          </a:lstStyle>
          <a:p>
            <a:pPr algn="r" defTabSz="861993">
              <a:defRPr sz="1800" b="0" i="0" u="none" strike="noStrike" kern="0" cap="none" spc="0" baseline="0">
                <a:solidFill>
                  <a:srgbClr val="000000"/>
                </a:solidFill>
                <a:uFillTx/>
              </a:defRPr>
            </a:pPr>
            <a:r>
              <a:rPr lang="en-US" sz="849" b="1">
                <a:solidFill>
                  <a:srgbClr val="FFFFFF"/>
                </a:solidFill>
                <a:latin typeface="Arial"/>
              </a:rPr>
              <a:t>4 May 2021</a:t>
            </a:r>
            <a:endParaRPr lang="en-GB" sz="849" b="1">
              <a:solidFill>
                <a:srgbClr val="FFFFFF"/>
              </a:solidFill>
              <a:latin typeface="Arial"/>
            </a:endParaRPr>
          </a:p>
        </p:txBody>
      </p:sp>
      <p:grpSp>
        <p:nvGrpSpPr>
          <p:cNvPr id="7" name="Group 6">
            <a:extLst>
              <a:ext uri="{FF2B5EF4-FFF2-40B4-BE49-F238E27FC236}">
                <a16:creationId xmlns:a16="http://schemas.microsoft.com/office/drawing/2014/main" id="{7FE26CBA-0C3F-FD8C-9085-FD875628D22B}"/>
              </a:ext>
            </a:extLst>
          </p:cNvPr>
          <p:cNvGrpSpPr>
            <a:grpSpLocks noChangeAspect="1"/>
          </p:cNvGrpSpPr>
          <p:nvPr/>
        </p:nvGrpSpPr>
        <p:grpSpPr>
          <a:xfrm>
            <a:off x="586600" y="2361327"/>
            <a:ext cx="4458043" cy="3059253"/>
            <a:chOff x="186266" y="1279205"/>
            <a:chExt cx="6714067" cy="4607407"/>
          </a:xfrm>
        </p:grpSpPr>
        <p:pic>
          <p:nvPicPr>
            <p:cNvPr id="8" name="Picture 7">
              <a:extLst>
                <a:ext uri="{FF2B5EF4-FFF2-40B4-BE49-F238E27FC236}">
                  <a16:creationId xmlns:a16="http://schemas.microsoft.com/office/drawing/2014/main" id="{D227E09C-4C6D-4F1F-99EE-28E1C5E924A0}"/>
                </a:ext>
              </a:extLst>
            </p:cNvPr>
            <p:cNvPicPr>
              <a:picLocks noChangeAspect="1"/>
            </p:cNvPicPr>
            <p:nvPr/>
          </p:nvPicPr>
          <p:blipFill>
            <a:blip r:embed="rId3"/>
            <a:stretch>
              <a:fillRect/>
            </a:stretch>
          </p:blipFill>
          <p:spPr>
            <a:xfrm>
              <a:off x="186266" y="3518849"/>
              <a:ext cx="6714067" cy="2367763"/>
            </a:xfrm>
            <a:prstGeom prst="rect">
              <a:avLst/>
            </a:prstGeom>
          </p:spPr>
        </p:pic>
        <p:pic>
          <p:nvPicPr>
            <p:cNvPr id="9" name="Picture 8">
              <a:extLst>
                <a:ext uri="{FF2B5EF4-FFF2-40B4-BE49-F238E27FC236}">
                  <a16:creationId xmlns:a16="http://schemas.microsoft.com/office/drawing/2014/main" id="{4C0FDC13-C2BB-729B-A52B-01469DEBD72A}"/>
                </a:ext>
              </a:extLst>
            </p:cNvPr>
            <p:cNvPicPr>
              <a:picLocks noChangeAspect="1"/>
            </p:cNvPicPr>
            <p:nvPr/>
          </p:nvPicPr>
          <p:blipFill>
            <a:blip r:embed="rId4"/>
            <a:stretch>
              <a:fillRect/>
            </a:stretch>
          </p:blipFill>
          <p:spPr>
            <a:xfrm>
              <a:off x="186266" y="1279205"/>
              <a:ext cx="6714067" cy="2246546"/>
            </a:xfrm>
            <a:prstGeom prst="rect">
              <a:avLst/>
            </a:prstGeom>
          </p:spPr>
        </p:pic>
      </p:grpSp>
      <p:sp>
        <p:nvSpPr>
          <p:cNvPr id="10" name="TextBox 9">
            <a:extLst>
              <a:ext uri="{FF2B5EF4-FFF2-40B4-BE49-F238E27FC236}">
                <a16:creationId xmlns:a16="http://schemas.microsoft.com/office/drawing/2014/main" id="{8E42B51A-C8E0-FAA8-E1D1-05D773A668AC}"/>
              </a:ext>
            </a:extLst>
          </p:cNvPr>
          <p:cNvSpPr txBox="1"/>
          <p:nvPr/>
        </p:nvSpPr>
        <p:spPr>
          <a:xfrm>
            <a:off x="586600" y="5545725"/>
            <a:ext cx="4458043" cy="1533596"/>
          </a:xfrm>
          <a:prstGeom prst="roundRect">
            <a:avLst>
              <a:gd name="adj" fmla="val 0"/>
            </a:avLst>
          </a:prstGeom>
          <a:solidFill>
            <a:srgbClr val="EE7200">
              <a:alpha val="21000"/>
            </a:srgbClr>
          </a:solidFill>
        </p:spPr>
        <p:txBody>
          <a:bodyPr wrap="square" lIns="86204" tIns="43102" rIns="86204" bIns="43102" anchor="t">
            <a:spAutoFit/>
          </a:bodyPr>
          <a:lstStyle>
            <a:defPPr>
              <a:defRPr lang="en-US"/>
            </a:defPPr>
            <a:lvl1pPr marL="0" algn="l" defTabSz="801654" rtl="0" eaLnBrk="1" latinLnBrk="0" hangingPunct="1">
              <a:defRPr sz="1578" kern="1200">
                <a:solidFill>
                  <a:schemeClr val="tx1"/>
                </a:solidFill>
                <a:latin typeface="+mn-lt"/>
                <a:ea typeface="+mn-ea"/>
                <a:cs typeface="+mn-cs"/>
              </a:defRPr>
            </a:lvl1pPr>
            <a:lvl2pPr marL="400827" algn="l" defTabSz="801654" rtl="0" eaLnBrk="1" latinLnBrk="0" hangingPunct="1">
              <a:defRPr sz="1578" kern="1200">
                <a:solidFill>
                  <a:schemeClr val="tx1"/>
                </a:solidFill>
                <a:latin typeface="+mn-lt"/>
                <a:ea typeface="+mn-ea"/>
                <a:cs typeface="+mn-cs"/>
              </a:defRPr>
            </a:lvl2pPr>
            <a:lvl3pPr marL="801654" algn="l" defTabSz="801654" rtl="0" eaLnBrk="1" latinLnBrk="0" hangingPunct="1">
              <a:defRPr sz="1578" kern="1200">
                <a:solidFill>
                  <a:schemeClr val="tx1"/>
                </a:solidFill>
                <a:latin typeface="+mn-lt"/>
                <a:ea typeface="+mn-ea"/>
                <a:cs typeface="+mn-cs"/>
              </a:defRPr>
            </a:lvl3pPr>
            <a:lvl4pPr marL="1202482" algn="l" defTabSz="801654" rtl="0" eaLnBrk="1" latinLnBrk="0" hangingPunct="1">
              <a:defRPr sz="1578" kern="1200">
                <a:solidFill>
                  <a:schemeClr val="tx1"/>
                </a:solidFill>
                <a:latin typeface="+mn-lt"/>
                <a:ea typeface="+mn-ea"/>
                <a:cs typeface="+mn-cs"/>
              </a:defRPr>
            </a:lvl4pPr>
            <a:lvl5pPr marL="1603309" algn="l" defTabSz="801654" rtl="0" eaLnBrk="1" latinLnBrk="0" hangingPunct="1">
              <a:defRPr sz="1578" kern="1200">
                <a:solidFill>
                  <a:schemeClr val="tx1"/>
                </a:solidFill>
                <a:latin typeface="+mn-lt"/>
                <a:ea typeface="+mn-ea"/>
                <a:cs typeface="+mn-cs"/>
              </a:defRPr>
            </a:lvl5pPr>
            <a:lvl6pPr marL="2004136" algn="l" defTabSz="801654" rtl="0" eaLnBrk="1" latinLnBrk="0" hangingPunct="1">
              <a:defRPr sz="1578" kern="1200">
                <a:solidFill>
                  <a:schemeClr val="tx1"/>
                </a:solidFill>
                <a:latin typeface="+mn-lt"/>
                <a:ea typeface="+mn-ea"/>
                <a:cs typeface="+mn-cs"/>
              </a:defRPr>
            </a:lvl6pPr>
            <a:lvl7pPr marL="2404963" algn="l" defTabSz="801654" rtl="0" eaLnBrk="1" latinLnBrk="0" hangingPunct="1">
              <a:defRPr sz="1578" kern="1200">
                <a:solidFill>
                  <a:schemeClr val="tx1"/>
                </a:solidFill>
                <a:latin typeface="+mn-lt"/>
                <a:ea typeface="+mn-ea"/>
                <a:cs typeface="+mn-cs"/>
              </a:defRPr>
            </a:lvl7pPr>
            <a:lvl8pPr marL="2805791" algn="l" defTabSz="801654" rtl="0" eaLnBrk="1" latinLnBrk="0" hangingPunct="1">
              <a:defRPr sz="1578" kern="1200">
                <a:solidFill>
                  <a:schemeClr val="tx1"/>
                </a:solidFill>
                <a:latin typeface="+mn-lt"/>
                <a:ea typeface="+mn-ea"/>
                <a:cs typeface="+mn-cs"/>
              </a:defRPr>
            </a:lvl8pPr>
            <a:lvl9pPr marL="3206618" algn="l" defTabSz="801654" rtl="0" eaLnBrk="1" latinLnBrk="0" hangingPunct="1">
              <a:defRPr sz="1578" kern="1200">
                <a:solidFill>
                  <a:schemeClr val="tx1"/>
                </a:solidFill>
                <a:latin typeface="+mn-lt"/>
                <a:ea typeface="+mn-ea"/>
                <a:cs typeface="+mn-cs"/>
              </a:defRPr>
            </a:lvl9pPr>
          </a:lstStyle>
          <a:p>
            <a:pPr defTabSz="861993">
              <a:spcAft>
                <a:spcPts val="565"/>
              </a:spcAft>
              <a:defRPr/>
            </a:pPr>
            <a:r>
              <a:rPr lang="en-GB" sz="1400" b="1">
                <a:latin typeface="Arial"/>
                <a:cs typeface="Arial"/>
                <a:hlinkClick r:id="rId5">
                  <a:extLst>
                    <a:ext uri="{A12FA001-AC4F-418D-AE19-62706E023703}">
                      <ahyp:hlinkClr xmlns:ahyp="http://schemas.microsoft.com/office/drawing/2018/hyperlinkcolor" val="tx"/>
                    </a:ext>
                  </a:extLst>
                </a:hlinkClick>
              </a:rPr>
              <a:t>www.dofe.org/assessor</a:t>
            </a:r>
            <a:r>
              <a:rPr lang="en-GB" sz="1400" b="1">
                <a:latin typeface="Arial"/>
                <a:cs typeface="Arial"/>
              </a:rPr>
              <a:t> </a:t>
            </a:r>
          </a:p>
          <a:p>
            <a:pPr defTabSz="861993">
              <a:defRPr/>
            </a:pPr>
            <a:r>
              <a:rPr lang="en-GB" sz="1400">
                <a:latin typeface="Arial"/>
                <a:cs typeface="Arial"/>
              </a:rPr>
              <a:t>Their Assessor will need to know:</a:t>
            </a:r>
          </a:p>
          <a:p>
            <a:pPr marL="268785" indent="-268785" defTabSz="861993">
              <a:buFont typeface="Wingdings" pitchFamily="2" charset="2"/>
              <a:buChar char="§"/>
              <a:defRPr/>
            </a:pPr>
            <a:r>
              <a:rPr lang="en-GB" sz="1400">
                <a:latin typeface="Arial"/>
                <a:cs typeface="Arial"/>
              </a:rPr>
              <a:t>The participant's eDofE number</a:t>
            </a:r>
          </a:p>
          <a:p>
            <a:pPr marL="268785" indent="-268785" defTabSz="861993">
              <a:buFont typeface="Wingdings" pitchFamily="2" charset="2"/>
              <a:buChar char="§"/>
              <a:defRPr/>
            </a:pPr>
            <a:r>
              <a:rPr lang="en-GB" sz="1400">
                <a:latin typeface="Arial"/>
                <a:cs typeface="Arial"/>
              </a:rPr>
              <a:t>The level they are doing</a:t>
            </a:r>
          </a:p>
          <a:p>
            <a:pPr marL="268785" indent="-268785" defTabSz="861993">
              <a:spcAft>
                <a:spcPts val="565"/>
              </a:spcAft>
              <a:buFont typeface="Wingdings" pitchFamily="2" charset="2"/>
              <a:buChar char="§"/>
              <a:defRPr/>
            </a:pPr>
            <a:r>
              <a:rPr lang="en-GB" sz="1400">
                <a:latin typeface="Arial"/>
                <a:cs typeface="Arial"/>
              </a:rPr>
              <a:t>Which section they are assessing</a:t>
            </a:r>
          </a:p>
          <a:p>
            <a:pPr defTabSz="861993">
              <a:defRPr/>
            </a:pPr>
            <a:r>
              <a:rPr lang="en-GB" sz="1400" b="1">
                <a:latin typeface="Arial"/>
                <a:cs typeface="Arial"/>
              </a:rPr>
              <a:t>This will go directly onto your eDofE record</a:t>
            </a:r>
            <a:r>
              <a:rPr lang="en-GB" sz="1400" b="1">
                <a:latin typeface="Arial" panose="020B0604020202020204"/>
              </a:rPr>
              <a:t>!</a:t>
            </a:r>
            <a:endParaRPr lang="en-GB" sz="1400" b="1">
              <a:latin typeface="Arial" panose="020B0604020202020204"/>
              <a:cs typeface="Arial"/>
            </a:endParaRPr>
          </a:p>
        </p:txBody>
      </p:sp>
      <p:sp>
        <p:nvSpPr>
          <p:cNvPr id="12" name="Content Placeholder 2">
            <a:extLst>
              <a:ext uri="{FF2B5EF4-FFF2-40B4-BE49-F238E27FC236}">
                <a16:creationId xmlns:a16="http://schemas.microsoft.com/office/drawing/2014/main" id="{086F376F-4EAF-E14A-64F7-8E9F3748275C}"/>
              </a:ext>
            </a:extLst>
          </p:cNvPr>
          <p:cNvSpPr txBox="1">
            <a:spLocks/>
          </p:cNvSpPr>
          <p:nvPr/>
        </p:nvSpPr>
        <p:spPr>
          <a:xfrm>
            <a:off x="6622042" y="6035857"/>
            <a:ext cx="2547009" cy="894964"/>
          </a:xfrm>
          <a:prstGeom prst="roundRect">
            <a:avLst>
              <a:gd name="adj" fmla="val 0"/>
            </a:avLst>
          </a:prstGeom>
          <a:solidFill>
            <a:srgbClr val="EE7200">
              <a:alpha val="19599"/>
            </a:srgbClr>
          </a:solidFill>
        </p:spPr>
        <p:txBody>
          <a:bodyPr vert="horz" lIns="92365" tIns="92365" rIns="92365" bIns="92365" rtlCol="0" anchor="t">
            <a:noAutofit/>
          </a:bodyPr>
          <a:lstStyle>
            <a:defPPr>
              <a:defRPr lang="en-US"/>
            </a:defPPr>
            <a:lvl1pPr marL="0" algn="l" defTabSz="801654" rtl="0" eaLnBrk="1" latinLnBrk="0" hangingPunct="1">
              <a:defRPr sz="1578" kern="1200">
                <a:solidFill>
                  <a:schemeClr val="tx1"/>
                </a:solidFill>
                <a:latin typeface="+mn-lt"/>
                <a:ea typeface="+mn-ea"/>
                <a:cs typeface="+mn-cs"/>
              </a:defRPr>
            </a:lvl1pPr>
            <a:lvl2pPr marL="400827" algn="l" defTabSz="801654" rtl="0" eaLnBrk="1" latinLnBrk="0" hangingPunct="1">
              <a:defRPr sz="1578" kern="1200">
                <a:solidFill>
                  <a:schemeClr val="tx1"/>
                </a:solidFill>
                <a:latin typeface="+mn-lt"/>
                <a:ea typeface="+mn-ea"/>
                <a:cs typeface="+mn-cs"/>
              </a:defRPr>
            </a:lvl2pPr>
            <a:lvl3pPr marL="801654" algn="l" defTabSz="801654" rtl="0" eaLnBrk="1" latinLnBrk="0" hangingPunct="1">
              <a:defRPr sz="1578" kern="1200">
                <a:solidFill>
                  <a:schemeClr val="tx1"/>
                </a:solidFill>
                <a:latin typeface="+mn-lt"/>
                <a:ea typeface="+mn-ea"/>
                <a:cs typeface="+mn-cs"/>
              </a:defRPr>
            </a:lvl3pPr>
            <a:lvl4pPr marL="1202482" algn="l" defTabSz="801654" rtl="0" eaLnBrk="1" latinLnBrk="0" hangingPunct="1">
              <a:defRPr sz="1578" kern="1200">
                <a:solidFill>
                  <a:schemeClr val="tx1"/>
                </a:solidFill>
                <a:latin typeface="+mn-lt"/>
                <a:ea typeface="+mn-ea"/>
                <a:cs typeface="+mn-cs"/>
              </a:defRPr>
            </a:lvl4pPr>
            <a:lvl5pPr marL="1603309" algn="l" defTabSz="801654" rtl="0" eaLnBrk="1" latinLnBrk="0" hangingPunct="1">
              <a:defRPr sz="1578" kern="1200">
                <a:solidFill>
                  <a:schemeClr val="tx1"/>
                </a:solidFill>
                <a:latin typeface="+mn-lt"/>
                <a:ea typeface="+mn-ea"/>
                <a:cs typeface="+mn-cs"/>
              </a:defRPr>
            </a:lvl5pPr>
            <a:lvl6pPr marL="2004136" algn="l" defTabSz="801654" rtl="0" eaLnBrk="1" latinLnBrk="0" hangingPunct="1">
              <a:defRPr sz="1578" kern="1200">
                <a:solidFill>
                  <a:schemeClr val="tx1"/>
                </a:solidFill>
                <a:latin typeface="+mn-lt"/>
                <a:ea typeface="+mn-ea"/>
                <a:cs typeface="+mn-cs"/>
              </a:defRPr>
            </a:lvl6pPr>
            <a:lvl7pPr marL="2404963" algn="l" defTabSz="801654" rtl="0" eaLnBrk="1" latinLnBrk="0" hangingPunct="1">
              <a:defRPr sz="1578" kern="1200">
                <a:solidFill>
                  <a:schemeClr val="tx1"/>
                </a:solidFill>
                <a:latin typeface="+mn-lt"/>
                <a:ea typeface="+mn-ea"/>
                <a:cs typeface="+mn-cs"/>
              </a:defRPr>
            </a:lvl7pPr>
            <a:lvl8pPr marL="2805791" algn="l" defTabSz="801654" rtl="0" eaLnBrk="1" latinLnBrk="0" hangingPunct="1">
              <a:defRPr sz="1578" kern="1200">
                <a:solidFill>
                  <a:schemeClr val="tx1"/>
                </a:solidFill>
                <a:latin typeface="+mn-lt"/>
                <a:ea typeface="+mn-ea"/>
                <a:cs typeface="+mn-cs"/>
              </a:defRPr>
            </a:lvl8pPr>
            <a:lvl9pPr marL="3206618" algn="l" defTabSz="801654" rtl="0" eaLnBrk="1" latinLnBrk="0" hangingPunct="1">
              <a:defRPr sz="1578" kern="1200">
                <a:solidFill>
                  <a:schemeClr val="tx1"/>
                </a:solidFill>
                <a:latin typeface="+mn-lt"/>
                <a:ea typeface="+mn-ea"/>
                <a:cs typeface="+mn-cs"/>
              </a:defRPr>
            </a:lvl9pPr>
          </a:lstStyle>
          <a:p>
            <a:pPr defTabSz="950175">
              <a:lnSpc>
                <a:spcPct val="110000"/>
              </a:lnSpc>
              <a:defRPr/>
            </a:pPr>
            <a:r>
              <a:rPr lang="en-GB" sz="1400">
                <a:latin typeface="Arial"/>
                <a:cs typeface="Arial"/>
              </a:rPr>
              <a:t>Participants will receive this in</a:t>
            </a:r>
            <a:br>
              <a:rPr lang="en-GB" sz="1400">
                <a:latin typeface="Arial" panose="020B0604020202020204" pitchFamily="34" charset="0"/>
                <a:cs typeface="Arial" panose="020B0604020202020204" pitchFamily="34" charset="0"/>
              </a:rPr>
            </a:br>
            <a:r>
              <a:rPr lang="en-GB" sz="1400">
                <a:latin typeface="Arial"/>
                <a:cs typeface="Arial"/>
              </a:rPr>
              <a:t>their Welcome Pack </a:t>
            </a:r>
            <a:br>
              <a:rPr lang="en-GB" sz="1400">
                <a:latin typeface="Arial" panose="020B0604020202020204" pitchFamily="34" charset="0"/>
                <a:cs typeface="Arial" panose="020B0604020202020204" pitchFamily="34" charset="0"/>
              </a:rPr>
            </a:br>
            <a:r>
              <a:rPr lang="en-GB" sz="1400">
                <a:latin typeface="Arial"/>
                <a:cs typeface="Arial"/>
              </a:rPr>
              <a:t>through the post</a:t>
            </a:r>
          </a:p>
        </p:txBody>
      </p:sp>
      <p:sp>
        <p:nvSpPr>
          <p:cNvPr id="13" name="Title 1">
            <a:extLst>
              <a:ext uri="{FF2B5EF4-FFF2-40B4-BE49-F238E27FC236}">
                <a16:creationId xmlns:a16="http://schemas.microsoft.com/office/drawing/2014/main" id="{CB5B9FFC-ECD0-A820-1EAC-640E90681710}"/>
              </a:ext>
            </a:extLst>
          </p:cNvPr>
          <p:cNvSpPr txBox="1">
            <a:spLocks/>
          </p:cNvSpPr>
          <p:nvPr/>
        </p:nvSpPr>
        <p:spPr>
          <a:xfrm>
            <a:off x="6538127" y="1716784"/>
            <a:ext cx="2424484" cy="894964"/>
          </a:xfrm>
          <a:prstGeom prst="rect">
            <a:avLst/>
          </a:prstGeom>
        </p:spPr>
        <p:txBody>
          <a:bodyPr vert="horz" lIns="86204" tIns="43102" rIns="86204" bIns="43102" rtlCol="0" anchor="ctr">
            <a:normAutofit/>
          </a:bodyPr>
          <a:lstStyle>
            <a:defPPr>
              <a:defRPr lang="en-US"/>
            </a:defPPr>
            <a:lvl1pPr marL="0" algn="l" defTabSz="801654" rtl="0" eaLnBrk="1" latinLnBrk="0" hangingPunct="1">
              <a:defRPr sz="1578" kern="1200">
                <a:solidFill>
                  <a:schemeClr val="tx1"/>
                </a:solidFill>
                <a:latin typeface="+mn-lt"/>
                <a:ea typeface="+mn-ea"/>
                <a:cs typeface="+mn-cs"/>
              </a:defRPr>
            </a:lvl1pPr>
            <a:lvl2pPr marL="400827" algn="l" defTabSz="801654" rtl="0" eaLnBrk="1" latinLnBrk="0" hangingPunct="1">
              <a:defRPr sz="1578" kern="1200">
                <a:solidFill>
                  <a:schemeClr val="tx1"/>
                </a:solidFill>
                <a:latin typeface="+mn-lt"/>
                <a:ea typeface="+mn-ea"/>
                <a:cs typeface="+mn-cs"/>
              </a:defRPr>
            </a:lvl2pPr>
            <a:lvl3pPr marL="801654" algn="l" defTabSz="801654" rtl="0" eaLnBrk="1" latinLnBrk="0" hangingPunct="1">
              <a:defRPr sz="1578" kern="1200">
                <a:solidFill>
                  <a:schemeClr val="tx1"/>
                </a:solidFill>
                <a:latin typeface="+mn-lt"/>
                <a:ea typeface="+mn-ea"/>
                <a:cs typeface="+mn-cs"/>
              </a:defRPr>
            </a:lvl3pPr>
            <a:lvl4pPr marL="1202482" algn="l" defTabSz="801654" rtl="0" eaLnBrk="1" latinLnBrk="0" hangingPunct="1">
              <a:defRPr sz="1578" kern="1200">
                <a:solidFill>
                  <a:schemeClr val="tx1"/>
                </a:solidFill>
                <a:latin typeface="+mn-lt"/>
                <a:ea typeface="+mn-ea"/>
                <a:cs typeface="+mn-cs"/>
              </a:defRPr>
            </a:lvl4pPr>
            <a:lvl5pPr marL="1603309" algn="l" defTabSz="801654" rtl="0" eaLnBrk="1" latinLnBrk="0" hangingPunct="1">
              <a:defRPr sz="1578" kern="1200">
                <a:solidFill>
                  <a:schemeClr val="tx1"/>
                </a:solidFill>
                <a:latin typeface="+mn-lt"/>
                <a:ea typeface="+mn-ea"/>
                <a:cs typeface="+mn-cs"/>
              </a:defRPr>
            </a:lvl5pPr>
            <a:lvl6pPr marL="2004136" algn="l" defTabSz="801654" rtl="0" eaLnBrk="1" latinLnBrk="0" hangingPunct="1">
              <a:defRPr sz="1578" kern="1200">
                <a:solidFill>
                  <a:schemeClr val="tx1"/>
                </a:solidFill>
                <a:latin typeface="+mn-lt"/>
                <a:ea typeface="+mn-ea"/>
                <a:cs typeface="+mn-cs"/>
              </a:defRPr>
            </a:lvl6pPr>
            <a:lvl7pPr marL="2404963" algn="l" defTabSz="801654" rtl="0" eaLnBrk="1" latinLnBrk="0" hangingPunct="1">
              <a:defRPr sz="1578" kern="1200">
                <a:solidFill>
                  <a:schemeClr val="tx1"/>
                </a:solidFill>
                <a:latin typeface="+mn-lt"/>
                <a:ea typeface="+mn-ea"/>
                <a:cs typeface="+mn-cs"/>
              </a:defRPr>
            </a:lvl7pPr>
            <a:lvl8pPr marL="2805791" algn="l" defTabSz="801654" rtl="0" eaLnBrk="1" latinLnBrk="0" hangingPunct="1">
              <a:defRPr sz="1578" kern="1200">
                <a:solidFill>
                  <a:schemeClr val="tx1"/>
                </a:solidFill>
                <a:latin typeface="+mn-lt"/>
                <a:ea typeface="+mn-ea"/>
                <a:cs typeface="+mn-cs"/>
              </a:defRPr>
            </a:lvl8pPr>
            <a:lvl9pPr marL="3206618" algn="l" defTabSz="801654" rtl="0" eaLnBrk="1" latinLnBrk="0" hangingPunct="1">
              <a:defRPr sz="1578" kern="1200">
                <a:solidFill>
                  <a:schemeClr val="tx1"/>
                </a:solidFill>
                <a:latin typeface="+mn-lt"/>
                <a:ea typeface="+mn-ea"/>
                <a:cs typeface="+mn-cs"/>
              </a:defRPr>
            </a:lvl9pPr>
          </a:lstStyle>
          <a:p>
            <a:pPr defTabSz="861993">
              <a:lnSpc>
                <a:spcPct val="90000"/>
              </a:lnSpc>
              <a:spcBef>
                <a:spcPct val="0"/>
              </a:spcBef>
              <a:defRPr/>
            </a:pPr>
            <a:r>
              <a:rPr lang="en-GB" sz="1696" b="1">
                <a:solidFill>
                  <a:srgbClr val="000000"/>
                </a:solidFill>
                <a:latin typeface="Arial" panose="020B0604020202020204" pitchFamily="34" charset="0"/>
                <a:ea typeface="+mj-ea"/>
                <a:cs typeface="Arial" panose="020B0604020202020204" pitchFamily="34" charset="0"/>
              </a:rPr>
              <a:t>Assessor’s card</a:t>
            </a:r>
          </a:p>
        </p:txBody>
      </p:sp>
      <p:sp>
        <p:nvSpPr>
          <p:cNvPr id="14" name="Title 1">
            <a:extLst>
              <a:ext uri="{FF2B5EF4-FFF2-40B4-BE49-F238E27FC236}">
                <a16:creationId xmlns:a16="http://schemas.microsoft.com/office/drawing/2014/main" id="{3D6C2774-6ED8-52AB-3C28-0E0FC25FB377}"/>
              </a:ext>
            </a:extLst>
          </p:cNvPr>
          <p:cNvSpPr txBox="1">
            <a:spLocks/>
          </p:cNvSpPr>
          <p:nvPr/>
        </p:nvSpPr>
        <p:spPr>
          <a:xfrm>
            <a:off x="534353" y="1900480"/>
            <a:ext cx="2424484" cy="527571"/>
          </a:xfrm>
          <a:prstGeom prst="rect">
            <a:avLst/>
          </a:prstGeom>
        </p:spPr>
        <p:txBody>
          <a:bodyPr vert="horz" lIns="86204" tIns="43102" rIns="86204" bIns="43102" rtlCol="0" anchor="ctr">
            <a:normAutofit/>
          </a:bodyPr>
          <a:lstStyle>
            <a:defPPr>
              <a:defRPr lang="en-US"/>
            </a:defPPr>
            <a:lvl1pPr marL="0" algn="l" defTabSz="801654" rtl="0" eaLnBrk="1" latinLnBrk="0" hangingPunct="1">
              <a:defRPr sz="1578" kern="1200">
                <a:solidFill>
                  <a:schemeClr val="tx1"/>
                </a:solidFill>
                <a:latin typeface="+mn-lt"/>
                <a:ea typeface="+mn-ea"/>
                <a:cs typeface="+mn-cs"/>
              </a:defRPr>
            </a:lvl1pPr>
            <a:lvl2pPr marL="400827" algn="l" defTabSz="801654" rtl="0" eaLnBrk="1" latinLnBrk="0" hangingPunct="1">
              <a:defRPr sz="1578" kern="1200">
                <a:solidFill>
                  <a:schemeClr val="tx1"/>
                </a:solidFill>
                <a:latin typeface="+mn-lt"/>
                <a:ea typeface="+mn-ea"/>
                <a:cs typeface="+mn-cs"/>
              </a:defRPr>
            </a:lvl2pPr>
            <a:lvl3pPr marL="801654" algn="l" defTabSz="801654" rtl="0" eaLnBrk="1" latinLnBrk="0" hangingPunct="1">
              <a:defRPr sz="1578" kern="1200">
                <a:solidFill>
                  <a:schemeClr val="tx1"/>
                </a:solidFill>
                <a:latin typeface="+mn-lt"/>
                <a:ea typeface="+mn-ea"/>
                <a:cs typeface="+mn-cs"/>
              </a:defRPr>
            </a:lvl3pPr>
            <a:lvl4pPr marL="1202482" algn="l" defTabSz="801654" rtl="0" eaLnBrk="1" latinLnBrk="0" hangingPunct="1">
              <a:defRPr sz="1578" kern="1200">
                <a:solidFill>
                  <a:schemeClr val="tx1"/>
                </a:solidFill>
                <a:latin typeface="+mn-lt"/>
                <a:ea typeface="+mn-ea"/>
                <a:cs typeface="+mn-cs"/>
              </a:defRPr>
            </a:lvl4pPr>
            <a:lvl5pPr marL="1603309" algn="l" defTabSz="801654" rtl="0" eaLnBrk="1" latinLnBrk="0" hangingPunct="1">
              <a:defRPr sz="1578" kern="1200">
                <a:solidFill>
                  <a:schemeClr val="tx1"/>
                </a:solidFill>
                <a:latin typeface="+mn-lt"/>
                <a:ea typeface="+mn-ea"/>
                <a:cs typeface="+mn-cs"/>
              </a:defRPr>
            </a:lvl5pPr>
            <a:lvl6pPr marL="2004136" algn="l" defTabSz="801654" rtl="0" eaLnBrk="1" latinLnBrk="0" hangingPunct="1">
              <a:defRPr sz="1578" kern="1200">
                <a:solidFill>
                  <a:schemeClr val="tx1"/>
                </a:solidFill>
                <a:latin typeface="+mn-lt"/>
                <a:ea typeface="+mn-ea"/>
                <a:cs typeface="+mn-cs"/>
              </a:defRPr>
            </a:lvl6pPr>
            <a:lvl7pPr marL="2404963" algn="l" defTabSz="801654" rtl="0" eaLnBrk="1" latinLnBrk="0" hangingPunct="1">
              <a:defRPr sz="1578" kern="1200">
                <a:solidFill>
                  <a:schemeClr val="tx1"/>
                </a:solidFill>
                <a:latin typeface="+mn-lt"/>
                <a:ea typeface="+mn-ea"/>
                <a:cs typeface="+mn-cs"/>
              </a:defRPr>
            </a:lvl7pPr>
            <a:lvl8pPr marL="2805791" algn="l" defTabSz="801654" rtl="0" eaLnBrk="1" latinLnBrk="0" hangingPunct="1">
              <a:defRPr sz="1578" kern="1200">
                <a:solidFill>
                  <a:schemeClr val="tx1"/>
                </a:solidFill>
                <a:latin typeface="+mn-lt"/>
                <a:ea typeface="+mn-ea"/>
                <a:cs typeface="+mn-cs"/>
              </a:defRPr>
            </a:lvl8pPr>
            <a:lvl9pPr marL="3206618" algn="l" defTabSz="801654" rtl="0" eaLnBrk="1" latinLnBrk="0" hangingPunct="1">
              <a:defRPr sz="1578" kern="1200">
                <a:solidFill>
                  <a:schemeClr val="tx1"/>
                </a:solidFill>
                <a:latin typeface="+mn-lt"/>
                <a:ea typeface="+mn-ea"/>
                <a:cs typeface="+mn-cs"/>
              </a:defRPr>
            </a:lvl9pPr>
          </a:lstStyle>
          <a:p>
            <a:pPr defTabSz="861993">
              <a:lnSpc>
                <a:spcPct val="90000"/>
              </a:lnSpc>
              <a:spcBef>
                <a:spcPct val="0"/>
              </a:spcBef>
              <a:defRPr/>
            </a:pPr>
            <a:r>
              <a:rPr lang="en-GB" sz="1696" b="1">
                <a:solidFill>
                  <a:srgbClr val="000000"/>
                </a:solidFill>
                <a:latin typeface="Arial" panose="020B0604020202020204" pitchFamily="34" charset="0"/>
                <a:ea typeface="+mj-ea"/>
                <a:cs typeface="Arial" panose="020B0604020202020204" pitchFamily="34" charset="0"/>
              </a:rPr>
              <a:t>Assessor’s portal</a:t>
            </a:r>
          </a:p>
        </p:txBody>
      </p:sp>
      <p:pic>
        <p:nvPicPr>
          <p:cNvPr id="5" name="Picture 4" descr="A paper with text on it&#10;&#10;Description automatically generated">
            <a:extLst>
              <a:ext uri="{FF2B5EF4-FFF2-40B4-BE49-F238E27FC236}">
                <a16:creationId xmlns:a16="http://schemas.microsoft.com/office/drawing/2014/main" id="{4E27157B-7F65-20DC-42F1-0F29A5FD17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2043" y="2361327"/>
            <a:ext cx="2424298" cy="3553875"/>
          </a:xfrm>
          <a:prstGeom prst="rect">
            <a:avLst/>
          </a:prstGeom>
          <a:ln>
            <a:solidFill>
              <a:schemeClr val="bg2">
                <a:lumMod val="75000"/>
              </a:schemeClr>
            </a:solidFill>
          </a:ln>
        </p:spPr>
      </p:pic>
      <p:sp>
        <p:nvSpPr>
          <p:cNvPr id="3" name="Title 1">
            <a:extLst>
              <a:ext uri="{FF2B5EF4-FFF2-40B4-BE49-F238E27FC236}">
                <a16:creationId xmlns:a16="http://schemas.microsoft.com/office/drawing/2014/main" id="{67D92086-7CC8-597B-4B5C-BE3454E011D0}"/>
              </a:ext>
            </a:extLst>
          </p:cNvPr>
          <p:cNvSpPr>
            <a:spLocks noGrp="1"/>
          </p:cNvSpPr>
          <p:nvPr>
            <p:ph type="title"/>
          </p:nvPr>
        </p:nvSpPr>
        <p:spPr>
          <a:xfrm>
            <a:off x="-1221" y="-2218531"/>
            <a:ext cx="10694872" cy="4055269"/>
          </a:xfrm>
        </p:spPr>
        <p:txBody>
          <a:bodyPr/>
          <a:lstStyle/>
          <a:p>
            <a:r>
              <a:rPr lang="en-GB" sz="3600"/>
              <a:t>Assessor Reports </a:t>
            </a:r>
          </a:p>
        </p:txBody>
      </p:sp>
    </p:spTree>
    <p:extLst>
      <p:ext uri="{BB962C8B-B14F-4D97-AF65-F5344CB8AC3E}">
        <p14:creationId xmlns:p14="http://schemas.microsoft.com/office/powerpoint/2010/main" val="11822469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352C0-DE89-DAD6-2876-4E0932E034F4}"/>
              </a:ext>
            </a:extLst>
          </p:cNvPr>
          <p:cNvSpPr>
            <a:spLocks noGrp="1"/>
          </p:cNvSpPr>
          <p:nvPr>
            <p:ph type="title"/>
          </p:nvPr>
        </p:nvSpPr>
        <p:spPr/>
        <p:txBody>
          <a:bodyPr/>
          <a:lstStyle/>
          <a:p>
            <a:r>
              <a:rPr lang="en-GB" sz="3600"/>
              <a:t>Costs </a:t>
            </a:r>
          </a:p>
        </p:txBody>
      </p:sp>
      <p:sp>
        <p:nvSpPr>
          <p:cNvPr id="3" name="Content Placeholder 2">
            <a:extLst>
              <a:ext uri="{FF2B5EF4-FFF2-40B4-BE49-F238E27FC236}">
                <a16:creationId xmlns:a16="http://schemas.microsoft.com/office/drawing/2014/main" id="{537EE40E-5CD3-C0CE-F819-97F6A3B7066F}"/>
              </a:ext>
            </a:extLst>
          </p:cNvPr>
          <p:cNvSpPr>
            <a:spLocks noGrp="1"/>
          </p:cNvSpPr>
          <p:nvPr>
            <p:ph idx="1"/>
          </p:nvPr>
        </p:nvSpPr>
        <p:spPr/>
        <p:txBody>
          <a:bodyPr/>
          <a:lstStyle/>
          <a:p>
            <a:endParaRPr lang="en-GB"/>
          </a:p>
          <a:p>
            <a:r>
              <a:rPr lang="en-GB"/>
              <a:t>Welcome Packs* – Bronze £30.50, Silver £30.50, Gold £38.50</a:t>
            </a:r>
          </a:p>
          <a:p>
            <a:r>
              <a:rPr lang="en-GB"/>
              <a:t>Expedition Costs – [add own costs]</a:t>
            </a:r>
          </a:p>
          <a:p>
            <a:r>
              <a:rPr lang="en-GB"/>
              <a:t>Deadline – [add deadline date]</a:t>
            </a:r>
          </a:p>
          <a:p>
            <a:endParaRPr lang="en-GB"/>
          </a:p>
          <a:p>
            <a:r>
              <a:rPr lang="en-GB" sz="1600"/>
              <a:t>*March 2025/ April 2026</a:t>
            </a:r>
          </a:p>
          <a:p>
            <a:endParaRPr lang="en-GB"/>
          </a:p>
        </p:txBody>
      </p:sp>
      <p:sp>
        <p:nvSpPr>
          <p:cNvPr id="4" name="Date Placeholder 3">
            <a:extLst>
              <a:ext uri="{FF2B5EF4-FFF2-40B4-BE49-F238E27FC236}">
                <a16:creationId xmlns:a16="http://schemas.microsoft.com/office/drawing/2014/main" id="{29179169-0710-70B6-C41E-64612F33F377}"/>
              </a:ext>
            </a:extLst>
          </p:cNvPr>
          <p:cNvSpPr>
            <a:spLocks noGrp="1"/>
          </p:cNvSpPr>
          <p:nvPr>
            <p:ph type="dt" sz="half" idx="10"/>
          </p:nvPr>
        </p:nvSpPr>
        <p:spPr/>
        <p:txBody>
          <a:bodyPr/>
          <a:lstStyle/>
          <a:p>
            <a:r>
              <a:rPr lang="en-US"/>
              <a:t>4 May 2021</a:t>
            </a:r>
            <a:endParaRPr lang="en-GB"/>
          </a:p>
        </p:txBody>
      </p:sp>
      <p:sp>
        <p:nvSpPr>
          <p:cNvPr id="6" name="Slide Number Placeholder 5">
            <a:extLst>
              <a:ext uri="{FF2B5EF4-FFF2-40B4-BE49-F238E27FC236}">
                <a16:creationId xmlns:a16="http://schemas.microsoft.com/office/drawing/2014/main" id="{3FA22C2A-8A29-3B9A-9BD2-F2D143094414}"/>
              </a:ext>
            </a:extLst>
          </p:cNvPr>
          <p:cNvSpPr>
            <a:spLocks noGrp="1"/>
          </p:cNvSpPr>
          <p:nvPr>
            <p:ph type="sldNum" sz="quarter" idx="12"/>
          </p:nvPr>
        </p:nvSpPr>
        <p:spPr/>
        <p:txBody>
          <a:bodyPr/>
          <a:lstStyle/>
          <a:p>
            <a:fld id="{FD28B870-EEFD-41FE-9A4E-B1C66D221408}" type="slidenum">
              <a:rPr lang="en-GB" smtClean="0"/>
              <a:t>21</a:t>
            </a:fld>
            <a:endParaRPr lang="en-GB"/>
          </a:p>
        </p:txBody>
      </p:sp>
    </p:spTree>
    <p:extLst>
      <p:ext uri="{BB962C8B-B14F-4D97-AF65-F5344CB8AC3E}">
        <p14:creationId xmlns:p14="http://schemas.microsoft.com/office/powerpoint/2010/main" val="66545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Shape 167"/>
          <p:cNvSpPr/>
          <p:nvPr/>
        </p:nvSpPr>
        <p:spPr>
          <a:xfrm>
            <a:off x="0" y="0"/>
            <a:ext cx="6451708" cy="755967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8400C6"/>
          </a:solidFill>
          <a:ln w="12700">
            <a:miter lim="400000"/>
          </a:ln>
        </p:spPr>
        <p:txBody>
          <a:bodyPr lIns="43094" tIns="43094" rIns="43094" bIns="43094"/>
          <a:lstStyle/>
          <a:p>
            <a:pPr>
              <a:defRPr>
                <a:latin typeface="Calibri"/>
                <a:ea typeface="Calibri"/>
                <a:cs typeface="Calibri"/>
                <a:sym typeface="Calibri"/>
              </a:defRPr>
            </a:pPr>
            <a:endParaRPr sz="1696"/>
          </a:p>
        </p:txBody>
      </p:sp>
      <p:pic>
        <p:nvPicPr>
          <p:cNvPr id="3" name="Picture 2" descr="A black and white text&#10;&#10;AI-generated content may be incorrect.">
            <a:extLst>
              <a:ext uri="{FF2B5EF4-FFF2-40B4-BE49-F238E27FC236}">
                <a16:creationId xmlns:a16="http://schemas.microsoft.com/office/drawing/2014/main" id="{F8D119FB-985B-45FD-0A3B-5100D707D0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4374" y="6076558"/>
            <a:ext cx="2424333" cy="853543"/>
          </a:xfrm>
          <a:prstGeom prst="rect">
            <a:avLst/>
          </a:prstGeom>
        </p:spPr>
      </p:pic>
      <p:sp>
        <p:nvSpPr>
          <p:cNvPr id="169" name="Shape 169"/>
          <p:cNvSpPr>
            <a:spLocks noGrp="1"/>
          </p:cNvSpPr>
          <p:nvPr>
            <p:ph type="title"/>
          </p:nvPr>
        </p:nvSpPr>
        <p:spPr>
          <a:xfrm>
            <a:off x="81484" y="1270203"/>
            <a:ext cx="4111439" cy="713480"/>
          </a:xfrm>
          <a:prstGeom prst="rect">
            <a:avLst/>
          </a:prstGeom>
        </p:spPr>
        <p:txBody>
          <a:bodyPr>
            <a:noAutofit/>
          </a:bodyPr>
          <a:lstStyle/>
          <a:p>
            <a:pPr indent="11899">
              <a:spcBef>
                <a:spcPts val="95"/>
              </a:spcBef>
            </a:pPr>
            <a:r>
              <a:rPr sz="3600" b="1">
                <a:solidFill>
                  <a:schemeClr val="bg1"/>
                </a:solidFill>
                <a:latin typeface="Arial"/>
                <a:cs typeface="Arial"/>
              </a:rPr>
              <a:t>Getting</a:t>
            </a:r>
            <a:r>
              <a:rPr sz="3600" spc="-95">
                <a:latin typeface="Arial"/>
                <a:cs typeface="Arial"/>
              </a:rPr>
              <a:t> started</a:t>
            </a:r>
            <a:endParaRPr lang="en-US" sz="3600" b="1">
              <a:solidFill>
                <a:schemeClr val="bg1"/>
              </a:solidFill>
              <a:latin typeface="Arial"/>
              <a:cs typeface="Arial"/>
            </a:endParaRPr>
          </a:p>
        </p:txBody>
      </p:sp>
      <p:sp>
        <p:nvSpPr>
          <p:cNvPr id="170" name="Shape 170"/>
          <p:cNvSpPr/>
          <p:nvPr/>
        </p:nvSpPr>
        <p:spPr>
          <a:xfrm>
            <a:off x="714374" y="1943696"/>
            <a:ext cx="4453870" cy="314958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R="1082750" indent="11971">
              <a:spcBef>
                <a:spcPts val="95"/>
              </a:spcBef>
              <a:defRPr sz="3600" b="1" spc="-5">
                <a:solidFill>
                  <a:srgbClr val="FFFFFF"/>
                </a:solidFill>
                <a:latin typeface="Arial"/>
                <a:ea typeface="Arial"/>
                <a:cs typeface="Arial"/>
                <a:sym typeface="Arial"/>
              </a:defRPr>
            </a:pPr>
            <a:r>
              <a:rPr sz="2800"/>
              <a:t>Are you ready  to support</a:t>
            </a:r>
            <a:r>
              <a:rPr sz="2800" spc="-85"/>
              <a:t> </a:t>
            </a:r>
            <a:r>
              <a:rPr sz="2800"/>
              <a:t>your</a:t>
            </a:r>
            <a:r>
              <a:rPr lang="en-GB" sz="2800"/>
              <a:t> </a:t>
            </a:r>
            <a:r>
              <a:rPr sz="2800"/>
              <a:t>young person to start an</a:t>
            </a:r>
            <a:r>
              <a:rPr sz="2800" spc="-80"/>
              <a:t> </a:t>
            </a:r>
            <a:r>
              <a:rPr sz="2800"/>
              <a:t>adventure they’ll never</a:t>
            </a:r>
            <a:r>
              <a:rPr sz="2800" spc="-52"/>
              <a:t> </a:t>
            </a:r>
            <a:r>
              <a:rPr sz="2800"/>
              <a:t>forget?</a:t>
            </a:r>
          </a:p>
          <a:p>
            <a:pPr indent="11971">
              <a:spcBef>
                <a:spcPts val="1980"/>
              </a:spcBef>
              <a:defRPr sz="2400" b="1" spc="-90">
                <a:solidFill>
                  <a:srgbClr val="FFFFFF"/>
                </a:solidFill>
                <a:latin typeface="Arial"/>
                <a:ea typeface="Arial"/>
                <a:cs typeface="Arial"/>
                <a:sym typeface="Arial"/>
              </a:defRPr>
            </a:pPr>
            <a:r>
              <a:t>To get </a:t>
            </a:r>
            <a:r>
              <a:rPr spc="-4"/>
              <a:t>started speak</a:t>
            </a:r>
            <a:r>
              <a:rPr spc="62"/>
              <a:t> </a:t>
            </a:r>
            <a:r>
              <a:t>to</a:t>
            </a:r>
          </a:p>
          <a:p>
            <a:pPr indent="11971">
              <a:defRPr sz="2400" b="1">
                <a:solidFill>
                  <a:srgbClr val="FFFFFF"/>
                </a:solidFill>
                <a:latin typeface="Arial"/>
                <a:ea typeface="Arial"/>
                <a:cs typeface="Arial"/>
                <a:sym typeface="Arial"/>
              </a:defRPr>
            </a:pPr>
            <a:r>
              <a:t>&lt;Insert</a:t>
            </a:r>
            <a:r>
              <a:rPr spc="-4"/>
              <a:t> Name&gt;.</a:t>
            </a:r>
          </a:p>
        </p:txBody>
      </p:sp>
      <p:sp>
        <p:nvSpPr>
          <p:cNvPr id="171" name="Shape 171"/>
          <p:cNvSpPr/>
          <p:nvPr/>
        </p:nvSpPr>
        <p:spPr>
          <a:xfrm>
            <a:off x="7084598" y="4229120"/>
            <a:ext cx="1567601" cy="52482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indent="11971">
              <a:spcBef>
                <a:spcPts val="849"/>
              </a:spcBef>
              <a:defRPr sz="1600" b="1">
                <a:latin typeface="Arial"/>
                <a:ea typeface="Arial"/>
                <a:cs typeface="Arial"/>
                <a:sym typeface="Arial"/>
              </a:defRPr>
            </a:pPr>
            <a:r>
              <a:rPr sz="1508"/>
              <a:t>&lt;INSERT</a:t>
            </a:r>
            <a:r>
              <a:rPr sz="1508" spc="-75"/>
              <a:t> </a:t>
            </a:r>
            <a:r>
              <a:rPr sz="1508" spc="-4"/>
              <a:t>NAME&gt;</a:t>
            </a:r>
          </a:p>
          <a:p>
            <a:pPr indent="11971">
              <a:spcBef>
                <a:spcPts val="660"/>
              </a:spcBef>
              <a:defRPr sz="1400" b="1">
                <a:latin typeface="Arial"/>
                <a:ea typeface="Arial"/>
                <a:cs typeface="Arial"/>
                <a:sym typeface="Arial"/>
              </a:defRPr>
            </a:pPr>
            <a:r>
              <a:rPr sz="1319"/>
              <a:t>&lt;Job</a:t>
            </a:r>
            <a:r>
              <a:rPr sz="1319" spc="-14"/>
              <a:t> </a:t>
            </a:r>
            <a:r>
              <a:rPr sz="1319"/>
              <a:t>title&gt;</a:t>
            </a:r>
          </a:p>
        </p:txBody>
      </p:sp>
      <p:sp>
        <p:nvSpPr>
          <p:cNvPr id="172" name="Shape 172"/>
          <p:cNvSpPr/>
          <p:nvPr/>
        </p:nvSpPr>
        <p:spPr>
          <a:xfrm>
            <a:off x="7084598" y="4957898"/>
            <a:ext cx="2816180" cy="143635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13168" indent="49678">
              <a:spcBef>
                <a:spcPts val="95"/>
              </a:spcBef>
              <a:defRPr sz="1100" b="1">
                <a:latin typeface="Arial"/>
                <a:ea typeface="Arial"/>
                <a:cs typeface="Arial"/>
                <a:sym typeface="Arial"/>
              </a:defRPr>
            </a:pPr>
            <a:r>
              <a:rPr sz="1037"/>
              <a:t>In this bit goes </a:t>
            </a:r>
            <a:r>
              <a:rPr sz="1037" spc="-3"/>
              <a:t>some </a:t>
            </a:r>
            <a:r>
              <a:rPr sz="1037"/>
              <a:t>words </a:t>
            </a:r>
            <a:r>
              <a:rPr sz="1037" spc="-3"/>
              <a:t>you’ve </a:t>
            </a:r>
            <a:r>
              <a:rPr sz="1037"/>
              <a:t>written  </a:t>
            </a:r>
            <a:r>
              <a:rPr sz="1037" spc="-3"/>
              <a:t>about yourself. Be </a:t>
            </a:r>
            <a:r>
              <a:rPr sz="1037"/>
              <a:t>positive </a:t>
            </a:r>
            <a:r>
              <a:rPr sz="1037" spc="-3"/>
              <a:t>and </a:t>
            </a:r>
            <a:r>
              <a:rPr sz="1037"/>
              <a:t>tell us who  </a:t>
            </a:r>
            <a:r>
              <a:rPr sz="1037" spc="-3"/>
              <a:t>you are? </a:t>
            </a:r>
            <a:r>
              <a:rPr sz="1037"/>
              <a:t>What </a:t>
            </a:r>
            <a:r>
              <a:rPr sz="1037" spc="-3"/>
              <a:t>you’ve </a:t>
            </a:r>
            <a:r>
              <a:rPr sz="1037"/>
              <a:t>done... though don’t  tell us </a:t>
            </a:r>
            <a:r>
              <a:rPr sz="1037" spc="-3"/>
              <a:t>your </a:t>
            </a:r>
            <a:r>
              <a:rPr sz="1037"/>
              <a:t>A Level </a:t>
            </a:r>
            <a:r>
              <a:rPr sz="1037" spc="-3"/>
              <a:t>results, </a:t>
            </a:r>
            <a:r>
              <a:rPr sz="1037" spc="-9"/>
              <a:t>there’s </a:t>
            </a:r>
            <a:r>
              <a:rPr sz="1037"/>
              <a:t>plenty of other forms for that. </a:t>
            </a:r>
            <a:r>
              <a:rPr sz="1037" spc="-3"/>
              <a:t>And </a:t>
            </a:r>
            <a:r>
              <a:rPr sz="1037"/>
              <a:t>what </a:t>
            </a:r>
            <a:r>
              <a:rPr sz="1037" spc="-3"/>
              <a:t>excites  you about </a:t>
            </a:r>
            <a:r>
              <a:rPr sz="1037"/>
              <a:t>the </a:t>
            </a:r>
            <a:r>
              <a:rPr sz="1037" spc="-3"/>
              <a:t>DofE. </a:t>
            </a:r>
            <a:r>
              <a:rPr sz="1037" spc="-29"/>
              <a:t>You </a:t>
            </a:r>
            <a:r>
              <a:rPr sz="1037" spc="-3"/>
              <a:t>can </a:t>
            </a:r>
            <a:r>
              <a:rPr sz="1037"/>
              <a:t>go on for quite a bit... well, </a:t>
            </a:r>
            <a:r>
              <a:rPr sz="1037" spc="-3"/>
              <a:t>as </a:t>
            </a:r>
            <a:r>
              <a:rPr sz="1037"/>
              <a:t>long </a:t>
            </a:r>
            <a:r>
              <a:rPr sz="1037" spc="-3"/>
              <a:t>as </a:t>
            </a:r>
            <a:r>
              <a:rPr sz="1037"/>
              <a:t>it </a:t>
            </a:r>
            <a:r>
              <a:rPr sz="1037" spc="-3"/>
              <a:t>ﬁlls </a:t>
            </a:r>
            <a:r>
              <a:rPr sz="1037"/>
              <a:t>this box </a:t>
            </a:r>
            <a:r>
              <a:rPr sz="1037" spc="-3"/>
              <a:t>and </a:t>
            </a:r>
            <a:r>
              <a:rPr sz="1037"/>
              <a:t>then </a:t>
            </a:r>
            <a:r>
              <a:rPr sz="1037" spc="-3"/>
              <a:t>suddenly your </a:t>
            </a:r>
            <a:r>
              <a:rPr sz="1037"/>
              <a:t>words will get </a:t>
            </a:r>
            <a:r>
              <a:rPr sz="1037" spc="-3"/>
              <a:t>cut </a:t>
            </a:r>
            <a:r>
              <a:rPr sz="1037"/>
              <a:t>off, </a:t>
            </a:r>
            <a:r>
              <a:rPr sz="1037" spc="-3"/>
              <a:t>even </a:t>
            </a:r>
            <a:r>
              <a:rPr sz="1037"/>
              <a:t>if </a:t>
            </a:r>
            <a:r>
              <a:rPr sz="1037" spc="-3"/>
              <a:t>you’re </a:t>
            </a:r>
            <a:r>
              <a:rPr sz="1037"/>
              <a:t>in the </a:t>
            </a:r>
            <a:r>
              <a:rPr sz="1037" spc="-3"/>
              <a:t>middle</a:t>
            </a:r>
            <a:r>
              <a:rPr sz="1037" spc="-33"/>
              <a:t> </a:t>
            </a:r>
            <a:r>
              <a:rPr sz="1037"/>
              <a:t>of</a:t>
            </a:r>
          </a:p>
        </p:txBody>
      </p:sp>
      <p:sp>
        <p:nvSpPr>
          <p:cNvPr id="173" name="Shape 173"/>
          <p:cNvSpPr/>
          <p:nvPr/>
        </p:nvSpPr>
        <p:spPr>
          <a:xfrm>
            <a:off x="7118201" y="6707235"/>
            <a:ext cx="2870647" cy="40600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R="4788" indent="1165949">
              <a:spcBef>
                <a:spcPts val="95"/>
              </a:spcBef>
              <a:defRPr sz="1400" b="1">
                <a:latin typeface="Arial"/>
                <a:ea typeface="Arial"/>
                <a:cs typeface="Arial"/>
                <a:sym typeface="Arial"/>
              </a:defRPr>
            </a:pPr>
            <a:r>
              <a:rPr sz="1319"/>
              <a:t>The </a:t>
            </a:r>
            <a:r>
              <a:rPr sz="1319" spc="-4"/>
              <a:t>DofE </a:t>
            </a:r>
            <a:r>
              <a:rPr sz="1319"/>
              <a:t>is a</a:t>
            </a:r>
            <a:r>
              <a:rPr sz="1319" spc="-71"/>
              <a:t> </a:t>
            </a:r>
            <a:r>
              <a:rPr sz="1319" spc="-19"/>
              <a:t>charity.  </a:t>
            </a:r>
            <a:r>
              <a:rPr sz="1319" spc="-10"/>
              <a:t>Visit </a:t>
            </a:r>
            <a:r>
              <a:rPr sz="1319" spc="-4"/>
              <a:t>DofE.org </a:t>
            </a:r>
            <a:r>
              <a:rPr sz="1319"/>
              <a:t>for </a:t>
            </a:r>
            <a:r>
              <a:rPr sz="1319" spc="-4"/>
              <a:t>more</a:t>
            </a:r>
            <a:r>
              <a:rPr sz="1319" spc="-62"/>
              <a:t> </a:t>
            </a:r>
            <a:r>
              <a:rPr sz="1319"/>
              <a:t>information.</a:t>
            </a:r>
          </a:p>
        </p:txBody>
      </p:sp>
      <p:sp>
        <p:nvSpPr>
          <p:cNvPr id="174" name="Shape 174"/>
          <p:cNvSpPr/>
          <p:nvPr/>
        </p:nvSpPr>
        <p:spPr>
          <a:xfrm>
            <a:off x="5512837" y="649435"/>
            <a:ext cx="4440584" cy="3266703"/>
          </a:xfrm>
          <a:prstGeom prst="rect">
            <a:avLst/>
          </a:prstGeom>
          <a:blipFill>
            <a:blip r:embed="rId4"/>
            <a:stretch>
              <a:fillRect/>
            </a:stretch>
          </a:blipFill>
          <a:ln w="12700">
            <a:miter lim="400000"/>
          </a:ln>
        </p:spPr>
        <p:txBody>
          <a:bodyPr lIns="43094" tIns="43094" rIns="43094" bIns="43094"/>
          <a:lstStyle/>
          <a:p>
            <a:pPr>
              <a:defRPr>
                <a:latin typeface="Calibri"/>
                <a:ea typeface="Calibri"/>
                <a:cs typeface="Calibri"/>
                <a:sym typeface="Calibri"/>
              </a:defRPr>
            </a:pPr>
            <a:endParaRPr sz="1696"/>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A person sitting on a barrel&#10;&#10;AI-generated content may be incorrect.">
            <a:extLst>
              <a:ext uri="{FF2B5EF4-FFF2-40B4-BE49-F238E27FC236}">
                <a16:creationId xmlns:a16="http://schemas.microsoft.com/office/drawing/2014/main" id="{71DA3929-07E8-2990-F959-641FCE7856D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1756" y="74613"/>
            <a:ext cx="8848300" cy="7410450"/>
          </a:xfrm>
          <a:noFill/>
        </p:spPr>
      </p:pic>
      <p:sp>
        <p:nvSpPr>
          <p:cNvPr id="4" name="Date Placeholder 3" hidden="1">
            <a:extLst>
              <a:ext uri="{FF2B5EF4-FFF2-40B4-BE49-F238E27FC236}">
                <a16:creationId xmlns:a16="http://schemas.microsoft.com/office/drawing/2014/main" id="{19791C13-9888-6244-BBE8-CFA535B21213}"/>
              </a:ext>
            </a:extLst>
          </p:cNvPr>
          <p:cNvSpPr>
            <a:spLocks noGrp="1"/>
          </p:cNvSpPr>
          <p:nvPr>
            <p:ph type="dt" sz="half" idx="10"/>
          </p:nvPr>
        </p:nvSpPr>
        <p:spPr/>
        <p:txBody>
          <a:bodyPr/>
          <a:lstStyle/>
          <a:p>
            <a:pPr>
              <a:spcAft>
                <a:spcPts val="600"/>
              </a:spcAft>
            </a:pPr>
            <a:r>
              <a:rPr lang="en-US"/>
              <a:t>4 May 2021</a:t>
            </a:r>
            <a:endParaRPr lang="en-GB"/>
          </a:p>
        </p:txBody>
      </p:sp>
    </p:spTree>
    <p:extLst>
      <p:ext uri="{BB962C8B-B14F-4D97-AF65-F5344CB8AC3E}">
        <p14:creationId xmlns:p14="http://schemas.microsoft.com/office/powerpoint/2010/main" val="4006748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0691824" cy="1835944"/>
          </a:xfrm>
        </p:spPr>
        <p:txBody>
          <a:bodyPr/>
          <a:lstStyle/>
          <a:p>
            <a:r>
              <a:rPr lang="en-GB"/>
              <a:t>Thank</a:t>
            </a:r>
            <a:r>
              <a:rPr lang="en-GB" baseline="0"/>
              <a:t> you</a:t>
            </a:r>
            <a:endParaRPr lang="en-GB"/>
          </a:p>
        </p:txBody>
      </p:sp>
      <p:sp>
        <p:nvSpPr>
          <p:cNvPr id="3" name="Date Placeholder 2">
            <a:extLst>
              <a:ext uri="{FF2B5EF4-FFF2-40B4-BE49-F238E27FC236}">
                <a16:creationId xmlns:a16="http://schemas.microsoft.com/office/drawing/2014/main" id="{8D375279-2B7C-4B0A-99A2-BAB88D59BCC1}"/>
              </a:ext>
            </a:extLst>
          </p:cNvPr>
          <p:cNvSpPr>
            <a:spLocks noGrp="1"/>
          </p:cNvSpPr>
          <p:nvPr>
            <p:ph type="dt" sz="half" idx="10"/>
          </p:nvPr>
        </p:nvSpPr>
        <p:spPr>
          <a:xfrm>
            <a:off x="8371113" y="6876950"/>
            <a:ext cx="1800000" cy="216000"/>
          </a:xfrm>
        </p:spPr>
        <p:txBody>
          <a:bodyPr/>
          <a:lstStyle/>
          <a:p>
            <a:r>
              <a:rPr lang="en-US"/>
              <a:t>4 May 2021</a:t>
            </a:r>
            <a:endParaRPr lang="en-GB"/>
          </a:p>
        </p:txBody>
      </p:sp>
      <p:grpSp>
        <p:nvGrpSpPr>
          <p:cNvPr id="6" name="Group 5">
            <a:extLst>
              <a:ext uri="{FF2B5EF4-FFF2-40B4-BE49-F238E27FC236}">
                <a16:creationId xmlns:a16="http://schemas.microsoft.com/office/drawing/2014/main" id="{5596EC9A-EA42-86FE-CCB8-9C0F87E812D3}"/>
              </a:ext>
            </a:extLst>
          </p:cNvPr>
          <p:cNvGrpSpPr/>
          <p:nvPr/>
        </p:nvGrpSpPr>
        <p:grpSpPr>
          <a:xfrm>
            <a:off x="403857" y="6948901"/>
            <a:ext cx="6956739" cy="226486"/>
            <a:chOff x="403857" y="6948901"/>
            <a:chExt cx="6956739" cy="226486"/>
          </a:xfrm>
        </p:grpSpPr>
        <p:pic>
          <p:nvPicPr>
            <p:cNvPr id="7" name="Picture 6" descr="A white text on a black background&#10;&#10;Description automatically generated">
              <a:extLst>
                <a:ext uri="{FF2B5EF4-FFF2-40B4-BE49-F238E27FC236}">
                  <a16:creationId xmlns:a16="http://schemas.microsoft.com/office/drawing/2014/main" id="{2D60EBDB-B987-FCED-65A2-A4D0B5AF93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857" y="6970343"/>
              <a:ext cx="940791" cy="205044"/>
            </a:xfrm>
            <a:prstGeom prst="rect">
              <a:avLst/>
            </a:prstGeom>
          </p:spPr>
        </p:pic>
        <p:pic>
          <p:nvPicPr>
            <p:cNvPr id="8" name="Picture 7" descr="A white symbol on a black background&#10;&#10;Description automatically generated">
              <a:extLst>
                <a:ext uri="{FF2B5EF4-FFF2-40B4-BE49-F238E27FC236}">
                  <a16:creationId xmlns:a16="http://schemas.microsoft.com/office/drawing/2014/main" id="{2A4A209A-3EF6-045E-D4D7-CE28ED0C94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1080" y="6967139"/>
              <a:ext cx="731789" cy="198451"/>
            </a:xfrm>
            <a:prstGeom prst="rect">
              <a:avLst/>
            </a:prstGeom>
          </p:spPr>
        </p:pic>
        <p:pic>
          <p:nvPicPr>
            <p:cNvPr id="9" name="Picture 8" descr="A white text on a black background&#10;&#10;Description automatically generated">
              <a:extLst>
                <a:ext uri="{FF2B5EF4-FFF2-40B4-BE49-F238E27FC236}">
                  <a16:creationId xmlns:a16="http://schemas.microsoft.com/office/drawing/2014/main" id="{70B42E0D-A522-DDFD-D324-2DAE11958E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7753" y="6967140"/>
              <a:ext cx="828330" cy="201166"/>
            </a:xfrm>
            <a:prstGeom prst="rect">
              <a:avLst/>
            </a:prstGeom>
          </p:spPr>
        </p:pic>
        <p:pic>
          <p:nvPicPr>
            <p:cNvPr id="13" name="Picture 12" descr="A black and white logo&#10;&#10;Description automatically generated">
              <a:extLst>
                <a:ext uri="{FF2B5EF4-FFF2-40B4-BE49-F238E27FC236}">
                  <a16:creationId xmlns:a16="http://schemas.microsoft.com/office/drawing/2014/main" id="{08DB369E-9F2A-C6C8-9C20-1AF71D9F2F2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97183" y="6968210"/>
              <a:ext cx="1133183" cy="166995"/>
            </a:xfrm>
            <a:prstGeom prst="rect">
              <a:avLst/>
            </a:prstGeom>
          </p:spPr>
        </p:pic>
        <p:pic>
          <p:nvPicPr>
            <p:cNvPr id="14" name="Picture 13">
              <a:extLst>
                <a:ext uri="{FF2B5EF4-FFF2-40B4-BE49-F238E27FC236}">
                  <a16:creationId xmlns:a16="http://schemas.microsoft.com/office/drawing/2014/main" id="{9596A61C-851D-1DC3-1BCD-4B22B2B1E0B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95019" y="6948901"/>
              <a:ext cx="2565577" cy="192719"/>
            </a:xfrm>
            <a:prstGeom prst="rect">
              <a:avLst/>
            </a:prstGeom>
          </p:spPr>
        </p:pic>
      </p:grpSp>
      <p:sp>
        <p:nvSpPr>
          <p:cNvPr id="15" name="TextBox 14">
            <a:extLst>
              <a:ext uri="{FF2B5EF4-FFF2-40B4-BE49-F238E27FC236}">
                <a16:creationId xmlns:a16="http://schemas.microsoft.com/office/drawing/2014/main" id="{F482F886-9E72-D7D8-CE47-2CD2FEE4D0B2}"/>
              </a:ext>
            </a:extLst>
          </p:cNvPr>
          <p:cNvSpPr txBox="1"/>
          <p:nvPr/>
        </p:nvSpPr>
        <p:spPr>
          <a:xfrm>
            <a:off x="9148978" y="6912950"/>
            <a:ext cx="1022135" cy="360000"/>
          </a:xfrm>
          <a:prstGeom prst="rect">
            <a:avLst/>
          </a:prstGeom>
          <a:noFill/>
        </p:spPr>
        <p:txBody>
          <a:bodyPr wrap="square" lIns="0" tIns="0" rIns="0" bIns="0" rtlCol="0">
            <a:noAutofit/>
          </a:bodyPr>
          <a:lstStyle/>
          <a:p>
            <a:pPr algn="r" defTabSz="1007943">
              <a:lnSpc>
                <a:spcPct val="110000"/>
              </a:lnSpc>
            </a:pPr>
            <a:r>
              <a:rPr lang="en-GB" sz="1400" b="1">
                <a:solidFill>
                  <a:schemeClr val="bg1"/>
                </a:solidFill>
              </a:rPr>
              <a:t>DofE.org</a:t>
            </a:r>
          </a:p>
        </p:txBody>
      </p:sp>
    </p:spTree>
    <p:extLst>
      <p:ext uri="{BB962C8B-B14F-4D97-AF65-F5344CB8AC3E}">
        <p14:creationId xmlns:p14="http://schemas.microsoft.com/office/powerpoint/2010/main" val="33325621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A7F542A-3E20-4BD8-B65B-F0E574B5D302}"/>
              </a:ext>
            </a:extLst>
          </p:cNvPr>
          <p:cNvSpPr>
            <a:spLocks noGrp="1"/>
          </p:cNvSpPr>
          <p:nvPr>
            <p:ph type="dt" sz="half" idx="10"/>
          </p:nvPr>
        </p:nvSpPr>
        <p:spPr/>
        <p:txBody>
          <a:bodyPr/>
          <a:lstStyle/>
          <a:p>
            <a:r>
              <a:rPr lang="en-US"/>
              <a:t>4 May 2021</a:t>
            </a:r>
            <a:endParaRPr lang="en-GB"/>
          </a:p>
        </p:txBody>
      </p:sp>
      <p:sp>
        <p:nvSpPr>
          <p:cNvPr id="3" name="Footer Placeholder 2">
            <a:extLst>
              <a:ext uri="{FF2B5EF4-FFF2-40B4-BE49-F238E27FC236}">
                <a16:creationId xmlns:a16="http://schemas.microsoft.com/office/drawing/2014/main" id="{421EEF18-1310-4E85-8C7A-24F85DFE7F1E}"/>
              </a:ext>
            </a:extLst>
          </p:cNvPr>
          <p:cNvSpPr>
            <a:spLocks noGrp="1"/>
          </p:cNvSpPr>
          <p:nvPr>
            <p:ph type="ftr" sz="quarter" idx="11"/>
          </p:nvPr>
        </p:nvSpPr>
        <p:spPr/>
        <p:txBody>
          <a:bodyPr/>
          <a:lstStyle/>
          <a:p>
            <a:r>
              <a:rPr lang="en-GB"/>
              <a:t>Update footer details using Insert &gt; Header &amp; Footer</a:t>
            </a:r>
          </a:p>
        </p:txBody>
      </p:sp>
      <p:sp>
        <p:nvSpPr>
          <p:cNvPr id="4" name="Slide Number Placeholder 3">
            <a:extLst>
              <a:ext uri="{FF2B5EF4-FFF2-40B4-BE49-F238E27FC236}">
                <a16:creationId xmlns:a16="http://schemas.microsoft.com/office/drawing/2014/main" id="{925A0A76-AE8E-44B1-A177-AF1CAB534293}"/>
              </a:ext>
            </a:extLst>
          </p:cNvPr>
          <p:cNvSpPr>
            <a:spLocks noGrp="1"/>
          </p:cNvSpPr>
          <p:nvPr>
            <p:ph type="sldNum" sz="quarter" idx="12"/>
          </p:nvPr>
        </p:nvSpPr>
        <p:spPr/>
        <p:txBody>
          <a:bodyPr/>
          <a:lstStyle/>
          <a:p>
            <a:fld id="{FD28B870-EEFD-41FE-9A4E-B1C66D221408}" type="slidenum">
              <a:rPr lang="en-GB" smtClean="0"/>
              <a:pPr/>
              <a:t>25</a:t>
            </a:fld>
            <a:endParaRPr lang="en-GB"/>
          </a:p>
        </p:txBody>
      </p:sp>
    </p:spTree>
    <p:extLst>
      <p:ext uri="{BB962C8B-B14F-4D97-AF65-F5344CB8AC3E}">
        <p14:creationId xmlns:p14="http://schemas.microsoft.com/office/powerpoint/2010/main" val="2585598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30633D2D-997C-4CAA-A1A9-79A6957605FE}"/>
              </a:ext>
            </a:extLst>
          </p:cNvPr>
          <p:cNvSpPr>
            <a:spLocks noGrp="1"/>
          </p:cNvSpPr>
          <p:nvPr>
            <p:ph type="ctrTitle"/>
          </p:nvPr>
        </p:nvSpPr>
        <p:spPr>
          <a:xfrm>
            <a:off x="468313" y="1159018"/>
            <a:ext cx="6162675" cy="1440000"/>
          </a:xfrm>
        </p:spPr>
        <p:txBody>
          <a:bodyPr/>
          <a:lstStyle/>
          <a:p>
            <a:r>
              <a:rPr lang="en-GB" sz="3600"/>
              <a:t>What is DofE?</a:t>
            </a:r>
          </a:p>
        </p:txBody>
      </p:sp>
      <p:sp>
        <p:nvSpPr>
          <p:cNvPr id="26" name="Subtitle 25">
            <a:extLst>
              <a:ext uri="{FF2B5EF4-FFF2-40B4-BE49-F238E27FC236}">
                <a16:creationId xmlns:a16="http://schemas.microsoft.com/office/drawing/2014/main" id="{6851A386-BCBD-4950-BECE-0F43E8ED8BD6}"/>
              </a:ext>
            </a:extLst>
          </p:cNvPr>
          <p:cNvSpPr>
            <a:spLocks noGrp="1"/>
          </p:cNvSpPr>
          <p:nvPr>
            <p:ph type="subTitle" idx="1"/>
          </p:nvPr>
        </p:nvSpPr>
        <p:spPr>
          <a:xfrm>
            <a:off x="468313" y="2126578"/>
            <a:ext cx="6395950" cy="944880"/>
          </a:xfrm>
        </p:spPr>
        <p:txBody>
          <a:bodyPr vert="horz" lIns="0" tIns="0" rIns="0" bIns="0" rtlCol="0" anchor="t">
            <a:noAutofit/>
          </a:bodyPr>
          <a:lstStyle/>
          <a:p>
            <a:pPr marR="3810" indent="10795">
              <a:spcBef>
                <a:spcPts val="86"/>
              </a:spcBef>
              <a:defRPr sz="3600" b="1" spc="-25">
                <a:solidFill>
                  <a:srgbClr val="FFFFFF"/>
                </a:solidFill>
                <a:latin typeface="Arial"/>
                <a:ea typeface="Arial"/>
                <a:cs typeface="Arial"/>
                <a:sym typeface="Arial"/>
              </a:defRPr>
            </a:pPr>
            <a:r>
              <a:rPr lang="en-GB" sz="2600" b="0" spc="-26" dirty="0"/>
              <a:t>DofE </a:t>
            </a:r>
            <a:r>
              <a:rPr lang="en-GB" sz="2600" b="0" spc="-17" dirty="0"/>
              <a:t>is </a:t>
            </a:r>
            <a:r>
              <a:rPr lang="en-GB" sz="2600" b="0" dirty="0"/>
              <a:t>a</a:t>
            </a:r>
            <a:r>
              <a:rPr lang="en-GB" sz="2600" b="0" spc="-269" dirty="0"/>
              <a:t> </a:t>
            </a:r>
            <a:r>
              <a:rPr lang="en-GB" sz="2600" b="0" spc="-34" dirty="0"/>
              <a:t>life-changing </a:t>
            </a:r>
            <a:r>
              <a:rPr lang="en-GB" sz="2600" b="0" spc="-4" dirty="0"/>
              <a:t>adventure for young </a:t>
            </a:r>
            <a:endParaRPr lang="en-GB" sz="2600" b="0" dirty="0"/>
          </a:p>
          <a:p>
            <a:pPr marR="3810" indent="10795">
              <a:spcBef>
                <a:spcPts val="86"/>
              </a:spcBef>
              <a:defRPr sz="3600" b="1">
                <a:solidFill>
                  <a:srgbClr val="FFFFFF"/>
                </a:solidFill>
                <a:latin typeface="Arial"/>
                <a:ea typeface="Arial"/>
                <a:cs typeface="Arial"/>
                <a:sym typeface="Arial"/>
              </a:defRPr>
            </a:pPr>
            <a:r>
              <a:rPr lang="en-GB" sz="2600" b="0" dirty="0"/>
              <a:t>people </a:t>
            </a:r>
            <a:r>
              <a:rPr lang="en-GB" sz="2600" b="0" spc="-4" dirty="0"/>
              <a:t>aged</a:t>
            </a:r>
            <a:r>
              <a:rPr lang="en-GB" sz="2600" b="0" spc="-17" dirty="0"/>
              <a:t> </a:t>
            </a:r>
            <a:r>
              <a:rPr lang="en-GB" sz="2600" b="0" spc="-4" dirty="0"/>
              <a:t>14*-24.</a:t>
            </a:r>
          </a:p>
          <a:p>
            <a:pPr marR="767080" indent="10795">
              <a:spcBef>
                <a:spcPts val="2052"/>
              </a:spcBef>
              <a:defRPr sz="3600" b="1">
                <a:solidFill>
                  <a:srgbClr val="FFFFFF"/>
                </a:solidFill>
                <a:latin typeface="Arial"/>
                <a:ea typeface="Arial"/>
                <a:cs typeface="Arial"/>
                <a:sym typeface="Arial"/>
              </a:defRPr>
            </a:pPr>
            <a:r>
              <a:rPr lang="en-GB" sz="2600" b="0" dirty="0">
                <a:latin typeface="Arial"/>
              </a:rPr>
              <a:t>It empowers young people to build  essential life and work skills. It encourages personal growth, resilience, and confidence.</a:t>
            </a:r>
          </a:p>
        </p:txBody>
      </p:sp>
      <p:sp>
        <p:nvSpPr>
          <p:cNvPr id="4" name="Date Placeholder 3">
            <a:extLst>
              <a:ext uri="{FF2B5EF4-FFF2-40B4-BE49-F238E27FC236}">
                <a16:creationId xmlns:a16="http://schemas.microsoft.com/office/drawing/2014/main" id="{47E78D66-0B20-45D9-B019-286B45DD2E10}"/>
              </a:ext>
            </a:extLst>
          </p:cNvPr>
          <p:cNvSpPr>
            <a:spLocks noGrp="1"/>
          </p:cNvSpPr>
          <p:nvPr>
            <p:ph type="dt" sz="half" idx="4294967295"/>
          </p:nvPr>
        </p:nvSpPr>
        <p:spPr>
          <a:xfrm>
            <a:off x="3946810" y="6923450"/>
            <a:ext cx="2405658" cy="216000"/>
          </a:xfrm>
        </p:spPr>
        <p:txBody>
          <a:bodyPr/>
          <a:lstStyle/>
          <a:p>
            <a:r>
              <a:rPr lang="en-US"/>
              <a:t>4 May 2021</a:t>
            </a:r>
            <a:endParaRPr lang="en-GB"/>
          </a:p>
        </p:txBody>
      </p:sp>
      <p:sp>
        <p:nvSpPr>
          <p:cNvPr id="5" name="Footer Placeholder 4">
            <a:extLst>
              <a:ext uri="{FF2B5EF4-FFF2-40B4-BE49-F238E27FC236}">
                <a16:creationId xmlns:a16="http://schemas.microsoft.com/office/drawing/2014/main" id="{40DC48C9-7866-4799-B954-6C84796EBCFA}"/>
              </a:ext>
            </a:extLst>
          </p:cNvPr>
          <p:cNvSpPr>
            <a:spLocks noGrp="1"/>
          </p:cNvSpPr>
          <p:nvPr>
            <p:ph type="ftr" sz="quarter" idx="11"/>
          </p:nvPr>
        </p:nvSpPr>
        <p:spPr>
          <a:xfrm>
            <a:off x="4387718" y="7343675"/>
            <a:ext cx="3608487" cy="216000"/>
          </a:xfrm>
        </p:spPr>
        <p:txBody>
          <a:bodyPr/>
          <a:lstStyle/>
          <a:p>
            <a:r>
              <a:rPr lang="en-GB"/>
              <a:t>Update footer details using Insert &gt; Header &amp; Footer</a:t>
            </a:r>
          </a:p>
        </p:txBody>
      </p:sp>
      <p:sp>
        <p:nvSpPr>
          <p:cNvPr id="6" name="Slide Number Placeholder 5">
            <a:extLst>
              <a:ext uri="{FF2B5EF4-FFF2-40B4-BE49-F238E27FC236}">
                <a16:creationId xmlns:a16="http://schemas.microsoft.com/office/drawing/2014/main" id="{F1A8DA93-8EA0-4101-A24B-5E135FDF596D}"/>
              </a:ext>
            </a:extLst>
          </p:cNvPr>
          <p:cNvSpPr>
            <a:spLocks noGrp="1"/>
          </p:cNvSpPr>
          <p:nvPr>
            <p:ph type="sldNum" sz="quarter" idx="12"/>
          </p:nvPr>
        </p:nvSpPr>
        <p:spPr>
          <a:xfrm>
            <a:off x="3919718" y="7343675"/>
            <a:ext cx="468000" cy="216000"/>
          </a:xfrm>
        </p:spPr>
        <p:txBody>
          <a:bodyPr/>
          <a:lstStyle/>
          <a:p>
            <a:fld id="{FD28B870-EEFD-41FE-9A4E-B1C66D221408}" type="slidenum">
              <a:rPr lang="en-GB" smtClean="0"/>
              <a:pPr/>
              <a:t>3</a:t>
            </a:fld>
            <a:endParaRPr lang="en-GB"/>
          </a:p>
        </p:txBody>
      </p:sp>
      <p:pic>
        <p:nvPicPr>
          <p:cNvPr id="3" name="Picture Placeholder 2">
            <a:extLst>
              <a:ext uri="{FF2B5EF4-FFF2-40B4-BE49-F238E27FC236}">
                <a16:creationId xmlns:a16="http://schemas.microsoft.com/office/drawing/2014/main" id="{B0D56EC3-5229-4A21-8AD3-1C0A53B0F6C9}"/>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32435" r="29471"/>
          <a:stretch/>
        </p:blipFill>
        <p:spPr>
          <a:xfrm>
            <a:off x="6372225" y="0"/>
            <a:ext cx="4319588" cy="7559675"/>
          </a:xfrm>
        </p:spPr>
      </p:pic>
    </p:spTree>
    <p:extLst>
      <p:ext uri="{BB962C8B-B14F-4D97-AF65-F5344CB8AC3E}">
        <p14:creationId xmlns:p14="http://schemas.microsoft.com/office/powerpoint/2010/main" val="259417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Shape 97"/>
          <p:cNvSpPr/>
          <p:nvPr/>
        </p:nvSpPr>
        <p:spPr>
          <a:xfrm>
            <a:off x="1538" y="0"/>
            <a:ext cx="10687417" cy="7559674"/>
          </a:xfrm>
          <a:prstGeom prst="rect">
            <a:avLst/>
          </a:prstGeom>
          <a:solidFill>
            <a:srgbClr val="8400C6"/>
          </a:solidFill>
          <a:ln w="12700">
            <a:miter lim="400000"/>
          </a:ln>
        </p:spPr>
        <p:txBody>
          <a:bodyPr lIns="43094" tIns="43094" rIns="43094" bIns="43094"/>
          <a:lstStyle/>
          <a:p>
            <a:pPr>
              <a:defRPr>
                <a:latin typeface="Calibri"/>
                <a:ea typeface="Calibri"/>
                <a:cs typeface="Calibri"/>
                <a:sym typeface="Calibri"/>
              </a:defRPr>
            </a:pPr>
            <a:endParaRPr sz="1696"/>
          </a:p>
        </p:txBody>
      </p:sp>
      <p:sp>
        <p:nvSpPr>
          <p:cNvPr id="98" name="Shape 98"/>
          <p:cNvSpPr>
            <a:spLocks noGrp="1"/>
          </p:cNvSpPr>
          <p:nvPr>
            <p:ph type="title"/>
          </p:nvPr>
        </p:nvSpPr>
        <p:spPr>
          <a:xfrm>
            <a:off x="211535" y="1074931"/>
            <a:ext cx="8337617" cy="382424"/>
          </a:xfrm>
          <a:prstGeom prst="rect">
            <a:avLst/>
          </a:prstGeom>
        </p:spPr>
        <p:txBody>
          <a:bodyPr>
            <a:noAutofit/>
          </a:bodyPr>
          <a:lstStyle/>
          <a:p>
            <a:pPr indent="11899">
              <a:spcBef>
                <a:spcPts val="95"/>
              </a:spcBef>
            </a:pPr>
            <a:r>
              <a:rPr sz="3200" b="1">
                <a:solidFill>
                  <a:schemeClr val="bg1"/>
                </a:solidFill>
                <a:latin typeface="Arial"/>
                <a:cs typeface="Arial"/>
              </a:rPr>
              <a:t>Introducing </a:t>
            </a:r>
            <a:r>
              <a:rPr sz="3200" spc="-95">
                <a:latin typeface="Arial"/>
                <a:cs typeface="Arial"/>
              </a:rPr>
              <a:t>DofE</a:t>
            </a:r>
            <a:endParaRPr lang="en-US" sz="3200" b="1">
              <a:solidFill>
                <a:schemeClr val="bg1"/>
              </a:solidFill>
              <a:latin typeface="Arial"/>
              <a:cs typeface="Arial"/>
            </a:endParaRPr>
          </a:p>
        </p:txBody>
      </p:sp>
      <p:sp>
        <p:nvSpPr>
          <p:cNvPr id="100" name="Shape 100"/>
          <p:cNvSpPr/>
          <p:nvPr/>
        </p:nvSpPr>
        <p:spPr>
          <a:xfrm>
            <a:off x="4962834" y="3912233"/>
            <a:ext cx="694317" cy="34810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indent="12700">
              <a:spcBef>
                <a:spcPts val="100"/>
              </a:spcBef>
              <a:defRPr sz="2400" b="1">
                <a:latin typeface="Arial"/>
                <a:ea typeface="Arial"/>
                <a:cs typeface="Arial"/>
                <a:sym typeface="Arial"/>
              </a:defRPr>
            </a:lvl1pPr>
          </a:lstStyle>
          <a:p>
            <a:endParaRPr sz="2262"/>
          </a:p>
        </p:txBody>
      </p:sp>
      <p:pic>
        <p:nvPicPr>
          <p:cNvPr id="2" name="Online Media 1" title="Welcome to DofE">
            <a:hlinkClick r:id="" action="ppaction://noaction"/>
            <a:extLst>
              <a:ext uri="{FF2B5EF4-FFF2-40B4-BE49-F238E27FC236}">
                <a16:creationId xmlns:a16="http://schemas.microsoft.com/office/drawing/2014/main" id="{FF97702D-FD4A-3C86-4E7E-281CD97EEA79}"/>
              </a:ext>
            </a:extLst>
          </p:cNvPr>
          <p:cNvPicPr>
            <a:picLocks noRot="1" noChangeAspect="1"/>
          </p:cNvPicPr>
          <p:nvPr>
            <a:videoFile r:link="rId1"/>
          </p:nvPr>
        </p:nvPicPr>
        <p:blipFill>
          <a:blip r:embed="rId4"/>
          <a:stretch>
            <a:fillRect/>
          </a:stretch>
        </p:blipFill>
        <p:spPr>
          <a:xfrm>
            <a:off x="767857" y="1457355"/>
            <a:ext cx="9158128" cy="5169069"/>
          </a:xfrm>
          <a:prstGeom prst="rect">
            <a:avLst/>
          </a:prstGeom>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04">
            <a:extLst>
              <a:ext uri="{FF2B5EF4-FFF2-40B4-BE49-F238E27FC236}">
                <a16:creationId xmlns:a16="http://schemas.microsoft.com/office/drawing/2014/main" id="{26E5A054-3FCA-9770-980B-43EFE70DC929}"/>
              </a:ext>
            </a:extLst>
          </p:cNvPr>
          <p:cNvSpPr/>
          <p:nvPr/>
        </p:nvSpPr>
        <p:spPr>
          <a:xfrm>
            <a:off x="0" y="1"/>
            <a:ext cx="10607040" cy="7559674"/>
          </a:xfrm>
          <a:prstGeom prst="rect">
            <a:avLst/>
          </a:prstGeom>
          <a:solidFill>
            <a:srgbClr val="8400C6"/>
          </a:solidFill>
          <a:ln w="12700">
            <a:miter lim="400000"/>
          </a:ln>
        </p:spPr>
        <p:txBody>
          <a:bodyPr lIns="43094" tIns="43094" rIns="43094" bIns="43094"/>
          <a:lstStyle/>
          <a:p>
            <a:pPr>
              <a:defRPr>
                <a:latin typeface="Calibri"/>
                <a:ea typeface="Calibri"/>
                <a:cs typeface="Calibri"/>
                <a:sym typeface="Calibri"/>
              </a:defRPr>
            </a:pPr>
            <a:endParaRPr sz="1696"/>
          </a:p>
        </p:txBody>
      </p:sp>
      <p:pic>
        <p:nvPicPr>
          <p:cNvPr id="6" name="Picture 5">
            <a:extLst>
              <a:ext uri="{FF2B5EF4-FFF2-40B4-BE49-F238E27FC236}">
                <a16:creationId xmlns:a16="http://schemas.microsoft.com/office/drawing/2014/main" id="{CED26EB1-E18A-28BE-5001-7993F50A3474}"/>
              </a:ext>
            </a:extLst>
          </p:cNvPr>
          <p:cNvPicPr>
            <a:picLocks noChangeAspect="1"/>
          </p:cNvPicPr>
          <p:nvPr/>
        </p:nvPicPr>
        <p:blipFill>
          <a:blip r:embed="rId2"/>
          <a:stretch>
            <a:fillRect/>
          </a:stretch>
        </p:blipFill>
        <p:spPr>
          <a:xfrm>
            <a:off x="1327663" y="573124"/>
            <a:ext cx="8042113" cy="6413423"/>
          </a:xfrm>
          <a:prstGeom prst="rect">
            <a:avLst/>
          </a:prstGeom>
        </p:spPr>
      </p:pic>
    </p:spTree>
    <p:extLst>
      <p:ext uri="{BB962C8B-B14F-4D97-AF65-F5344CB8AC3E}">
        <p14:creationId xmlns:p14="http://schemas.microsoft.com/office/powerpoint/2010/main" val="3301506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p:nvPr/>
        </p:nvSpPr>
        <p:spPr>
          <a:xfrm>
            <a:off x="1" y="0"/>
            <a:ext cx="10691812" cy="7559674"/>
          </a:xfrm>
          <a:prstGeom prst="rect">
            <a:avLst/>
          </a:prstGeom>
          <a:solidFill>
            <a:srgbClr val="8400C6"/>
          </a:solidFill>
          <a:ln w="12700">
            <a:miter lim="400000"/>
          </a:ln>
        </p:spPr>
        <p:txBody>
          <a:bodyPr lIns="43094" tIns="43094" rIns="43094" bIns="43094"/>
          <a:lstStyle/>
          <a:p>
            <a:pPr>
              <a:defRPr>
                <a:latin typeface="Calibri"/>
                <a:ea typeface="Calibri"/>
                <a:cs typeface="Calibri"/>
                <a:sym typeface="Calibri"/>
              </a:defRPr>
            </a:pPr>
            <a:endParaRPr sz="1696"/>
          </a:p>
        </p:txBody>
      </p:sp>
      <p:sp>
        <p:nvSpPr>
          <p:cNvPr id="106" name="Shape 106"/>
          <p:cNvSpPr>
            <a:spLocks noGrp="1"/>
          </p:cNvSpPr>
          <p:nvPr>
            <p:ph type="title" idx="4294967295"/>
          </p:nvPr>
        </p:nvSpPr>
        <p:spPr>
          <a:xfrm>
            <a:off x="0" y="670231"/>
            <a:ext cx="7511509" cy="713480"/>
          </a:xfrm>
          <a:prstGeom prst="rect">
            <a:avLst/>
          </a:prstGeom>
        </p:spPr>
        <p:txBody>
          <a:bodyPr>
            <a:noAutofit/>
          </a:bodyPr>
          <a:lstStyle>
            <a:lvl1pPr indent="12700">
              <a:spcBef>
                <a:spcPts val="100"/>
              </a:spcBef>
            </a:lvl1pPr>
          </a:lstStyle>
          <a:p>
            <a:r>
              <a:rPr sz="3200" b="1">
                <a:solidFill>
                  <a:schemeClr val="bg1"/>
                </a:solidFill>
                <a:latin typeface="Arial"/>
                <a:cs typeface="Arial"/>
              </a:rPr>
              <a:t>What is involved?</a:t>
            </a:r>
          </a:p>
        </p:txBody>
      </p:sp>
      <p:pic>
        <p:nvPicPr>
          <p:cNvPr id="3" name="Picture 2">
            <a:extLst>
              <a:ext uri="{FF2B5EF4-FFF2-40B4-BE49-F238E27FC236}">
                <a16:creationId xmlns:a16="http://schemas.microsoft.com/office/drawing/2014/main" id="{CE5C9DAD-1F44-39CF-8885-10B7CC854ACD}"/>
              </a:ext>
            </a:extLst>
          </p:cNvPr>
          <p:cNvPicPr>
            <a:picLocks noChangeAspect="1"/>
          </p:cNvPicPr>
          <p:nvPr/>
        </p:nvPicPr>
        <p:blipFill>
          <a:blip r:embed="rId3"/>
          <a:stretch>
            <a:fillRect/>
          </a:stretch>
        </p:blipFill>
        <p:spPr>
          <a:xfrm>
            <a:off x="5865690" y="1673653"/>
            <a:ext cx="4478025" cy="2947101"/>
          </a:xfrm>
          <a:prstGeom prst="rect">
            <a:avLst/>
          </a:prstGeom>
        </p:spPr>
      </p:pic>
      <p:pic>
        <p:nvPicPr>
          <p:cNvPr id="4" name="Picture 3" descr="A screen shot of a chart&#10;&#10;AI-generated content may be incorrect.">
            <a:extLst>
              <a:ext uri="{FF2B5EF4-FFF2-40B4-BE49-F238E27FC236}">
                <a16:creationId xmlns:a16="http://schemas.microsoft.com/office/drawing/2014/main" id="{83B02945-0FF9-A069-27FA-56936AA0F589}"/>
              </a:ext>
            </a:extLst>
          </p:cNvPr>
          <p:cNvPicPr>
            <a:picLocks noChangeAspect="1"/>
          </p:cNvPicPr>
          <p:nvPr/>
        </p:nvPicPr>
        <p:blipFill>
          <a:blip r:embed="rId4"/>
          <a:stretch>
            <a:fillRect/>
          </a:stretch>
        </p:blipFill>
        <p:spPr>
          <a:xfrm>
            <a:off x="1724721" y="5347524"/>
            <a:ext cx="7158419" cy="1875014"/>
          </a:xfrm>
          <a:prstGeom prst="rect">
            <a:avLst/>
          </a:prstGeom>
        </p:spPr>
      </p:pic>
      <p:pic>
        <p:nvPicPr>
          <p:cNvPr id="5" name="Picture 4" descr="A white text on a black background&#10;&#10;AI-generated content may be incorrect.">
            <a:extLst>
              <a:ext uri="{FF2B5EF4-FFF2-40B4-BE49-F238E27FC236}">
                <a16:creationId xmlns:a16="http://schemas.microsoft.com/office/drawing/2014/main" id="{71A4C9A7-7117-8F57-D5F5-B8961D9B9777}"/>
              </a:ext>
            </a:extLst>
          </p:cNvPr>
          <p:cNvPicPr>
            <a:picLocks noChangeAspect="1"/>
          </p:cNvPicPr>
          <p:nvPr/>
        </p:nvPicPr>
        <p:blipFill>
          <a:blip r:embed="rId5"/>
          <a:stretch>
            <a:fillRect/>
          </a:stretch>
        </p:blipFill>
        <p:spPr>
          <a:xfrm>
            <a:off x="3570435" y="4628976"/>
            <a:ext cx="3475017" cy="728015"/>
          </a:xfrm>
          <a:prstGeom prst="rect">
            <a:avLst/>
          </a:prstGeom>
        </p:spPr>
      </p:pic>
      <p:pic>
        <p:nvPicPr>
          <p:cNvPr id="6" name="Picture 5" descr="White letters on a black background&#10;&#10;AI-generated content may be incorrect.">
            <a:extLst>
              <a:ext uri="{FF2B5EF4-FFF2-40B4-BE49-F238E27FC236}">
                <a16:creationId xmlns:a16="http://schemas.microsoft.com/office/drawing/2014/main" id="{DD30E20A-CD7C-A844-FE04-95E1E524D18C}"/>
              </a:ext>
            </a:extLst>
          </p:cNvPr>
          <p:cNvPicPr>
            <a:picLocks noChangeAspect="1"/>
          </p:cNvPicPr>
          <p:nvPr/>
        </p:nvPicPr>
        <p:blipFill>
          <a:blip r:embed="rId6"/>
          <a:stretch>
            <a:fillRect/>
          </a:stretch>
        </p:blipFill>
        <p:spPr>
          <a:xfrm>
            <a:off x="6349071" y="773704"/>
            <a:ext cx="3679791" cy="782585"/>
          </a:xfrm>
          <a:prstGeom prst="rect">
            <a:avLst/>
          </a:prstGeom>
        </p:spPr>
      </p:pic>
      <p:pic>
        <p:nvPicPr>
          <p:cNvPr id="7" name="Picture 6" descr="White letters on a black background&#10;&#10;AI-generated content may be incorrect.">
            <a:extLst>
              <a:ext uri="{FF2B5EF4-FFF2-40B4-BE49-F238E27FC236}">
                <a16:creationId xmlns:a16="http://schemas.microsoft.com/office/drawing/2014/main" id="{E17FB07C-9A59-9677-6CC3-97EE86082629}"/>
              </a:ext>
            </a:extLst>
          </p:cNvPr>
          <p:cNvPicPr>
            <a:picLocks noChangeAspect="1"/>
          </p:cNvPicPr>
          <p:nvPr/>
        </p:nvPicPr>
        <p:blipFill>
          <a:blip r:embed="rId7"/>
          <a:stretch>
            <a:fillRect/>
          </a:stretch>
        </p:blipFill>
        <p:spPr>
          <a:xfrm>
            <a:off x="1004333" y="1169778"/>
            <a:ext cx="3776093" cy="712699"/>
          </a:xfrm>
          <a:prstGeom prst="rect">
            <a:avLst/>
          </a:prstGeom>
        </p:spPr>
      </p:pic>
      <p:pic>
        <p:nvPicPr>
          <p:cNvPr id="8" name="Picture 7">
            <a:extLst>
              <a:ext uri="{FF2B5EF4-FFF2-40B4-BE49-F238E27FC236}">
                <a16:creationId xmlns:a16="http://schemas.microsoft.com/office/drawing/2014/main" id="{44C5D4BA-8B20-2E1D-48DC-030725D9C54E}"/>
              </a:ext>
            </a:extLst>
          </p:cNvPr>
          <p:cNvPicPr>
            <a:picLocks noChangeAspect="1"/>
          </p:cNvPicPr>
          <p:nvPr/>
        </p:nvPicPr>
        <p:blipFill>
          <a:blip r:embed="rId8"/>
          <a:stretch>
            <a:fillRect/>
          </a:stretch>
        </p:blipFill>
        <p:spPr>
          <a:xfrm>
            <a:off x="488851" y="1909831"/>
            <a:ext cx="4815080" cy="2242019"/>
          </a:xfrm>
          <a:prstGeom prst="rect">
            <a:avLst/>
          </a:prstGeom>
        </p:spPr>
      </p:pic>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129E510F-26CF-4928-BE3E-F4FA3D376C19}"/>
              </a:ext>
            </a:extLst>
          </p:cNvPr>
          <p:cNvSpPr txBox="1"/>
          <p:nvPr/>
        </p:nvSpPr>
        <p:spPr>
          <a:xfrm>
            <a:off x="8197879" y="6699596"/>
            <a:ext cx="1696923" cy="203631"/>
          </a:xfrm>
          <a:prstGeom prst="rect">
            <a:avLst/>
          </a:prstGeom>
          <a:noFill/>
          <a:ln cap="flat">
            <a:noFill/>
          </a:ln>
        </p:spPr>
        <p:txBody>
          <a:bodyPr vert="horz" wrap="square" lIns="0" tIns="0" rIns="0" bIns="0" anchor="b" anchorCtr="0" compatLnSpc="1">
            <a:noAutofit/>
          </a:bodyPr>
          <a:lstStyle>
            <a:defPPr>
              <a:defRPr lang="en-US"/>
            </a:defPPr>
            <a:lvl1pPr marL="0" algn="l" defTabSz="801654" rtl="0" eaLnBrk="1" latinLnBrk="0" hangingPunct="1">
              <a:defRPr sz="1578" kern="1200">
                <a:solidFill>
                  <a:schemeClr val="tx1"/>
                </a:solidFill>
                <a:latin typeface="+mn-lt"/>
                <a:ea typeface="+mn-ea"/>
                <a:cs typeface="+mn-cs"/>
              </a:defRPr>
            </a:lvl1pPr>
            <a:lvl2pPr marL="400827" algn="l" defTabSz="801654" rtl="0" eaLnBrk="1" latinLnBrk="0" hangingPunct="1">
              <a:defRPr sz="1578" kern="1200">
                <a:solidFill>
                  <a:schemeClr val="tx1"/>
                </a:solidFill>
                <a:latin typeface="+mn-lt"/>
                <a:ea typeface="+mn-ea"/>
                <a:cs typeface="+mn-cs"/>
              </a:defRPr>
            </a:lvl2pPr>
            <a:lvl3pPr marL="801654" algn="l" defTabSz="801654" rtl="0" eaLnBrk="1" latinLnBrk="0" hangingPunct="1">
              <a:defRPr sz="1578" kern="1200">
                <a:solidFill>
                  <a:schemeClr val="tx1"/>
                </a:solidFill>
                <a:latin typeface="+mn-lt"/>
                <a:ea typeface="+mn-ea"/>
                <a:cs typeface="+mn-cs"/>
              </a:defRPr>
            </a:lvl3pPr>
            <a:lvl4pPr marL="1202482" algn="l" defTabSz="801654" rtl="0" eaLnBrk="1" latinLnBrk="0" hangingPunct="1">
              <a:defRPr sz="1578" kern="1200">
                <a:solidFill>
                  <a:schemeClr val="tx1"/>
                </a:solidFill>
                <a:latin typeface="+mn-lt"/>
                <a:ea typeface="+mn-ea"/>
                <a:cs typeface="+mn-cs"/>
              </a:defRPr>
            </a:lvl4pPr>
            <a:lvl5pPr marL="1603309" algn="l" defTabSz="801654" rtl="0" eaLnBrk="1" latinLnBrk="0" hangingPunct="1">
              <a:defRPr sz="1578" kern="1200">
                <a:solidFill>
                  <a:schemeClr val="tx1"/>
                </a:solidFill>
                <a:latin typeface="+mn-lt"/>
                <a:ea typeface="+mn-ea"/>
                <a:cs typeface="+mn-cs"/>
              </a:defRPr>
            </a:lvl5pPr>
            <a:lvl6pPr marL="2004136" algn="l" defTabSz="801654" rtl="0" eaLnBrk="1" latinLnBrk="0" hangingPunct="1">
              <a:defRPr sz="1578" kern="1200">
                <a:solidFill>
                  <a:schemeClr val="tx1"/>
                </a:solidFill>
                <a:latin typeface="+mn-lt"/>
                <a:ea typeface="+mn-ea"/>
                <a:cs typeface="+mn-cs"/>
              </a:defRPr>
            </a:lvl6pPr>
            <a:lvl7pPr marL="2404963" algn="l" defTabSz="801654" rtl="0" eaLnBrk="1" latinLnBrk="0" hangingPunct="1">
              <a:defRPr sz="1578" kern="1200">
                <a:solidFill>
                  <a:schemeClr val="tx1"/>
                </a:solidFill>
                <a:latin typeface="+mn-lt"/>
                <a:ea typeface="+mn-ea"/>
                <a:cs typeface="+mn-cs"/>
              </a:defRPr>
            </a:lvl7pPr>
            <a:lvl8pPr marL="2805791" algn="l" defTabSz="801654" rtl="0" eaLnBrk="1" latinLnBrk="0" hangingPunct="1">
              <a:defRPr sz="1578" kern="1200">
                <a:solidFill>
                  <a:schemeClr val="tx1"/>
                </a:solidFill>
                <a:latin typeface="+mn-lt"/>
                <a:ea typeface="+mn-ea"/>
                <a:cs typeface="+mn-cs"/>
              </a:defRPr>
            </a:lvl8pPr>
            <a:lvl9pPr marL="3206618" algn="l" defTabSz="801654" rtl="0" eaLnBrk="1" latinLnBrk="0" hangingPunct="1">
              <a:defRPr sz="1578" kern="1200">
                <a:solidFill>
                  <a:schemeClr val="tx1"/>
                </a:solidFill>
                <a:latin typeface="+mn-lt"/>
                <a:ea typeface="+mn-ea"/>
                <a:cs typeface="+mn-cs"/>
              </a:defRPr>
            </a:lvl9pPr>
          </a:lstStyle>
          <a:p>
            <a:pPr algn="r" defTabSz="861993">
              <a:defRPr sz="1800" b="0" i="0" u="none" strike="noStrike" kern="0" cap="none" spc="0" baseline="0">
                <a:solidFill>
                  <a:srgbClr val="000000"/>
                </a:solidFill>
                <a:uFillTx/>
              </a:defRPr>
            </a:pPr>
            <a:r>
              <a:rPr lang="en-US" sz="849" b="1">
                <a:solidFill>
                  <a:srgbClr val="FFFFFF"/>
                </a:solidFill>
                <a:latin typeface="Arial"/>
              </a:rPr>
              <a:t>4 May 2021</a:t>
            </a:r>
            <a:endParaRPr lang="en-GB" sz="849" b="1">
              <a:solidFill>
                <a:srgbClr val="FFFFFF"/>
              </a:solidFill>
              <a:latin typeface="Arial"/>
            </a:endParaRPr>
          </a:p>
        </p:txBody>
      </p:sp>
      <p:sp>
        <p:nvSpPr>
          <p:cNvPr id="4" name="Title 34">
            <a:extLst>
              <a:ext uri="{FF2B5EF4-FFF2-40B4-BE49-F238E27FC236}">
                <a16:creationId xmlns:a16="http://schemas.microsoft.com/office/drawing/2014/main" id="{84D9C5F3-71E4-4594-ADBF-14445022785F}"/>
              </a:ext>
            </a:extLst>
          </p:cNvPr>
          <p:cNvSpPr txBox="1">
            <a:spLocks noGrp="1"/>
          </p:cNvSpPr>
          <p:nvPr>
            <p:ph type="title"/>
          </p:nvPr>
        </p:nvSpPr>
        <p:spPr>
          <a:xfrm>
            <a:off x="0" y="0"/>
            <a:ext cx="10691813" cy="1798320"/>
          </a:xfrm>
          <a:solidFill>
            <a:srgbClr val="8400C6"/>
          </a:solidFill>
        </p:spPr>
        <p:txBody>
          <a:bodyPr>
            <a:normAutofit fontScale="90000"/>
          </a:bodyPr>
          <a:lstStyle>
            <a:defPPr>
              <a:defRPr lang="en-US"/>
            </a:defPPr>
            <a:lvl1pPr marL="0" algn="l" defTabSz="801654" rtl="0" eaLnBrk="1" latinLnBrk="0" hangingPunct="1">
              <a:defRPr sz="1578" kern="1200">
                <a:solidFill>
                  <a:schemeClr val="tx1"/>
                </a:solidFill>
                <a:latin typeface="+mn-lt"/>
                <a:ea typeface="+mn-ea"/>
                <a:cs typeface="+mn-cs"/>
              </a:defRPr>
            </a:lvl1pPr>
            <a:lvl2pPr marL="400827" algn="l" defTabSz="801654" rtl="0" eaLnBrk="1" latinLnBrk="0" hangingPunct="1">
              <a:defRPr sz="1578" kern="1200">
                <a:solidFill>
                  <a:schemeClr val="tx1"/>
                </a:solidFill>
                <a:latin typeface="+mn-lt"/>
                <a:ea typeface="+mn-ea"/>
                <a:cs typeface="+mn-cs"/>
              </a:defRPr>
            </a:lvl2pPr>
            <a:lvl3pPr marL="801654" algn="l" defTabSz="801654" rtl="0" eaLnBrk="1" latinLnBrk="0" hangingPunct="1">
              <a:defRPr sz="1578" kern="1200">
                <a:solidFill>
                  <a:schemeClr val="tx1"/>
                </a:solidFill>
                <a:latin typeface="+mn-lt"/>
                <a:ea typeface="+mn-ea"/>
                <a:cs typeface="+mn-cs"/>
              </a:defRPr>
            </a:lvl3pPr>
            <a:lvl4pPr marL="1202482" algn="l" defTabSz="801654" rtl="0" eaLnBrk="1" latinLnBrk="0" hangingPunct="1">
              <a:defRPr sz="1578" kern="1200">
                <a:solidFill>
                  <a:schemeClr val="tx1"/>
                </a:solidFill>
                <a:latin typeface="+mn-lt"/>
                <a:ea typeface="+mn-ea"/>
                <a:cs typeface="+mn-cs"/>
              </a:defRPr>
            </a:lvl4pPr>
            <a:lvl5pPr marL="1603309" algn="l" defTabSz="801654" rtl="0" eaLnBrk="1" latinLnBrk="0" hangingPunct="1">
              <a:defRPr sz="1578" kern="1200">
                <a:solidFill>
                  <a:schemeClr val="tx1"/>
                </a:solidFill>
                <a:latin typeface="+mn-lt"/>
                <a:ea typeface="+mn-ea"/>
                <a:cs typeface="+mn-cs"/>
              </a:defRPr>
            </a:lvl5pPr>
            <a:lvl6pPr marL="2004136" algn="l" defTabSz="801654" rtl="0" eaLnBrk="1" latinLnBrk="0" hangingPunct="1">
              <a:defRPr sz="1578" kern="1200">
                <a:solidFill>
                  <a:schemeClr val="tx1"/>
                </a:solidFill>
                <a:latin typeface="+mn-lt"/>
                <a:ea typeface="+mn-ea"/>
                <a:cs typeface="+mn-cs"/>
              </a:defRPr>
            </a:lvl6pPr>
            <a:lvl7pPr marL="2404963" algn="l" defTabSz="801654" rtl="0" eaLnBrk="1" latinLnBrk="0" hangingPunct="1">
              <a:defRPr sz="1578" kern="1200">
                <a:solidFill>
                  <a:schemeClr val="tx1"/>
                </a:solidFill>
                <a:latin typeface="+mn-lt"/>
                <a:ea typeface="+mn-ea"/>
                <a:cs typeface="+mn-cs"/>
              </a:defRPr>
            </a:lvl7pPr>
            <a:lvl8pPr marL="2805791" algn="l" defTabSz="801654" rtl="0" eaLnBrk="1" latinLnBrk="0" hangingPunct="1">
              <a:defRPr sz="1578" kern="1200">
                <a:solidFill>
                  <a:schemeClr val="tx1"/>
                </a:solidFill>
                <a:latin typeface="+mn-lt"/>
                <a:ea typeface="+mn-ea"/>
                <a:cs typeface="+mn-cs"/>
              </a:defRPr>
            </a:lvl8pPr>
            <a:lvl9pPr marL="3206618" algn="l" defTabSz="801654" rtl="0" eaLnBrk="1" latinLnBrk="0" hangingPunct="1">
              <a:defRPr sz="1578" kern="1200">
                <a:solidFill>
                  <a:schemeClr val="tx1"/>
                </a:solidFill>
                <a:latin typeface="+mn-lt"/>
                <a:ea typeface="+mn-ea"/>
                <a:cs typeface="+mn-cs"/>
              </a:defRPr>
            </a:lvl9pPr>
          </a:lstStyle>
          <a:p>
            <a:br>
              <a:rPr lang="en-GB" sz="2976">
                <a:solidFill>
                  <a:schemeClr val="bg1"/>
                </a:solidFill>
                <a:latin typeface="Arial"/>
                <a:cs typeface="Arial"/>
              </a:rPr>
            </a:br>
            <a:br>
              <a:rPr lang="en-GB" sz="2976">
                <a:solidFill>
                  <a:schemeClr val="bg1"/>
                </a:solidFill>
                <a:latin typeface="Arial"/>
                <a:cs typeface="Arial"/>
              </a:rPr>
            </a:br>
            <a:br>
              <a:rPr lang="en-GB" sz="2976">
                <a:latin typeface="Arial"/>
                <a:cs typeface="Arial"/>
              </a:rPr>
            </a:br>
            <a:br>
              <a:rPr lang="en-GB" sz="2976">
                <a:latin typeface="Arial"/>
                <a:cs typeface="Arial"/>
              </a:rPr>
            </a:br>
            <a:br>
              <a:rPr lang="en-GB" sz="2976">
                <a:latin typeface="Arial"/>
                <a:cs typeface="Arial"/>
              </a:rPr>
            </a:br>
            <a:r>
              <a:rPr lang="en-GB" sz="3968">
                <a:solidFill>
                  <a:schemeClr val="bg1"/>
                </a:solidFill>
                <a:latin typeface="Arial"/>
                <a:cs typeface="Arial"/>
              </a:rPr>
              <a:t>Choosing activities</a:t>
            </a:r>
          </a:p>
        </p:txBody>
      </p:sp>
      <p:sp>
        <p:nvSpPr>
          <p:cNvPr id="9" name="TextBox 8">
            <a:extLst>
              <a:ext uri="{FF2B5EF4-FFF2-40B4-BE49-F238E27FC236}">
                <a16:creationId xmlns:a16="http://schemas.microsoft.com/office/drawing/2014/main" id="{E5859DE9-49BF-8835-DE94-12339CD0416F}"/>
              </a:ext>
            </a:extLst>
          </p:cNvPr>
          <p:cNvSpPr txBox="1"/>
          <p:nvPr/>
        </p:nvSpPr>
        <p:spPr>
          <a:xfrm>
            <a:off x="458154" y="2289648"/>
            <a:ext cx="5084511" cy="46130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396" tIns="50396" rIns="50396" bIns="50396" numCol="1" spcCol="38100" rtlCol="0" anchor="t">
            <a:spAutoFit/>
          </a:bodyPr>
          <a:lstStyle/>
          <a:p>
            <a:pPr hangingPunct="0"/>
            <a:r>
              <a:rPr lang="en-GB" sz="1543" b="1">
                <a:solidFill>
                  <a:srgbClr val="000000"/>
                </a:solidFill>
                <a:sym typeface="Helvetica"/>
              </a:rPr>
              <a:t>Choosing an activity</a:t>
            </a:r>
          </a:p>
          <a:p>
            <a:pPr marL="314960" indent="-314960" hangingPunct="0">
              <a:buFont typeface="Arial" panose="020B0604020202020204" pitchFamily="34" charset="0"/>
              <a:buChar char="•"/>
            </a:pPr>
            <a:r>
              <a:rPr lang="en-GB" sz="1543">
                <a:solidFill>
                  <a:srgbClr val="000000"/>
                </a:solidFill>
              </a:rPr>
              <a:t>Make sure the activity is something they enjoy! There are lots of different activity ideas for each section.</a:t>
            </a:r>
            <a:endParaRPr lang="en-GB" sz="1543">
              <a:solidFill>
                <a:srgbClr val="000000"/>
              </a:solidFill>
              <a:cs typeface="Arial" panose="020B0604020202020204"/>
            </a:endParaRPr>
          </a:p>
          <a:p>
            <a:pPr hangingPunct="0"/>
            <a:endParaRPr lang="en-GB" sz="1543">
              <a:solidFill>
                <a:srgbClr val="000000"/>
              </a:solidFill>
              <a:sym typeface="Helvetica"/>
            </a:endParaRPr>
          </a:p>
          <a:p>
            <a:pPr hangingPunct="0"/>
            <a:r>
              <a:rPr lang="en-GB" sz="1543" b="1">
                <a:solidFill>
                  <a:srgbClr val="000000"/>
                </a:solidFill>
              </a:rPr>
              <a:t>Preparation</a:t>
            </a:r>
          </a:p>
          <a:p>
            <a:pPr marL="314960" indent="-314960" hangingPunct="0">
              <a:buFont typeface="Arial" panose="020B0604020202020204" pitchFamily="34" charset="0"/>
              <a:buChar char="•"/>
            </a:pPr>
            <a:r>
              <a:rPr lang="en-GB" sz="1543">
                <a:solidFill>
                  <a:srgbClr val="000000"/>
                </a:solidFill>
                <a:sym typeface="Helvetica"/>
              </a:rPr>
              <a:t>Ensure you and your young</a:t>
            </a:r>
            <a:r>
              <a:rPr lang="en-GB" sz="1543">
                <a:solidFill>
                  <a:srgbClr val="000000"/>
                </a:solidFill>
              </a:rPr>
              <a:t> person complete the relevant research and agree their activity with their Leader. </a:t>
            </a:r>
            <a:endParaRPr lang="en-GB" sz="1543">
              <a:solidFill>
                <a:srgbClr val="000000"/>
              </a:solidFill>
              <a:cs typeface="Arial" panose="020B0604020202020204"/>
            </a:endParaRPr>
          </a:p>
          <a:p>
            <a:pPr marL="314960" indent="-314960" hangingPunct="0">
              <a:buFont typeface="Arial" panose="020B0604020202020204" pitchFamily="34" charset="0"/>
              <a:buChar char="•"/>
            </a:pPr>
            <a:r>
              <a:rPr lang="en-GB" sz="1543">
                <a:solidFill>
                  <a:srgbClr val="000000"/>
                </a:solidFill>
              </a:rPr>
              <a:t>Ensure the activity is </a:t>
            </a:r>
            <a:r>
              <a:rPr lang="en-GB" sz="1543" b="1">
                <a:solidFill>
                  <a:srgbClr val="000000"/>
                </a:solidFill>
              </a:rPr>
              <a:t>safe</a:t>
            </a:r>
            <a:r>
              <a:rPr lang="en-GB" sz="1543">
                <a:solidFill>
                  <a:srgbClr val="000000"/>
                </a:solidFill>
              </a:rPr>
              <a:t>. </a:t>
            </a:r>
            <a:r>
              <a:rPr lang="en-GB" sz="1543">
                <a:solidFill>
                  <a:srgbClr val="000000"/>
                </a:solidFill>
                <a:sym typeface="Helvetica"/>
              </a:rPr>
              <a:t>You may need to ask the provider of the activity what safety measures they have in place.</a:t>
            </a:r>
            <a:endParaRPr lang="en-GB" sz="1543">
              <a:solidFill>
                <a:srgbClr val="000000"/>
              </a:solidFill>
              <a:cs typeface="Arial" panose="020B0604020202020204"/>
            </a:endParaRPr>
          </a:p>
          <a:p>
            <a:pPr hangingPunct="0"/>
            <a:endParaRPr lang="en-GB" sz="1543">
              <a:solidFill>
                <a:srgbClr val="000000"/>
              </a:solidFill>
              <a:sym typeface="Helvetica"/>
            </a:endParaRPr>
          </a:p>
          <a:p>
            <a:pPr hangingPunct="0"/>
            <a:r>
              <a:rPr lang="en-GB" sz="1543" b="1">
                <a:solidFill>
                  <a:srgbClr val="000000"/>
                </a:solidFill>
                <a:sym typeface="Helvetica"/>
              </a:rPr>
              <a:t>Where can I do an activity?</a:t>
            </a:r>
          </a:p>
          <a:p>
            <a:pPr marL="314960" indent="-314960" hangingPunct="0">
              <a:buFont typeface="Arial" panose="020B0604020202020204" pitchFamily="34" charset="0"/>
              <a:buChar char="•"/>
            </a:pPr>
            <a:r>
              <a:rPr lang="en-GB" sz="1543">
                <a:solidFill>
                  <a:srgbClr val="000000"/>
                </a:solidFill>
              </a:rPr>
              <a:t>Activities can be completed at their organisation or in their local area. </a:t>
            </a:r>
            <a:endParaRPr lang="en-GB" sz="1543">
              <a:solidFill>
                <a:srgbClr val="000000"/>
              </a:solidFill>
              <a:cs typeface="Arial" panose="020B0604020202020204"/>
            </a:endParaRPr>
          </a:p>
          <a:p>
            <a:pPr marL="314960" indent="-314960" hangingPunct="0">
              <a:buFont typeface="Arial" panose="020B0604020202020204" pitchFamily="34" charset="0"/>
              <a:buChar char="•"/>
            </a:pPr>
            <a:r>
              <a:rPr lang="en-GB" sz="1543">
                <a:solidFill>
                  <a:srgbClr val="000000"/>
                </a:solidFill>
              </a:rPr>
              <a:t>Their DofE activities must be complete outside of their mandatory lessons or paid employment – they must be completed in their own time which is why it is important to find things they enjoy!</a:t>
            </a:r>
            <a:endParaRPr lang="en-GB" sz="1543">
              <a:solidFill>
                <a:srgbClr val="000000"/>
              </a:solidFill>
              <a:cs typeface="Arial" panose="020B0604020202020204"/>
            </a:endParaRPr>
          </a:p>
        </p:txBody>
      </p:sp>
      <p:sp>
        <p:nvSpPr>
          <p:cNvPr id="11" name="TextBox 10">
            <a:extLst>
              <a:ext uri="{FF2B5EF4-FFF2-40B4-BE49-F238E27FC236}">
                <a16:creationId xmlns:a16="http://schemas.microsoft.com/office/drawing/2014/main" id="{C3DD3C46-65A6-7DBD-F99F-0FE70558918B}"/>
              </a:ext>
            </a:extLst>
          </p:cNvPr>
          <p:cNvSpPr txBox="1"/>
          <p:nvPr/>
        </p:nvSpPr>
        <p:spPr>
          <a:xfrm>
            <a:off x="5934688" y="2104207"/>
            <a:ext cx="4195114" cy="12889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396" tIns="50396" rIns="50396" bIns="50396" numCol="1" spcCol="38100" rtlCol="0" anchor="t">
            <a:spAutoFit/>
          </a:bodyPr>
          <a:lstStyle/>
          <a:p>
            <a:pPr hangingPunct="0"/>
            <a:endParaRPr lang="en-GB" sz="1543">
              <a:solidFill>
                <a:srgbClr val="000000"/>
              </a:solidFill>
            </a:endParaRPr>
          </a:p>
          <a:p>
            <a:pPr hangingPunct="0"/>
            <a:r>
              <a:rPr lang="en-GB" sz="1500" b="1">
                <a:solidFill>
                  <a:srgbClr val="000000"/>
                </a:solidFill>
                <a:sym typeface="Helvetica"/>
              </a:rPr>
              <a:t>Check the activity</a:t>
            </a:r>
            <a:endParaRPr lang="en-GB" sz="1500" b="1">
              <a:solidFill>
                <a:srgbClr val="000000"/>
              </a:solidFill>
            </a:endParaRPr>
          </a:p>
          <a:p>
            <a:pPr hangingPunct="0"/>
            <a:r>
              <a:rPr lang="en-GB" sz="1543">
                <a:solidFill>
                  <a:srgbClr val="000000"/>
                </a:solidFill>
              </a:rPr>
              <a:t>Remember to check if what they are planning to do is permitted for the section with their Leader.</a:t>
            </a:r>
            <a:endParaRPr lang="en-GB" sz="1543">
              <a:solidFill>
                <a:srgbClr val="000000"/>
              </a:solidFill>
              <a:sym typeface="Helvetica"/>
            </a:endParaRPr>
          </a:p>
        </p:txBody>
      </p:sp>
      <p:pic>
        <p:nvPicPr>
          <p:cNvPr id="13" name="Picture 12" descr="A group of people sitting at a table&#10;&#10;Description automatically generated">
            <a:extLst>
              <a:ext uri="{FF2B5EF4-FFF2-40B4-BE49-F238E27FC236}">
                <a16:creationId xmlns:a16="http://schemas.microsoft.com/office/drawing/2014/main" id="{58173DFA-1237-E839-170D-218AAB8C08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5318" y="3779836"/>
            <a:ext cx="4438869" cy="296447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Shape 114"/>
          <p:cNvSpPr>
            <a:spLocks noGrp="1"/>
          </p:cNvSpPr>
          <p:nvPr>
            <p:ph type="ctrTitle"/>
          </p:nvPr>
        </p:nvSpPr>
        <p:spPr>
          <a:prstGeom prst="rect">
            <a:avLst/>
          </a:prstGeom>
        </p:spPr>
        <p:txBody>
          <a:bodyPr>
            <a:noAutofit/>
          </a:bodyPr>
          <a:lstStyle>
            <a:lvl1pPr indent="12700">
              <a:spcBef>
                <a:spcPts val="100"/>
              </a:spcBef>
              <a:defRPr spc="-100"/>
            </a:lvl1pPr>
          </a:lstStyle>
          <a:p>
            <a:r>
              <a:rPr sz="5500" b="1">
                <a:solidFill>
                  <a:schemeClr val="bg1"/>
                </a:solidFill>
                <a:latin typeface="Arial"/>
                <a:cs typeface="Arial"/>
              </a:rPr>
              <a:t>Volunteering section</a:t>
            </a:r>
          </a:p>
        </p:txBody>
      </p:sp>
      <p:sp>
        <p:nvSpPr>
          <p:cNvPr id="115" name="Shape 115"/>
          <p:cNvSpPr/>
          <p:nvPr/>
        </p:nvSpPr>
        <p:spPr>
          <a:xfrm>
            <a:off x="469671" y="2630420"/>
            <a:ext cx="5057139" cy="385272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p>
            <a:pPr marR="4445" indent="11430">
              <a:spcBef>
                <a:spcPts val="95"/>
              </a:spcBef>
              <a:defRPr sz="3600" b="1" spc="-5">
                <a:solidFill>
                  <a:srgbClr val="FFFFFF"/>
                </a:solidFill>
                <a:latin typeface="Arial"/>
                <a:ea typeface="Arial"/>
                <a:cs typeface="Arial"/>
                <a:sym typeface="Arial"/>
              </a:defRPr>
            </a:pPr>
            <a:r>
              <a:rPr b="1"/>
              <a:t>Helping others and </a:t>
            </a:r>
            <a:br>
              <a:rPr b="1"/>
            </a:br>
            <a:r>
              <a:rPr b="1"/>
              <a:t>making a</a:t>
            </a:r>
            <a:r>
              <a:rPr b="1" spc="-95"/>
              <a:t> </a:t>
            </a:r>
            <a:r>
              <a:rPr b="1"/>
              <a:t>difference </a:t>
            </a:r>
            <a:br>
              <a:rPr b="1"/>
            </a:br>
            <a:r>
              <a:rPr b="1"/>
              <a:t>to the causes they </a:t>
            </a:r>
            <a:br>
              <a:rPr b="1"/>
            </a:br>
            <a:r>
              <a:rPr b="1"/>
              <a:t>care</a:t>
            </a:r>
            <a:r>
              <a:rPr b="1" spc="-14"/>
              <a:t> </a:t>
            </a:r>
            <a:r>
              <a:rPr b="1"/>
              <a:t>about</a:t>
            </a:r>
            <a:r>
              <a:rPr lang="en-GB" b="1"/>
              <a:t>.</a:t>
            </a:r>
            <a:endParaRPr lang="en-US" b="1"/>
          </a:p>
          <a:p>
            <a:pPr marR="4445" indent="11430">
              <a:spcBef>
                <a:spcPts val="95"/>
              </a:spcBef>
              <a:defRPr sz="3600" b="1" spc="-5">
                <a:solidFill>
                  <a:srgbClr val="FFFFFF"/>
                </a:solidFill>
                <a:latin typeface="Arial"/>
                <a:ea typeface="Arial"/>
                <a:cs typeface="Arial"/>
                <a:sym typeface="Arial"/>
              </a:defRPr>
            </a:pPr>
            <a:endParaRPr lang="en-GB" b="1"/>
          </a:p>
          <a:p>
            <a:pPr marR="4445" indent="11430">
              <a:spcBef>
                <a:spcPts val="95"/>
              </a:spcBef>
              <a:defRPr sz="3600" b="1" spc="-5">
                <a:solidFill>
                  <a:srgbClr val="FFFFFF"/>
                </a:solidFill>
                <a:latin typeface="Arial"/>
                <a:ea typeface="Arial"/>
                <a:cs typeface="Arial"/>
                <a:sym typeface="Arial"/>
              </a:defRPr>
            </a:pPr>
            <a:endParaRPr lang="en-GB" sz="3393" b="1"/>
          </a:p>
          <a:p>
            <a:pPr marR="4445" indent="11430">
              <a:spcBef>
                <a:spcPts val="95"/>
              </a:spcBef>
              <a:defRPr sz="3600" b="1" spc="-5">
                <a:solidFill>
                  <a:srgbClr val="FFFFFF"/>
                </a:solidFill>
                <a:latin typeface="Arial"/>
                <a:ea typeface="Arial"/>
                <a:cs typeface="Arial"/>
                <a:sym typeface="Arial"/>
              </a:defRPr>
            </a:pPr>
            <a:endParaRPr lang="en-GB" sz="3393" b="1"/>
          </a:p>
        </p:txBody>
      </p:sp>
      <p:pic>
        <p:nvPicPr>
          <p:cNvPr id="13" name="Picture Placeholder 12" descr="A group of women looking at a bag&#10;&#10;AI-generated content may be incorrect.">
            <a:extLst>
              <a:ext uri="{FF2B5EF4-FFF2-40B4-BE49-F238E27FC236}">
                <a16:creationId xmlns:a16="http://schemas.microsoft.com/office/drawing/2014/main" id="{101FE164-A9AD-90E8-219D-7B5890C6C0A2}"/>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30915" r="30915"/>
          <a:stretch>
            <a:fillRect/>
          </a:stretch>
        </p:blipFill>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Shape 123"/>
          <p:cNvSpPr>
            <a:spLocks noGrp="1"/>
          </p:cNvSpPr>
          <p:nvPr>
            <p:ph type="ctrTitle"/>
          </p:nvPr>
        </p:nvSpPr>
        <p:spPr>
          <a:xfrm>
            <a:off x="468313" y="552037"/>
            <a:ext cx="6162675" cy="1440000"/>
          </a:xfrm>
          <a:prstGeom prst="rect">
            <a:avLst/>
          </a:prstGeom>
        </p:spPr>
        <p:txBody>
          <a:bodyPr>
            <a:normAutofit/>
          </a:bodyPr>
          <a:lstStyle/>
          <a:p>
            <a:pPr indent="11899">
              <a:spcBef>
                <a:spcPts val="95"/>
              </a:spcBef>
            </a:pPr>
            <a:r>
              <a:rPr sz="5500" b="1">
                <a:solidFill>
                  <a:schemeClr val="bg1"/>
                </a:solidFill>
                <a:latin typeface="Arial"/>
                <a:cs typeface="Arial"/>
              </a:rPr>
              <a:t>Physical</a:t>
            </a:r>
            <a:r>
              <a:rPr sz="5500" spc="-95">
                <a:latin typeface="Arial"/>
                <a:cs typeface="Arial"/>
              </a:rPr>
              <a:t> section</a:t>
            </a:r>
            <a:endParaRPr lang="en-US" sz="5500" b="1">
              <a:solidFill>
                <a:schemeClr val="bg1"/>
              </a:solidFill>
              <a:latin typeface="Arial"/>
              <a:cs typeface="Arial"/>
            </a:endParaRPr>
          </a:p>
        </p:txBody>
      </p:sp>
      <p:sp>
        <p:nvSpPr>
          <p:cNvPr id="124" name="Shape 124"/>
          <p:cNvSpPr/>
          <p:nvPr/>
        </p:nvSpPr>
        <p:spPr>
          <a:xfrm>
            <a:off x="465717" y="2629799"/>
            <a:ext cx="5092451" cy="2228815"/>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indent="11971">
              <a:spcBef>
                <a:spcPts val="95"/>
              </a:spcBef>
              <a:defRPr sz="3600" b="1">
                <a:solidFill>
                  <a:srgbClr val="FFFFFF"/>
                </a:solidFill>
                <a:latin typeface="Arial"/>
                <a:ea typeface="Arial"/>
                <a:cs typeface="Arial"/>
                <a:sym typeface="Arial"/>
              </a:defRPr>
            </a:pPr>
            <a:r>
              <a:rPr sz="3600"/>
              <a:t>Improving </a:t>
            </a:r>
            <a:r>
              <a:rPr sz="3600" spc="-4"/>
              <a:t>their</a:t>
            </a:r>
            <a:r>
              <a:rPr sz="3600" spc="-29"/>
              <a:t> </a:t>
            </a:r>
            <a:r>
              <a:rPr sz="3600"/>
              <a:t>health </a:t>
            </a:r>
            <a:br>
              <a:rPr sz="3600"/>
            </a:br>
            <a:r>
              <a:rPr sz="3600" spc="-4"/>
              <a:t>and</a:t>
            </a:r>
            <a:r>
              <a:rPr sz="3600"/>
              <a:t> fitness and having</a:t>
            </a:r>
            <a:r>
              <a:rPr sz="3600" spc="-80"/>
              <a:t> </a:t>
            </a:r>
            <a:r>
              <a:rPr sz="3600"/>
              <a:t>fun along the</a:t>
            </a:r>
            <a:r>
              <a:rPr sz="3600" spc="-10"/>
              <a:t> </a:t>
            </a:r>
            <a:r>
              <a:rPr sz="3600"/>
              <a:t>way!</a:t>
            </a:r>
            <a:endParaRPr lang="en-GB" sz="3600"/>
          </a:p>
          <a:p>
            <a:pPr indent="11971">
              <a:spcBef>
                <a:spcPts val="95"/>
              </a:spcBef>
              <a:defRPr sz="3600" b="1">
                <a:solidFill>
                  <a:srgbClr val="FFFFFF"/>
                </a:solidFill>
                <a:latin typeface="Arial"/>
                <a:ea typeface="Arial"/>
                <a:cs typeface="Arial"/>
                <a:sym typeface="Arial"/>
              </a:defRPr>
            </a:pPr>
            <a:endParaRPr sz="3600"/>
          </a:p>
        </p:txBody>
      </p:sp>
      <p:pic>
        <p:nvPicPr>
          <p:cNvPr id="9" name="Picture Placeholder 8" descr="Close-up of a ballerina's feet&#10;&#10;AI-generated content may be incorrect.">
            <a:extLst>
              <a:ext uri="{FF2B5EF4-FFF2-40B4-BE49-F238E27FC236}">
                <a16:creationId xmlns:a16="http://schemas.microsoft.com/office/drawing/2014/main" id="{54B000F4-9A33-E504-CBD4-AE10AF90FE6E}"/>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30953" r="30953"/>
          <a:stretch>
            <a:fillRect/>
          </a:stretch>
        </p:blipFill>
        <p:spPr/>
      </p:pic>
    </p:spTree>
  </p:cSld>
  <p:clrMapOvr>
    <a:masterClrMapping/>
  </p:clrMapOvr>
  <p:transition spd="slow"/>
</p:sld>
</file>

<file path=ppt/theme/theme1.xml><?xml version="1.0" encoding="utf-8"?>
<a:theme xmlns:a="http://schemas.openxmlformats.org/drawingml/2006/main" name="DofE Purple+Green">
  <a:themeElements>
    <a:clrScheme name="DofE YWL">
      <a:dk1>
        <a:srgbClr val="000000"/>
      </a:dk1>
      <a:lt1>
        <a:srgbClr val="FFFFFF"/>
      </a:lt1>
      <a:dk2>
        <a:srgbClr val="8F9295"/>
      </a:dk2>
      <a:lt2>
        <a:srgbClr val="CCCED1"/>
      </a:lt2>
      <a:accent1>
        <a:srgbClr val="F82D9F"/>
      </a:accent1>
      <a:accent2>
        <a:srgbClr val="8400C6"/>
      </a:accent2>
      <a:accent3>
        <a:srgbClr val="53DA3F"/>
      </a:accent3>
      <a:accent4>
        <a:srgbClr val="FFDC00"/>
      </a:accent4>
      <a:accent5>
        <a:srgbClr val="3838FF"/>
      </a:accent5>
      <a:accent6>
        <a:srgbClr val="EA1F32"/>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defTabSz="1007943">
          <a:lnSpc>
            <a:spcPct val="110000"/>
          </a:lnSpc>
          <a:defRPr dirty="0">
            <a:solidFill>
              <a:schemeClr val="tx2"/>
            </a:solidFill>
          </a:defRPr>
        </a:defPPr>
      </a:lstStyle>
    </a:txDef>
  </a:objectDefaults>
  <a:extraClrSchemeLst/>
  <a:extLst>
    <a:ext uri="{05A4C25C-085E-4340-85A3-A5531E510DB2}">
      <thm15:themeFamily xmlns:thm15="http://schemas.microsoft.com/office/thememl/2012/main" name="DofE Youth Without Limits A4.potx" id="{65EE2CF1-044B-4864-8E49-D12A28BBC424}" vid="{B3DBB196-9C5B-43D4-B193-333E7924609C}"/>
    </a:ext>
  </a:extLst>
</a:theme>
</file>

<file path=ppt/theme/theme2.xml><?xml version="1.0" encoding="utf-8"?>
<a:theme xmlns:a="http://schemas.openxmlformats.org/drawingml/2006/main" name="1_DofE Purple+Green">
  <a:themeElements>
    <a:clrScheme name="DofE YWL">
      <a:dk1>
        <a:srgbClr val="000000"/>
      </a:dk1>
      <a:lt1>
        <a:srgbClr val="FFFFFF"/>
      </a:lt1>
      <a:dk2>
        <a:srgbClr val="8F9295"/>
      </a:dk2>
      <a:lt2>
        <a:srgbClr val="CCCED1"/>
      </a:lt2>
      <a:accent1>
        <a:srgbClr val="F82D9F"/>
      </a:accent1>
      <a:accent2>
        <a:srgbClr val="8400C6"/>
      </a:accent2>
      <a:accent3>
        <a:srgbClr val="53DA3F"/>
      </a:accent3>
      <a:accent4>
        <a:srgbClr val="FFDC00"/>
      </a:accent4>
      <a:accent5>
        <a:srgbClr val="3838FF"/>
      </a:accent5>
      <a:accent6>
        <a:srgbClr val="EA1F32"/>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defTabSz="1007943">
          <a:lnSpc>
            <a:spcPct val="110000"/>
          </a:lnSpc>
          <a:defRPr dirty="0">
            <a:solidFill>
              <a:schemeClr val="tx2"/>
            </a:solidFill>
          </a:defRPr>
        </a:defPPr>
      </a:lstStyle>
    </a:txDef>
  </a:objectDefaults>
  <a:extraClrSchemeLst/>
  <a:extLst>
    <a:ext uri="{05A4C25C-085E-4340-85A3-A5531E510DB2}">
      <thm15:themeFamily xmlns:thm15="http://schemas.microsoft.com/office/thememl/2012/main" name="DofE Youth Without Limits A4.potx" id="{65EE2CF1-044B-4864-8E49-D12A28BBC424}" vid="{B3DBB196-9C5B-43D4-B193-333E7924609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cd19bee-0caf-49f9-b91c-7c4bf7df503d" xsi:nil="true"/>
    <lcf76f155ced4ddcb4097134ff3c332f xmlns="5819e71d-f5ec-485d-9b2e-a74dfa7fe185">
      <Terms xmlns="http://schemas.microsoft.com/office/infopath/2007/PartnerControls"/>
    </lcf76f155ced4ddcb4097134ff3c332f>
    <SharedWithUsers xmlns="fcd19bee-0caf-49f9-b91c-7c4bf7df503d">
      <UserInfo>
        <DisplayName>Alex McDowell</DisplayName>
        <AccountId>2257</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E38E115355F8047B9AA824F5C643CAD" ma:contentTypeVersion="19" ma:contentTypeDescription="Create a new document." ma:contentTypeScope="" ma:versionID="61f2a351b3ab49596a78518b301750cd">
  <xsd:schema xmlns:xsd="http://www.w3.org/2001/XMLSchema" xmlns:xs="http://www.w3.org/2001/XMLSchema" xmlns:p="http://schemas.microsoft.com/office/2006/metadata/properties" xmlns:ns2="5819e71d-f5ec-485d-9b2e-a74dfa7fe185" xmlns:ns3="fcd19bee-0caf-49f9-b91c-7c4bf7df503d" targetNamespace="http://schemas.microsoft.com/office/2006/metadata/properties" ma:root="true" ma:fieldsID="ea6f730bdc7263a0376e0d43168d2dae" ns2:_="" ns3:_="">
    <xsd:import namespace="5819e71d-f5ec-485d-9b2e-a74dfa7fe185"/>
    <xsd:import namespace="fcd19bee-0caf-49f9-b91c-7c4bf7df503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19e71d-f5ec-485d-9b2e-a74dfa7fe1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a7be41e-770c-47db-9f5b-dea315473e1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cd19bee-0caf-49f9-b91c-7c4bf7df503d"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description="" ma:hidden="true" ma:list="{e7163a13-a646-4d67-beab-94d5b28379b1}" ma:internalName="TaxCatchAll" ma:showField="CatchAllData" ma:web="fcd19bee-0caf-49f9-b91c-7c4bf7df503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37133F-002D-4ABA-AC9B-F33EB248F5B1}">
  <ds:schemaRefs>
    <ds:schemaRef ds:uri="5819e71d-f5ec-485d-9b2e-a74dfa7fe185"/>
    <ds:schemaRef ds:uri="http://schemas.microsoft.com/office/2006/metadata/properties"/>
    <ds:schemaRef ds:uri="http://schemas.microsoft.com/office/2006/documentManagement/types"/>
    <ds:schemaRef ds:uri="http://purl.org/dc/dcmitype/"/>
    <ds:schemaRef ds:uri="http://www.w3.org/XML/1998/namespace"/>
    <ds:schemaRef ds:uri="http://purl.org/dc/elements/1.1/"/>
    <ds:schemaRef ds:uri="http://schemas.openxmlformats.org/package/2006/metadata/core-properties"/>
    <ds:schemaRef ds:uri="http://schemas.microsoft.com/office/infopath/2007/PartnerControls"/>
    <ds:schemaRef ds:uri="fcd19bee-0caf-49f9-b91c-7c4bf7df503d"/>
    <ds:schemaRef ds:uri="http://purl.org/dc/terms/"/>
  </ds:schemaRefs>
</ds:datastoreItem>
</file>

<file path=customXml/itemProps2.xml><?xml version="1.0" encoding="utf-8"?>
<ds:datastoreItem xmlns:ds="http://schemas.openxmlformats.org/officeDocument/2006/customXml" ds:itemID="{DEA035DD-1D64-49C2-B6F7-652844E942EA}">
  <ds:schemaRefs>
    <ds:schemaRef ds:uri="5819e71d-f5ec-485d-9b2e-a74dfa7fe185"/>
    <ds:schemaRef ds:uri="fcd19bee-0caf-49f9-b91c-7c4bf7df503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BDC30AA-F762-4DD8-9B31-906F5C0BA63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DofE Youth Without Limits ppt landscape</Template>
  <TotalTime>3</TotalTime>
  <Words>2092</Words>
  <Application>Microsoft Office PowerPoint</Application>
  <PresentationFormat>Custom</PresentationFormat>
  <Paragraphs>231</Paragraphs>
  <Slides>25</Slides>
  <Notes>14</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Aptos</vt:lpstr>
      <vt:lpstr>Arial</vt:lpstr>
      <vt:lpstr>Calibri</vt:lpstr>
      <vt:lpstr>Helvetica</vt:lpstr>
      <vt:lpstr>Wingdings</vt:lpstr>
      <vt:lpstr>DofE Purple+Green</vt:lpstr>
      <vt:lpstr>1_DofE Purple+Green</vt:lpstr>
      <vt:lpstr>PowerPoint Presentation</vt:lpstr>
      <vt:lpstr>A parent and carer’s guide to DofE </vt:lpstr>
      <vt:lpstr>What is DofE?</vt:lpstr>
      <vt:lpstr>Introducing DofE</vt:lpstr>
      <vt:lpstr>PowerPoint Presentation</vt:lpstr>
      <vt:lpstr>What is involved?</vt:lpstr>
      <vt:lpstr>     Choosing activities</vt:lpstr>
      <vt:lpstr>Volunteering section</vt:lpstr>
      <vt:lpstr>Physical section</vt:lpstr>
      <vt:lpstr>PowerPoint Presentation</vt:lpstr>
      <vt:lpstr>Expedition </vt:lpstr>
      <vt:lpstr>Residential  (Gold Award only)</vt:lpstr>
      <vt:lpstr>DofE.org </vt:lpstr>
      <vt:lpstr>Programme ideas</vt:lpstr>
      <vt:lpstr>Your role</vt:lpstr>
      <vt:lpstr>Key milestones </vt:lpstr>
      <vt:lpstr>Your Welcome Pack and eDofE</vt:lpstr>
      <vt:lpstr>Assessors</vt:lpstr>
      <vt:lpstr>Assessor Reports </vt:lpstr>
      <vt:lpstr>Assessor Reports </vt:lpstr>
      <vt:lpstr>Costs </vt:lpstr>
      <vt:lpstr>Getting started</vt:lpstr>
      <vt:lpstr>PowerPoint Presentation</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Scarlett Walsh</dc:creator>
  <cp:lastModifiedBy>Charlie Whitehair</cp:lastModifiedBy>
  <cp:revision>14</cp:revision>
  <dcterms:created xsi:type="dcterms:W3CDTF">2023-10-24T10:05:32Z</dcterms:created>
  <dcterms:modified xsi:type="dcterms:W3CDTF">2025-10-14T13:16:54Z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0x010100AE38E115355F8047B9AA824F5C643CAD</vt:lpwstr>
  </property>
</Properties>
</file>